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61" r:id="rId6"/>
    <p:sldId id="262" r:id="rId7"/>
    <p:sldId id="263" r:id="rId8"/>
    <p:sldId id="258" r:id="rId9"/>
    <p:sldId id="259" r:id="rId10"/>
    <p:sldId id="260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Day 2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flip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假设固定一个前缀，那么我们一定反转这里面最小的</a:t>
            </a:r>
            <a:r>
              <a:rPr lang="en-US" altLang="zh-CN"/>
              <a:t> K </a:t>
            </a:r>
            <a:r>
              <a:rPr lang="zh-CN" altLang="en-US"/>
              <a:t>个</a:t>
            </a:r>
            <a:r>
              <a:rPr lang="zh-CN" altLang="en-US"/>
              <a:t>负数。</a:t>
            </a:r>
            <a:endParaRPr lang="zh-CN" altLang="en-US"/>
          </a:p>
          <a:p>
            <a:r>
              <a:rPr lang="zh-CN" altLang="en-US"/>
              <a:t>对于每个</a:t>
            </a:r>
            <a:r>
              <a:rPr lang="en-US" altLang="zh-CN"/>
              <a:t> K</a:t>
            </a:r>
            <a:r>
              <a:rPr lang="zh-CN" altLang="en-US"/>
              <a:t>，我们都有个最优</a:t>
            </a:r>
            <a:r>
              <a:rPr lang="zh-CN" altLang="en-US"/>
              <a:t>前缀。</a:t>
            </a:r>
            <a:endParaRPr lang="zh-CN" altLang="en-US"/>
          </a:p>
          <a:p>
            <a:r>
              <a:rPr lang="zh-CN" altLang="en-US"/>
              <a:t>容易发现</a:t>
            </a:r>
            <a:r>
              <a:rPr lang="zh-CN" altLang="en-US"/>
              <a:t>有单调性。</a:t>
            </a:r>
            <a:endParaRPr lang="zh-CN" altLang="en-US"/>
          </a:p>
          <a:p>
            <a:r>
              <a:rPr lang="zh-CN" altLang="en-US"/>
              <a:t>使用决策单调性</a:t>
            </a:r>
            <a:r>
              <a:rPr lang="en-US" altLang="zh-CN"/>
              <a:t> + </a:t>
            </a:r>
            <a:r>
              <a:rPr lang="zh-CN" altLang="en-US"/>
              <a:t>数据结构维护区间前</a:t>
            </a:r>
            <a:r>
              <a:rPr lang="en-US" altLang="zh-CN"/>
              <a:t> k </a:t>
            </a:r>
            <a:r>
              <a:rPr lang="zh-CN" altLang="en-US"/>
              <a:t>大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 O(n log^2 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首先考虑一下，什么情况下，</a:t>
            </a:r>
            <a:r>
              <a:rPr lang="en-US" altLang="zh-CN"/>
              <a:t>Alice </a:t>
            </a:r>
            <a:r>
              <a:rPr lang="zh-CN" altLang="en-US"/>
              <a:t>能把整个序列</a:t>
            </a:r>
            <a:r>
              <a:rPr lang="zh-CN" altLang="en-US"/>
              <a:t>拿完。</a:t>
            </a:r>
            <a:endParaRPr lang="zh-CN" altLang="en-US"/>
          </a:p>
          <a:p>
            <a:r>
              <a:rPr lang="zh-CN" altLang="en-US"/>
              <a:t>我们把</a:t>
            </a:r>
            <a:r>
              <a:rPr lang="en-US" altLang="zh-CN"/>
              <a:t> 0 </a:t>
            </a:r>
            <a:r>
              <a:rPr lang="zh-CN" altLang="en-US"/>
              <a:t>当成</a:t>
            </a:r>
            <a:r>
              <a:rPr lang="en-US" altLang="zh-CN"/>
              <a:t> (</a:t>
            </a:r>
            <a:r>
              <a:rPr lang="zh-CN" altLang="en-US"/>
              <a:t>，</a:t>
            </a:r>
            <a:r>
              <a:rPr lang="en-US" altLang="zh-CN"/>
              <a:t>1 </a:t>
            </a:r>
            <a:r>
              <a:rPr lang="zh-CN" altLang="en-US"/>
              <a:t>当成</a:t>
            </a:r>
            <a:r>
              <a:rPr lang="en-US" altLang="zh-CN"/>
              <a:t> )</a:t>
            </a:r>
            <a:r>
              <a:rPr lang="zh-CN" altLang="en-US"/>
              <a:t>。那么首先整个序列必须是合法括号序列。</a:t>
            </a:r>
            <a:r>
              <a:rPr lang="en-US" altLang="zh-CN"/>
              <a:t>Bob </a:t>
            </a:r>
            <a:r>
              <a:rPr lang="zh-CN" altLang="en-US"/>
              <a:t>的目标就是把这个序列变成不合法的</a:t>
            </a:r>
            <a:r>
              <a:rPr lang="zh-CN" altLang="en-US"/>
              <a:t>括号序列。</a:t>
            </a:r>
            <a:endParaRPr lang="zh-CN" altLang="en-US"/>
          </a:p>
          <a:p>
            <a:pPr lvl="1"/>
            <a:r>
              <a:rPr lang="zh-CN" altLang="en-US"/>
              <a:t>考虑前缀和，如果删除了一对</a:t>
            </a:r>
            <a:r>
              <a:rPr lang="en-US" altLang="zh-CN"/>
              <a:t> ()</a:t>
            </a:r>
            <a:r>
              <a:rPr lang="zh-CN" altLang="en-US"/>
              <a:t>，那么这一段的前缀和一定会</a:t>
            </a:r>
            <a:r>
              <a:rPr lang="en-US" altLang="zh-CN"/>
              <a:t> -1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当存在一个位置前缀和小于</a:t>
            </a:r>
            <a:r>
              <a:rPr lang="en-US" altLang="zh-CN"/>
              <a:t> 1 </a:t>
            </a:r>
            <a:r>
              <a:rPr lang="zh-CN" altLang="en-US"/>
              <a:t>了，就</a:t>
            </a:r>
            <a:r>
              <a:rPr lang="zh-CN" altLang="en-US"/>
              <a:t>不合法了。</a:t>
            </a:r>
            <a:endParaRPr lang="zh-CN" altLang="en-US"/>
          </a:p>
          <a:p>
            <a:pPr lvl="0"/>
            <a:r>
              <a:rPr lang="zh-CN" altLang="en-US"/>
              <a:t>如果括号序列合法，那么首尾一定是</a:t>
            </a:r>
            <a:r>
              <a:rPr lang="en-US" altLang="zh-CN"/>
              <a:t>()</a:t>
            </a:r>
            <a:r>
              <a:rPr lang="zh-CN" altLang="en-US"/>
              <a:t>，</a:t>
            </a:r>
            <a:r>
              <a:rPr lang="en-US" altLang="zh-CN"/>
              <a:t>Bob </a:t>
            </a:r>
            <a:r>
              <a:rPr lang="zh-CN" altLang="en-US"/>
              <a:t>会贪心得选取首尾。而</a:t>
            </a:r>
            <a:r>
              <a:rPr lang="en-US" altLang="zh-CN"/>
              <a:t> Alice </a:t>
            </a:r>
            <a:r>
              <a:rPr lang="zh-CN" altLang="en-US"/>
              <a:t>会选择一对相邻的匹配括号删除。</a:t>
            </a:r>
            <a:endParaRPr lang="zh-CN" altLang="en-US"/>
          </a:p>
          <a:p>
            <a:pPr lvl="0"/>
            <a:r>
              <a:rPr lang="zh-CN" altLang="en-US"/>
              <a:t>如果在</a:t>
            </a:r>
            <a:r>
              <a:rPr lang="en-US" altLang="zh-CN"/>
              <a:t> Bob </a:t>
            </a:r>
            <a:r>
              <a:rPr lang="zh-CN" altLang="en-US"/>
              <a:t>选取的时候，首尾括号不匹配，</a:t>
            </a:r>
            <a:r>
              <a:rPr lang="zh-CN" altLang="en-US"/>
              <a:t>那么就赢了。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</a:t>
            </a:r>
            <a:r>
              <a:rPr lang="en-US" altLang="zh-CN"/>
              <a:t> Alice </a:t>
            </a:r>
            <a:r>
              <a:rPr lang="zh-CN" altLang="en-US"/>
              <a:t>的策略，</a:t>
            </a:r>
            <a:r>
              <a:rPr lang="en-US" altLang="zh-CN"/>
              <a:t>Alice </a:t>
            </a:r>
            <a:r>
              <a:rPr lang="zh-CN" altLang="en-US"/>
              <a:t>需要尽快删除一些多余的序列，使得</a:t>
            </a:r>
            <a:r>
              <a:rPr lang="en-US" altLang="zh-CN"/>
              <a:t> Bob </a:t>
            </a:r>
            <a:r>
              <a:rPr lang="zh-CN" altLang="en-US"/>
              <a:t>每步操作的时候首尾都是</a:t>
            </a:r>
            <a:r>
              <a:rPr lang="zh-CN" altLang="en-US"/>
              <a:t>匹配的。</a:t>
            </a:r>
            <a:endParaRPr lang="zh-CN" altLang="en-US"/>
          </a:p>
          <a:p>
            <a:r>
              <a:rPr lang="zh-CN" altLang="en-US"/>
              <a:t>也就是如果给一个串</a:t>
            </a:r>
            <a:r>
              <a:rPr lang="en-US" altLang="zh-CN"/>
              <a:t> T</a:t>
            </a:r>
            <a:r>
              <a:rPr lang="zh-CN" altLang="en-US"/>
              <a:t>，首尾括号是匹配的，那么会浪费</a:t>
            </a:r>
            <a:r>
              <a:rPr lang="en-US" altLang="zh-CN"/>
              <a:t> Bob </a:t>
            </a:r>
            <a:r>
              <a:rPr lang="zh-CN" altLang="en-US"/>
              <a:t>一轮用来删除。</a:t>
            </a:r>
            <a:endParaRPr lang="zh-CN" altLang="en-US"/>
          </a:p>
          <a:p>
            <a:r>
              <a:rPr lang="zh-CN" altLang="en-US"/>
              <a:t>否则</a:t>
            </a:r>
            <a:r>
              <a:rPr lang="en-US" altLang="zh-CN"/>
              <a:t> T =S1S2S3...Sk</a:t>
            </a:r>
            <a:r>
              <a:rPr lang="zh-CN" altLang="en-US"/>
              <a:t>，</a:t>
            </a:r>
            <a:r>
              <a:rPr lang="en-US" altLang="zh-CN"/>
              <a:t>Alice</a:t>
            </a:r>
            <a:r>
              <a:rPr lang="zh-CN" altLang="en-US"/>
              <a:t>只能保留其中一个，然后删除剩余部分，那么</a:t>
            </a:r>
            <a:r>
              <a:rPr lang="en-US" altLang="zh-CN"/>
              <a:t> Alice </a:t>
            </a:r>
            <a:r>
              <a:rPr lang="zh-CN" altLang="en-US"/>
              <a:t>需要</a:t>
            </a:r>
            <a:r>
              <a:rPr lang="en-US" altLang="zh-CN"/>
              <a:t> sum(|Si|/2) - |Si|/2 </a:t>
            </a:r>
            <a:r>
              <a:rPr lang="zh-CN" altLang="en-US"/>
              <a:t>步</a:t>
            </a:r>
            <a:r>
              <a:rPr lang="zh-CN" altLang="en-US"/>
              <a:t>来删除。</a:t>
            </a:r>
            <a:endParaRPr lang="zh-CN" altLang="en-US"/>
          </a:p>
          <a:p>
            <a:r>
              <a:rPr lang="zh-CN" altLang="en-US"/>
              <a:t>把括号树建出来，等价于</a:t>
            </a:r>
            <a:r>
              <a:rPr lang="en-US" altLang="zh-CN"/>
              <a:t> Alice </a:t>
            </a:r>
            <a:r>
              <a:rPr lang="zh-CN" altLang="en-US"/>
              <a:t>能找到一条路径，满足按这个路径删除，</a:t>
            </a:r>
            <a:r>
              <a:rPr lang="en-US" altLang="zh-CN"/>
              <a:t>Bob </a:t>
            </a:r>
            <a:r>
              <a:rPr lang="zh-CN" altLang="en-US"/>
              <a:t>的步骤始终会比</a:t>
            </a:r>
            <a:r>
              <a:rPr lang="en-US" altLang="zh-CN"/>
              <a:t> Alice </a:t>
            </a:r>
            <a:r>
              <a:rPr lang="zh-CN" altLang="en-US"/>
              <a:t>来的多。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game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最后如何求答案，我们考虑二分</a:t>
            </a:r>
            <a:r>
              <a:rPr lang="en-US" altLang="zh-CN"/>
              <a:t> k</a:t>
            </a:r>
            <a:r>
              <a:rPr lang="zh-CN" altLang="en-US"/>
              <a:t>。这个时候我们只需要检查前</a:t>
            </a:r>
            <a:r>
              <a:rPr lang="en-US" altLang="zh-CN"/>
              <a:t> 2k </a:t>
            </a:r>
            <a:r>
              <a:rPr lang="zh-CN" altLang="en-US"/>
              <a:t>个左括号和后</a:t>
            </a:r>
            <a:r>
              <a:rPr lang="en-US" altLang="zh-CN"/>
              <a:t> 2k </a:t>
            </a:r>
            <a:r>
              <a:rPr lang="zh-CN" altLang="en-US"/>
              <a:t>个右括号形成的序列，能否</a:t>
            </a:r>
            <a:r>
              <a:rPr lang="zh-CN" altLang="en-US"/>
              <a:t>删除。</a:t>
            </a:r>
            <a:endParaRPr lang="zh-CN" altLang="en-US"/>
          </a:p>
          <a:p>
            <a:pPr lvl="1"/>
            <a:r>
              <a:rPr lang="zh-CN" altLang="en-US"/>
              <a:t>因为对</a:t>
            </a:r>
            <a:r>
              <a:rPr lang="en-US" altLang="zh-CN"/>
              <a:t> Bob </a:t>
            </a:r>
            <a:r>
              <a:rPr lang="zh-CN" altLang="en-US"/>
              <a:t>来说，他只会删除最左边和最右边的</a:t>
            </a:r>
            <a:r>
              <a:rPr lang="zh-CN" altLang="en-US"/>
              <a:t>括号。</a:t>
            </a:r>
            <a:endParaRPr lang="zh-CN" altLang="en-US"/>
          </a:p>
          <a:p>
            <a:pPr lvl="1"/>
            <a:r>
              <a:rPr lang="zh-CN" altLang="en-US"/>
              <a:t>对</a:t>
            </a:r>
            <a:r>
              <a:rPr lang="en-US" altLang="zh-CN"/>
              <a:t> Alice </a:t>
            </a:r>
            <a:r>
              <a:rPr lang="zh-CN" altLang="en-US"/>
              <a:t>来说，前</a:t>
            </a:r>
            <a:r>
              <a:rPr lang="en-US" altLang="zh-CN"/>
              <a:t> 2k </a:t>
            </a:r>
            <a:r>
              <a:rPr lang="zh-CN" altLang="en-US"/>
              <a:t>个左括号</a:t>
            </a:r>
            <a:r>
              <a:rPr lang="en-US" altLang="zh-CN"/>
              <a:t> </a:t>
            </a:r>
            <a:r>
              <a:rPr lang="zh-CN" altLang="en-US"/>
              <a:t>和后</a:t>
            </a:r>
            <a:r>
              <a:rPr lang="en-US" altLang="zh-CN"/>
              <a:t> 2k </a:t>
            </a:r>
            <a:r>
              <a:rPr lang="zh-CN" altLang="en-US"/>
              <a:t>个右括号，一定是更容易</a:t>
            </a:r>
            <a:r>
              <a:rPr lang="zh-CN" altLang="en-US"/>
              <a:t>删完的。</a:t>
            </a:r>
            <a:endParaRPr lang="zh-CN" altLang="en-US"/>
          </a:p>
          <a:p>
            <a:pPr lvl="0"/>
            <a:r>
              <a:rPr lang="zh-CN" altLang="en-US"/>
              <a:t>所以时间复杂度</a:t>
            </a:r>
            <a:r>
              <a:rPr lang="en-US" altLang="zh-CN"/>
              <a:t> O(n log 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当</a:t>
            </a:r>
            <a:r>
              <a:rPr lang="en-US" altLang="zh-CN"/>
              <a:t> X = 0 </a:t>
            </a:r>
            <a:r>
              <a:rPr lang="zh-CN" altLang="en-US"/>
              <a:t>的时候，答案显然是所有非零数字个数，简单计算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否则我们首先观察一下序列该如何划分。首先我们定义除了</a:t>
            </a:r>
            <a:r>
              <a:rPr lang="en-US" altLang="zh-CN"/>
              <a:t>0 </a:t>
            </a:r>
            <a:r>
              <a:rPr lang="zh-CN" altLang="en-US"/>
              <a:t>和</a:t>
            </a:r>
            <a:r>
              <a:rPr lang="en-US" altLang="zh-CN"/>
              <a:t> X </a:t>
            </a:r>
            <a:r>
              <a:rPr lang="zh-CN" altLang="en-US"/>
              <a:t>以外的数字都是</a:t>
            </a:r>
            <a:r>
              <a:rPr lang="zh-CN" altLang="en-US"/>
              <a:t>好的。</a:t>
            </a:r>
            <a:endParaRPr lang="zh-CN" altLang="en-US"/>
          </a:p>
          <a:p>
            <a:r>
              <a:rPr lang="zh-CN" altLang="en-US"/>
              <a:t>首先考虑</a:t>
            </a:r>
            <a:r>
              <a:rPr lang="zh-CN" altLang="en-US"/>
              <a:t>一些中间段：</a:t>
            </a:r>
            <a:endParaRPr lang="zh-CN" altLang="en-US"/>
          </a:p>
          <a:p>
            <a:pPr lvl="1"/>
            <a:r>
              <a:rPr lang="zh-CN" altLang="en-US"/>
              <a:t>一个好的元素，答案加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两个好的元素之间，假设有</a:t>
            </a:r>
            <a:r>
              <a:rPr lang="en-US" altLang="zh-CN"/>
              <a:t> k </a:t>
            </a:r>
            <a:r>
              <a:rPr lang="zh-CN" altLang="en-US"/>
              <a:t>个</a:t>
            </a:r>
            <a:r>
              <a:rPr lang="en-US" altLang="zh-CN"/>
              <a:t> 0 </a:t>
            </a:r>
            <a:r>
              <a:rPr lang="zh-CN" altLang="en-US"/>
              <a:t>或者</a:t>
            </a:r>
            <a:r>
              <a:rPr lang="en-US" altLang="zh-CN"/>
              <a:t> X</a:t>
            </a:r>
            <a:r>
              <a:rPr lang="zh-CN" altLang="en-US"/>
              <a:t>，那么考虑这一段的前缀和</a:t>
            </a:r>
            <a:r>
              <a:rPr lang="en-US" altLang="zh-CN"/>
              <a:t> p0 = 0, p1, ..., pk</a:t>
            </a:r>
            <a:r>
              <a:rPr lang="zh-CN" altLang="en-US"/>
              <a:t>，我们只能选择前缀和相同的位置划开，也就是</a:t>
            </a:r>
            <a:r>
              <a:rPr lang="en-US" altLang="zh-CN"/>
              <a:t> max(cnt[0], cnt[X]) - 1</a:t>
            </a:r>
            <a:r>
              <a:rPr lang="zh-CN" altLang="en-US"/>
              <a:t>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如果是开头段有一堆</a:t>
            </a:r>
            <a:r>
              <a:rPr lang="en-US" altLang="zh-CN"/>
              <a:t> 0, X</a:t>
            </a:r>
            <a:r>
              <a:rPr lang="zh-CN" altLang="en-US"/>
              <a:t>，那么求前缀和之后，贡献为</a:t>
            </a:r>
            <a:r>
              <a:rPr lang="en-US" altLang="zh-CN"/>
              <a:t> cnt[0]</a:t>
            </a:r>
            <a:r>
              <a:rPr lang="zh-CN" altLang="en-US"/>
              <a:t>。</a:t>
            </a:r>
            <a:endParaRPr lang="zh-CN" altLang="en-US"/>
          </a:p>
          <a:p>
            <a:pPr lvl="0"/>
            <a:r>
              <a:rPr lang="zh-CN" altLang="en-US"/>
              <a:t>同理，后缀的贡献，求完后缀和之后，也是</a:t>
            </a:r>
            <a:r>
              <a:rPr lang="en-US" altLang="zh-CN"/>
              <a:t> cnt[0]</a:t>
            </a:r>
            <a:r>
              <a:rPr lang="zh-CN" altLang="en-US"/>
              <a:t>。</a:t>
            </a:r>
            <a:endParaRPr lang="zh-CN" altLang="en-US"/>
          </a:p>
          <a:p>
            <a:pPr lvl="0"/>
            <a:r>
              <a:rPr lang="zh-CN" altLang="en-US"/>
              <a:t>对于全</a:t>
            </a:r>
            <a:r>
              <a:rPr lang="en-US" altLang="zh-CN"/>
              <a:t> 0 </a:t>
            </a:r>
            <a:r>
              <a:rPr lang="zh-CN" altLang="en-US"/>
              <a:t>和</a:t>
            </a:r>
            <a:r>
              <a:rPr lang="en-US" altLang="zh-CN"/>
              <a:t> X </a:t>
            </a:r>
            <a:r>
              <a:rPr lang="zh-CN" altLang="en-US"/>
              <a:t>的序列我们特判</a:t>
            </a:r>
            <a:r>
              <a:rPr lang="zh-CN" altLang="en-US"/>
              <a:t>一下。</a:t>
            </a:r>
            <a:endParaRPr lang="zh-CN" altLang="en-US"/>
          </a:p>
          <a:p>
            <a:pPr lvl="0"/>
            <a:r>
              <a:rPr lang="zh-CN" altLang="en-US"/>
              <a:t>根据线性性，我们每部分</a:t>
            </a:r>
            <a:r>
              <a:rPr lang="zh-CN" altLang="en-US"/>
              <a:t>分别算答案。</a:t>
            </a:r>
            <a:endParaRPr lang="zh-CN" altLang="en-US"/>
          </a:p>
          <a:p>
            <a:pPr lvl="1"/>
            <a:r>
              <a:rPr lang="zh-CN" altLang="en-US"/>
              <a:t>对于好元素的贡献，那就是</a:t>
            </a:r>
            <a:r>
              <a:rPr lang="en-US" altLang="zh-CN"/>
              <a:t> N * (1 - 2 / 2^k)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对于前后缀的贡献，我们可以枚举长度，然后乘上下一个元素是好的概率，以及前面元素是</a:t>
            </a:r>
            <a:r>
              <a:rPr lang="en-US" altLang="zh-CN"/>
              <a:t> 0 </a:t>
            </a:r>
            <a:r>
              <a:rPr lang="zh-CN" altLang="en-US"/>
              <a:t>或者</a:t>
            </a:r>
            <a:r>
              <a:rPr lang="en-US" altLang="zh-CN"/>
              <a:t> X </a:t>
            </a:r>
            <a:r>
              <a:rPr lang="zh-CN" altLang="en-US"/>
              <a:t>的概率，</a:t>
            </a:r>
            <a:r>
              <a:rPr lang="en-US" altLang="zh-CN"/>
              <a:t>0 </a:t>
            </a:r>
            <a:r>
              <a:rPr lang="zh-CN" altLang="en-US"/>
              <a:t>的期望个数就是序列长度的</a:t>
            </a:r>
            <a:r>
              <a:rPr lang="zh-CN" altLang="en-US"/>
              <a:t>一半。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对于中间段，我们还是先枚举长度，计算出两端是好的，以及中间都是</a:t>
            </a:r>
            <a:r>
              <a:rPr lang="en-US" altLang="zh-CN"/>
              <a:t> 0 </a:t>
            </a:r>
            <a:r>
              <a:rPr lang="zh-CN" altLang="en-US"/>
              <a:t>或者</a:t>
            </a:r>
            <a:r>
              <a:rPr lang="en-US" altLang="zh-CN"/>
              <a:t> X </a:t>
            </a:r>
            <a:r>
              <a:rPr lang="zh-CN" altLang="en-US"/>
              <a:t>的</a:t>
            </a:r>
            <a:r>
              <a:rPr lang="zh-CN" altLang="en-US"/>
              <a:t>概率。</a:t>
            </a:r>
            <a:endParaRPr lang="zh-CN" altLang="en-US"/>
          </a:p>
          <a:p>
            <a:pPr lvl="0"/>
            <a:r>
              <a:rPr lang="zh-CN" altLang="en-US"/>
              <a:t>剩下部分需要计算长度为</a:t>
            </a:r>
            <a:r>
              <a:rPr lang="en-US" altLang="zh-CN"/>
              <a:t> L </a:t>
            </a:r>
            <a:r>
              <a:rPr lang="zh-CN" altLang="en-US"/>
              <a:t>的随机</a:t>
            </a:r>
            <a:r>
              <a:rPr lang="en-US" altLang="zh-CN"/>
              <a:t> 01 </a:t>
            </a:r>
            <a:r>
              <a:rPr lang="zh-CN" altLang="en-US"/>
              <a:t>序列中，出现次数较多的元素，如果直接使用组合数，复杂度是</a:t>
            </a:r>
            <a:r>
              <a:rPr lang="en-US" altLang="zh-CN"/>
              <a:t> O(n^2) </a:t>
            </a:r>
            <a:r>
              <a:rPr lang="zh-CN" altLang="en-US"/>
              <a:t>的。</a:t>
            </a:r>
            <a:endParaRPr lang="zh-CN" altLang="en-US"/>
          </a:p>
          <a:p>
            <a:pPr lvl="0"/>
            <a:r>
              <a:rPr lang="zh-CN" altLang="en-US"/>
              <a:t>可以使用推式子</a:t>
            </a:r>
            <a:r>
              <a:rPr lang="en-US" altLang="zh-CN"/>
              <a:t>/ </a:t>
            </a:r>
            <a:r>
              <a:rPr lang="zh-CN" altLang="en-US"/>
              <a:t>递推</a:t>
            </a:r>
            <a:r>
              <a:rPr lang="en-US" altLang="zh-CN"/>
              <a:t> / </a:t>
            </a:r>
            <a:r>
              <a:rPr lang="zh-CN" altLang="en-US"/>
              <a:t>线性性做到</a:t>
            </a:r>
            <a:r>
              <a:rPr lang="zh-CN" altLang="en-US"/>
              <a:t>线性时间复杂度。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1279</Words>
  <Application>WPS 表格</Application>
  <PresentationFormat>宽屏</PresentationFormat>
  <Paragraphs>57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flip</vt:lpstr>
      <vt:lpstr>game</vt:lpstr>
      <vt:lpstr>game</vt:lpstr>
      <vt:lpstr>flip</vt:lpstr>
      <vt:lpstr>partition</vt:lpstr>
      <vt:lpstr>partition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apiadu</cp:lastModifiedBy>
  <cp:revision>24</cp:revision>
  <dcterms:created xsi:type="dcterms:W3CDTF">2024-04-04T05:54:01Z</dcterms:created>
  <dcterms:modified xsi:type="dcterms:W3CDTF">2024-04-04T05:54:01Z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A4CCF95EC3CC0F2A79340E6629934C5D_41</vt:lpwstr>
  </property>
</Properties>
</file>