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70" r:id="rId3"/>
    <p:sldId id="271" r:id="rId4"/>
    <p:sldId id="404" r:id="rId5"/>
    <p:sldId id="405" r:id="rId6"/>
    <p:sldId id="407" r:id="rId7"/>
    <p:sldId id="389" r:id="rId8"/>
    <p:sldId id="390" r:id="rId9"/>
    <p:sldId id="392" r:id="rId10"/>
    <p:sldId id="39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544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565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96249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6609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117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718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95085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7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3122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6257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694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62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199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984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968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96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6D396-D361-4CA3-BD40-13D5D03DE961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F07450-54E2-4022-A47A-F88190496C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49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FD8DAF-A8DF-4471-9A62-7B3EC5F8B3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训练题评讲</a:t>
            </a:r>
            <a:r>
              <a:rPr lang="en-US" altLang="zh-CN"/>
              <a:t> (2)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6614F8-9ABA-426B-A162-246B3BBE7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陈雨昕（福州一中）</a:t>
            </a:r>
          </a:p>
        </p:txBody>
      </p:sp>
    </p:spTree>
    <p:extLst>
      <p:ext uri="{BB962C8B-B14F-4D97-AF65-F5344CB8AC3E}">
        <p14:creationId xmlns:p14="http://schemas.microsoft.com/office/powerpoint/2010/main" val="156279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8F3C0D-0B9B-4121-A5C0-C5E0359C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1B37B0-E38B-45A5-B3CC-8F6B5E83CF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就是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的情况，除了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的子树内该颜色的点都能选</a:t>
                </a:r>
                <a:endParaRPr lang="en-US" altLang="zh-CN" dirty="0"/>
              </a:p>
              <a:p>
                <a:r>
                  <a:rPr lang="zh-CN" altLang="en-US" dirty="0"/>
                  <a:t>对于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不是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的情况，考虑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的某子树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子树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内所有该颜色的点将同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除了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的子树内的同色点产生答案贡献，记一下每个子树内有多少个该颜色的节点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以及它们的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之和就能给一个子树打标记</a:t>
                </a:r>
                <a:endParaRPr lang="en-US" altLang="zh-CN" dirty="0"/>
              </a:p>
              <a:p>
                <a:r>
                  <a:rPr lang="zh-CN" altLang="en-US" dirty="0"/>
                  <a:t>标记是离线的，只需要每种颜色处理结束后统一下传</a:t>
                </a:r>
                <a:endParaRPr lang="en-US" altLang="zh-CN" dirty="0"/>
              </a:p>
              <a:p>
                <a:r>
                  <a:rPr lang="zh-CN" altLang="en-US" dirty="0"/>
                  <a:t>时间复杂度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如果用计数排序、线性求虚树的算法，时间复杂度甚至可以做到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61B37B0-E38B-45A5-B3CC-8F6B5E83CF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49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6EFBB7-B6DC-4E4A-BB53-9E105F716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E.Space</a:t>
            </a:r>
            <a:r>
              <a:rPr lang="zh-CN" altLang="en-US" dirty="0"/>
              <a:t>的通信题</a:t>
            </a:r>
            <a:br>
              <a:rPr lang="en-US" altLang="zh-CN" dirty="0"/>
            </a:br>
            <a:r>
              <a:rPr lang="en-US" altLang="zh-CN" sz="2000" dirty="0" err="1">
                <a:solidFill>
                  <a:schemeClr val="bg1">
                    <a:lumMod val="50000"/>
                  </a:schemeClr>
                </a:solidFill>
              </a:rPr>
              <a:t>E.Space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原创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D5E9E6-C17A-473E-BE14-904B39D2D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条边的带边权简单无向图</a:t>
                </a:r>
                <a:endParaRPr lang="en-US" altLang="zh-CN" dirty="0"/>
              </a:p>
              <a:p>
                <a:r>
                  <a:rPr lang="zh-CN" altLang="en-US" dirty="0"/>
                  <a:t>然后给出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组询问：</a:t>
                </a:r>
                <a:endParaRPr lang="en-US" altLang="zh-CN" dirty="0"/>
              </a:p>
              <a:p>
                <a:r>
                  <a:rPr lang="zh-CN" altLang="en-US" dirty="0"/>
                  <a:t>给定点集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选择一些边使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连通（可以借助别的点），最小化边权和，或声明无解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≤21,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256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D5E9E6-C17A-473E-BE14-904B39D2D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442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E8237A-1A12-408B-88BA-90B8D5D4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3A6D50-3083-43C6-BD2F-7B29D67BE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本题和组合计数无关，不过是集合信息处理的良好练习题</a:t>
                </a:r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zh-CN" altLang="en-US" dirty="0"/>
                  <a:t> 为集合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不借助别的点就能连通的最小代价，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那么一定有一棵生成树，因此一定有叶子，所以有：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间的最短边长（不存在设为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  <a:p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∅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=+∞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的任意元素</a:t>
                </a:r>
                <a:endParaRPr lang="en-US" altLang="zh-CN" dirty="0"/>
              </a:p>
              <a:p>
                <a:r>
                  <a:rPr lang="zh-CN" altLang="en-US" dirty="0"/>
                  <a:t>随后只需要一次高维后缀最小值就能求出答案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3A6D50-3083-43C6-BD2F-7B29D67BE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43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7E1E5-9E27-402C-B360-E8453387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训练题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8B711-546D-4085-A825-A5F1F86BC4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给出长度为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字符集为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zh-CN" altLang="en-US" dirty="0"/>
                  <a:t> 的字符串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 个询问，每次询问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 dirty="0"/>
                  <a:t> 的本质不同子序列数</a:t>
                </a:r>
                <a:endParaRPr lang="en-US" altLang="zh-CN" dirty="0"/>
              </a:p>
              <a:p>
                <a:r>
                  <a:rPr lang="zh-CN" altLang="en-US" dirty="0"/>
                  <a:t>答案模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26, 1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58B711-546D-4085-A825-A5F1F86BC4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657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149E9-E564-4DC0-83F3-17EE2FA6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5C622D-18D1-4935-B732-09E5BFC677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以下不妨设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 2, …,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建立原串的序列自动机，设状态编号从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询问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相当于求从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 dirty="0"/>
                  <a:t> 出发，编号在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中的点形成的</a:t>
                </a:r>
                <a:r>
                  <a:rPr lang="en-US" altLang="zh-CN" dirty="0"/>
                  <a:t>DAG</a:t>
                </a:r>
                <a:r>
                  <a:rPr lang="zh-CN" altLang="en-US" dirty="0"/>
                  <a:t>路径条数</a:t>
                </a:r>
                <a:endParaRPr lang="en-US" altLang="zh-CN" dirty="0"/>
              </a:p>
              <a:p>
                <a:r>
                  <a:rPr lang="zh-CN" altLang="en-US" dirty="0"/>
                  <a:t>对于这样一条路径，取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将结点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以后的部分截断，作线头</a:t>
                </a:r>
                <a:r>
                  <a:rPr lang="en-US" altLang="zh-CN" dirty="0"/>
                  <a:t>DP</a:t>
                </a:r>
              </a:p>
              <a:p>
                <a:r>
                  <a:rPr lang="zh-CN" altLang="en-US" dirty="0"/>
                  <a:t>路径要么全在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左侧，要么有一条字符为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的边被截，前者我们说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针对上述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 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zh-CN" altLang="en-US" dirty="0"/>
                  <a:t> 表示本质不同的截线左侧的部分的方案数</a:t>
                </a:r>
                <a:endParaRPr lang="en-US" altLang="zh-CN" dirty="0"/>
              </a:p>
              <a:p>
                <a:r>
                  <a:rPr lang="zh-CN" altLang="en-US" dirty="0"/>
                  <a:t>那么可列出转移方程为：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1..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把它写成矩阵形式，可得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05C622D-18D1-4935-B732-09E5BFC677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443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9F4ACE-46E9-44DE-8B6C-17F4DD9A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7DA0DD-A9AA-4C37-A05C-929F637BC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注意到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=1≠0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所以可设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endParaRPr lang="en-US" altLang="zh-CN" dirty="0"/>
              </a:p>
              <a:p>
                <a:r>
                  <a:rPr lang="zh-CN" altLang="en-US" dirty="0"/>
                  <a:t>现在我们需要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因此若能维护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</m:acc>
                      </m:e>
                      <m:sup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与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问题得解</a:t>
                </a:r>
                <a:endParaRPr lang="en-US" altLang="zh-CN" dirty="0"/>
              </a:p>
              <a:p>
                <a:r>
                  <a:rPr lang="zh-CN" altLang="en-US" dirty="0"/>
                  <a:t>注意到这些矩阵形式简单，易于维护</a:t>
                </a:r>
                <a:endParaRPr lang="en-US" altLang="zh-CN" dirty="0"/>
              </a:p>
              <a:p>
                <a:r>
                  <a:rPr lang="zh-CN" altLang="en-US" dirty="0"/>
                  <a:t>对于矩阵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就是将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行都加上第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行</a:t>
                </a:r>
                <a:endParaRPr lang="en-US" altLang="zh-CN" dirty="0"/>
              </a:p>
              <a:p>
                <a:r>
                  <a:rPr lang="zh-CN" altLang="en-US" dirty="0"/>
                  <a:t>可以对于每一列都维护一个整体加的标记</a:t>
                </a:r>
                <a:endParaRPr lang="en-US" altLang="zh-CN" dirty="0"/>
              </a:p>
              <a:p>
                <a:r>
                  <a:rPr lang="zh-CN" altLang="en-US" b="0" dirty="0"/>
                  <a:t>对应地</a:t>
                </a: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就是将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列减去所有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列之和</a:t>
                </a:r>
                <a:endParaRPr lang="en-US" altLang="zh-CN" dirty="0"/>
              </a:p>
              <a:p>
                <a:r>
                  <a:rPr lang="zh-CN" altLang="en-US" dirty="0"/>
                  <a:t>可以对于每一行都维护一个和</a:t>
                </a:r>
                <a:endParaRPr lang="en-US" altLang="zh-CN" dirty="0"/>
              </a:p>
              <a:p>
                <a:r>
                  <a:rPr lang="zh-CN" altLang="en-US" dirty="0"/>
                  <a:t>时间复杂度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空间复杂度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/>
                  <a:t>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D7DA0DD-A9AA-4C37-A05C-929F637BC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22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7412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F06809-1250-4D0A-8CDB-730B2287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dirty="0"/>
              <a:t>训练题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6B993F-C9DA-494D-9527-48EBCD19C8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</p:spPr>
            <p:txBody>
              <a:bodyPr/>
              <a:lstStyle/>
              <a:p>
                <a:r>
                  <a:rPr lang="zh-CN" altLang="en-US" dirty="0"/>
                  <a:t>给定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 个点的树，各点染色</a:t>
                </a:r>
                <a:endParaRPr lang="en-US" altLang="zh-CN" dirty="0"/>
              </a:p>
              <a:p>
                <a:r>
                  <a:rPr lang="zh-CN" altLang="en-US" dirty="0"/>
                  <a:t>合法路径定义为端点同色的路径</a:t>
                </a:r>
                <a:endParaRPr lang="en-US" altLang="zh-CN" dirty="0"/>
              </a:p>
              <a:p>
                <a:r>
                  <a:rPr lang="zh-CN" altLang="en-US" dirty="0"/>
                  <a:t>合法路径对定义为两条无公共点的合法路径</a:t>
                </a:r>
                <a:endParaRPr lang="en-US" altLang="zh-CN" dirty="0"/>
              </a:p>
              <a:p>
                <a:r>
                  <a:rPr lang="zh-CN" altLang="en-US" dirty="0"/>
                  <a:t>给出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 次询问，每次限定某点不能作为路径端点，求有多少合法路径对</a:t>
                </a:r>
                <a:endParaRPr lang="en-US" altLang="zh-CN" dirty="0"/>
              </a:p>
              <a:p>
                <a:r>
                  <a:rPr lang="zh-CN" altLang="en-US" dirty="0"/>
                  <a:t>交换端点算本质相同路径</a:t>
                </a:r>
                <a:endParaRPr lang="en-US" altLang="zh-CN" dirty="0"/>
              </a:p>
              <a:p>
                <a:r>
                  <a:rPr lang="zh-CN" altLang="en-US" dirty="0"/>
                  <a:t>交换顺序算本质相同路径对</a:t>
                </a:r>
                <a:endParaRPr lang="en-US" altLang="zh-CN" dirty="0"/>
              </a:p>
              <a:p>
                <a:r>
                  <a:rPr lang="zh-CN" altLang="en-US" dirty="0"/>
                  <a:t>模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mtClean="0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endParaRPr lang="en-US" altLang="zh-CN" dirty="0"/>
              </a:p>
              <a:p>
                <a:pPr/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smtClean="0">
                        <a:latin typeface="Cambria Math" panose="02040503050406030204" pitchFamily="18" charset="0"/>
                      </a:rPr>
                      <m:t>, 1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altLang="zh-CN" smtClean="0">
                        <a:latin typeface="Cambria Math" panose="02040503050406030204" pitchFamily="18" charset="0"/>
                      </a:rPr>
                      <m:t>, 512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C56B993F-C9DA-494D-9527-48EBCD19C8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2133600"/>
                <a:ext cx="8915400" cy="3777622"/>
              </a:xfrm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342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CE9971-FB8B-4E50-BD19-0A657CFF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EB943-A4BA-4B39-897E-46D6C7424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以下两条路径有顺序，路径两端点有顺序，答案要除以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的子树内的经过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的路径数，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表示所有经过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的路径数</a:t>
                </a:r>
                <a:endParaRPr lang="en-US" altLang="zh-CN" dirty="0"/>
              </a:p>
              <a:p>
                <a:r>
                  <a:rPr lang="zh-CN" altLang="en-US" dirty="0"/>
                  <a:t>可以对每种颜色建虚树，分别考虑一条边的贡献和一个点的贡献，来计算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需要支持树上单点加、链上加，由于这些修改是离线的，可用树上差分实现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0EB943-A4BA-4B39-897E-46D6C7424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531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F0104A-C17E-4D72-B574-F4F383AE8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7B7C2D-5E1B-4B14-BB5B-E82875357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对于一条路径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其中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是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dirty="0"/>
                  <a:t> 的</a:t>
                </a:r>
                <a:r>
                  <a:rPr lang="en-US" altLang="zh-CN" dirty="0"/>
                  <a:t>LCA</a:t>
                </a:r>
              </a:p>
              <a:p>
                <a:r>
                  <a:rPr lang="zh-CN" altLang="en-US" dirty="0"/>
                  <a:t>再选一条路径和它有公共点的方案数是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总的路径数是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减去有重的，贡献进以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为端点的答案</a:t>
                </a:r>
                <a:endParaRPr lang="en-US" altLang="zh-CN" dirty="0"/>
              </a:p>
              <a:p>
                <a:r>
                  <a:rPr lang="zh-CN" altLang="en-US" dirty="0"/>
                  <a:t>一组路径有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个端点，因此统计时要除以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设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到根路径上所有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和为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有重的式子就写成了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)−2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再次分颜色虚树，还是在 </a:t>
                </a:r>
                <a:r>
                  <a:rPr lang="en-US" altLang="zh-CN" dirty="0"/>
                  <a:t>LCA</a:t>
                </a:r>
                <a:r>
                  <a:rPr lang="zh-CN" altLang="en-US" dirty="0"/>
                  <a:t>上统计答案</a:t>
                </a:r>
                <a:endParaRPr lang="en-US" altLang="zh-CN" dirty="0"/>
              </a:p>
              <a:p>
                <a:r>
                  <a:rPr lang="zh-CN" altLang="en-US" dirty="0"/>
                  <a:t>首先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nary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/>
                  <a:t> 会固定统计（该颜色种数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zh-CN" altLang="en-US" dirty="0"/>
                  <a:t>）次</a:t>
                </a:r>
                <a:endParaRPr lang="en-US" altLang="zh-CN" dirty="0"/>
              </a:p>
              <a:p>
                <a:r>
                  <a:rPr lang="zh-CN" altLang="en-US" dirty="0"/>
                  <a:t>只需要统计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的贡献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67B7C2D-5E1B-4B14-BB5B-E82875357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1129" b="-3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216248"/>
      </p:ext>
    </p:extLst>
  </p:cSld>
  <p:clrMapOvr>
    <a:masterClrMapping/>
  </p:clrMapOvr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标准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3828</TotalTime>
  <Words>1037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Times New Roman</vt:lpstr>
      <vt:lpstr>Wingdings 3</vt:lpstr>
      <vt:lpstr>丝状</vt:lpstr>
      <vt:lpstr>训练题评讲 (2)</vt:lpstr>
      <vt:lpstr>E.Space的通信题 E.Space原创</vt:lpstr>
      <vt:lpstr>解</vt:lpstr>
      <vt:lpstr>训练题</vt:lpstr>
      <vt:lpstr>解</vt:lpstr>
      <vt:lpstr>解</vt:lpstr>
      <vt:lpstr>训练题</vt:lpstr>
      <vt:lpstr>解</vt:lpstr>
      <vt:lpstr>解</vt:lpstr>
      <vt:lpstr>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训练题评讲</dc:title>
  <dc:creator>568826782@qq.com</dc:creator>
  <cp:lastModifiedBy>568826782@qq.com</cp:lastModifiedBy>
  <cp:revision>92</cp:revision>
  <dcterms:created xsi:type="dcterms:W3CDTF">2021-04-22T14:58:36Z</dcterms:created>
  <dcterms:modified xsi:type="dcterms:W3CDTF">2021-05-02T14:09:13Z</dcterms:modified>
</cp:coreProperties>
</file>