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384" r:id="rId3"/>
    <p:sldId id="385" r:id="rId4"/>
    <p:sldId id="399" r:id="rId5"/>
    <p:sldId id="400" r:id="rId6"/>
    <p:sldId id="401" r:id="rId7"/>
    <p:sldId id="402" r:id="rId8"/>
    <p:sldId id="393" r:id="rId9"/>
    <p:sldId id="394" r:id="rId10"/>
    <p:sldId id="39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54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6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624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09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171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71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08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7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12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25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9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2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9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84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96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96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6D396-D361-4CA3-BD40-13D5D03DE961}" type="datetimeFigureOut">
              <a:rPr lang="zh-CN" altLang="en-US" smtClean="0"/>
              <a:t>2021/5/6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9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D8DAF-A8DF-4471-9A62-7B3EC5F8B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训练题评讲 </a:t>
            </a:r>
            <a:r>
              <a:rPr lang="en-US" altLang="zh-CN" dirty="0"/>
              <a:t>(3)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6614F8-9ABA-426B-A162-246B3BBE7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陈雨昕（福州</a:t>
            </a:r>
            <a:r>
              <a:rPr lang="zh-CN" altLang="en-US"/>
              <a:t>一中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6279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A7503A-0611-460F-8BE7-DBA96FE59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5E3048-0E77-40C7-8CD6-63B73C2330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然而这样只能过子任务五，子任务六过不去，那怎么办呢</a:t>
                </a:r>
                <a:endParaRPr lang="en-US" altLang="zh-CN" dirty="0"/>
              </a:p>
              <a:p>
                <a:r>
                  <a:rPr lang="zh-CN" altLang="en-US" dirty="0"/>
                  <a:t>注意到，只出现一次的数可以直接前缀和统计，这样有效的值的种类数下降到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加上这样的常数优化就可以通过了</a:t>
                </a:r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空间复杂度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func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F5E3048-0E77-40C7-8CD6-63B73C2330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471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658CAB-AB31-4292-B69A-11C9ADA13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份寿司在桌上摆成一行，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个客人依次进场取寿司</a:t>
                </a:r>
                <a:endParaRPr lang="en-US" altLang="zh-CN" dirty="0"/>
              </a:p>
              <a:p>
                <a:r>
                  <a:rPr lang="zh-CN" altLang="en-US" dirty="0"/>
                  <a:t>每个客人从桌子的左或右端入场，先走到他喜欢的寿司的位置</a:t>
                </a:r>
                <a:endParaRPr lang="en-US" altLang="zh-CN" dirty="0"/>
              </a:p>
              <a:p>
                <a:r>
                  <a:rPr lang="zh-CN" altLang="en-US" dirty="0"/>
                  <a:t>如果这一寿司还在桌上，直接取走</a:t>
                </a:r>
                <a:endParaRPr lang="en-US" altLang="zh-CN" dirty="0"/>
              </a:p>
              <a:p>
                <a:r>
                  <a:rPr lang="zh-CN" altLang="en-US" dirty="0"/>
                  <a:t>如果这一寿司已经被取走，就继续前进，并拿走第一个还在桌上的寿司</a:t>
                </a:r>
                <a:endParaRPr lang="en-US" altLang="zh-CN" dirty="0"/>
              </a:p>
              <a:p>
                <a:r>
                  <a:rPr lang="zh-CN" altLang="en-US" dirty="0"/>
                  <a:t>如果直到离开桌子都没有能取的寿司，则客人失望地离开</a:t>
                </a:r>
                <a:endParaRPr lang="en-US" altLang="zh-CN" dirty="0"/>
              </a:p>
              <a:p>
                <a:r>
                  <a:rPr lang="zh-CN" altLang="en-US" dirty="0"/>
                  <a:t>求有多少种方案使得每个客人都能拿到寿司</a:t>
                </a:r>
                <a:endParaRPr lang="en-US" altLang="zh-CN" dirty="0"/>
              </a:p>
              <a:p>
                <a:r>
                  <a:rPr lang="zh-CN" altLang="en-US" dirty="0"/>
                  <a:t>两种方案不同，当且仅当存在客人的行进方向或喜欢的寿司不同</a:t>
                </a:r>
                <a:endParaRPr lang="en-US" altLang="zh-CN" dirty="0"/>
              </a:p>
              <a:p>
                <a:r>
                  <a:rPr lang="zh-CN" altLang="en-US" dirty="0"/>
                  <a:t>模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512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5658CAB-AB31-4292-B69A-11C9ADA13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9A70CF5C-5CF3-4927-AA80-952DF3A1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训练题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68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997BF-46E1-4F56-B819-69422CEC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9BBC32-42FD-4287-BCBD-4BA4D4A22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加一个寿司合链成环</a:t>
                </a:r>
                <a:endParaRPr lang="en-US" altLang="zh-CN" dirty="0"/>
              </a:p>
              <a:p>
                <a:r>
                  <a:rPr lang="zh-CN" altLang="en-US" dirty="0"/>
                  <a:t>每个客人均匀随机一个方向，并从环上的某一个寿司开始走，直到取到寿司</a:t>
                </a:r>
                <a:endParaRPr lang="en-US" altLang="zh-CN" dirty="0"/>
              </a:p>
              <a:p>
                <a:r>
                  <a:rPr lang="zh-CN" altLang="en-US" dirty="0"/>
                  <a:t>原问题等价于新寿司没有被拿走</a:t>
                </a:r>
                <a:endParaRPr lang="en-US" altLang="zh-CN" dirty="0"/>
              </a:p>
              <a:p>
                <a:r>
                  <a:rPr lang="zh-CN" altLang="en-US" dirty="0"/>
                  <a:t>如果没有这一限制，方案数为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由于环任意旋转都是对称的，所以每个寿司都有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“概率”没有被拿走</a:t>
                </a:r>
                <a:endParaRPr lang="en-US" altLang="zh-CN" dirty="0"/>
              </a:p>
              <a:p>
                <a:r>
                  <a:rPr lang="zh-CN" altLang="en-US" dirty="0"/>
                  <a:t>所以填上这种限制后方案数为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彩蛋：当场我写了个暴力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然后打表找规律看出来了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69BBC32-42FD-4287-BCBD-4BA4D4A22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15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18A9F-E588-42C9-97B4-40C1BB08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0726CF-394C-40FA-B82F-8A176CD59A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 </a:t>
                </a:r>
                <a:r>
                  <a:rPr lang="en-US" altLang="zh-CN" dirty="0"/>
                  <a:t>A, C, G, T </a:t>
                </a:r>
                <a:r>
                  <a:rPr lang="zh-CN" altLang="en-US" dirty="0"/>
                  <a:t>构成的长度为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的序列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定义两字符串</a:t>
                </a:r>
                <a:r>
                  <a:rPr lang="zh-CN" altLang="en-US" b="1" dirty="0"/>
                  <a:t>相似</a:t>
                </a:r>
                <a:r>
                  <a:rPr lang="zh-CN" altLang="en-US" dirty="0"/>
                  <a:t>当且仅当它们循环同构</a:t>
                </a:r>
                <a:endParaRPr lang="en-US" altLang="zh-CN" dirty="0"/>
              </a:p>
              <a:p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 的最长公共相似子序列长度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≤2000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512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0726CF-394C-40FA-B82F-8A176CD59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00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151456-8A0B-49E8-A12C-2F8AE475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99DEAB-2669-4F89-AE65-152BC85E2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只需求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𝑋𝑋</m:t>
                    </m:r>
                  </m:oMath>
                </a14:m>
                <a:r>
                  <a:rPr lang="zh-CN" altLang="en-US" dirty="0"/>
                  <a:t> 的全体长度为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的子串与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zh-CN" altLang="en-US" dirty="0"/>
                  <a:t> 的</a:t>
                </a:r>
                <a:r>
                  <a:rPr lang="en-US" altLang="zh-CN" dirty="0"/>
                  <a:t>LCS</a:t>
                </a:r>
                <a:r>
                  <a:rPr lang="zh-CN" altLang="en-US" dirty="0"/>
                  <a:t>最大值</a:t>
                </a:r>
                <a:endParaRPr lang="en-US" altLang="zh-CN" dirty="0"/>
              </a:p>
              <a:p>
                <a:r>
                  <a:rPr lang="zh-CN" altLang="en-US" dirty="0"/>
                  <a:t>我们指出，可以在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时间内求出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𝑋𝑋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的全体子串与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en-US" altLang="zh-CN" dirty="0"/>
                  <a:t>LCS, </a:t>
                </a:r>
                <a:r>
                  <a:rPr lang="zh-CN" altLang="en-US" dirty="0"/>
                  <a:t>从而解决本题</a:t>
                </a:r>
                <a:endParaRPr lang="en-US" altLang="zh-CN" dirty="0"/>
              </a:p>
              <a:p>
                <a:r>
                  <a:rPr lang="zh-CN" altLang="en-US" dirty="0"/>
                  <a:t>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LCS</m:t>
                    </m:r>
                    <m:d>
                      <m:dPr>
                        <m:ctrlPr>
                          <a:rPr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性质：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证明：</a:t>
                </a:r>
                <a:r>
                  <a:rPr lang="en-US" altLang="zh-CN" b="0" dirty="0"/>
                  <a:t>DP</a:t>
                </a:r>
                <a:r>
                  <a:rPr lang="zh-CN" altLang="en-US" b="0" dirty="0"/>
                  <a:t>可看作在一张网格图上进行带权游走所得最大权路径</a:t>
                </a:r>
                <a:endParaRPr lang="en-US" altLang="zh-CN" b="0" dirty="0"/>
              </a:p>
              <a:p>
                <a:r>
                  <a:rPr lang="zh-CN" altLang="en-US" b="0" dirty="0"/>
                  <a:t>考虑最左的从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−1, 0</m:t>
                        </m:r>
                      </m:e>
                    </m:d>
                  </m:oMath>
                </a14:m>
                <a:r>
                  <a:rPr lang="zh-CN" altLang="en-US" b="0" dirty="0"/>
                  <a:t> 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b="0" dirty="0"/>
                  <a:t> 的最优转移路径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以及最左的从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0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的最优转移路径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的公共部分为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上部分别为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下部分别为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那么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b="0" dirty="0"/>
                  <a:t>, </a:t>
                </a:r>
                <a:r>
                  <a:rPr lang="zh-CN" altLang="en-US" b="0" dirty="0"/>
                  <a:t>所以路径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得证</a:t>
                </a:r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99DEAB-2669-4F89-AE65-152BC85E2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9232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C636D-24C0-4FB6-B930-B25D3E9F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5F76C3-2FEB-4ADA-B949-94D8389D11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同理可证：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所以存在分界点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及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使得：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时，记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85F76C3-2FEB-4ADA-B949-94D8389D1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619D48B-0409-4466-8480-2DDF47C4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2290" y="4243075"/>
            <a:ext cx="3146579" cy="126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4285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08F6C-7A47-48AC-89AA-D77EFF48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8C4619-D08A-47D3-955A-7DF47BE1F7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dirty="0"/>
                  <a:t> 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当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 时可得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等价于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所以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zh-CN" altLang="en-US" dirty="0"/>
                  <a:t> 等价于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即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所以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综上所述，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&amp;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&amp;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其它</m:t>
                            </m:r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情况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边界条件是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最后根据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递推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0, 0, 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即得答案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8C4619-D08A-47D3-955A-7DF47BE1F7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3140EF2-AECF-460B-A590-73305D9C4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956" y="1439690"/>
            <a:ext cx="3278912" cy="1387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285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CFD902-B36E-404D-AB82-355E675E5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训练题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858D09-DEF5-4AB3-8829-8794ED40B8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 </a:t>
                </a:r>
                <a:r>
                  <a:rPr lang="zh-CN" altLang="en-US" dirty="0"/>
                  <a:t>个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dirty="0"/>
                  <a:t> 内整数、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 </a:t>
                </a:r>
                <a:r>
                  <a:rPr lang="zh-CN" altLang="en-US" dirty="0"/>
                  <a:t>次询问</a:t>
                </a:r>
                <a:endParaRPr lang="en-US" altLang="zh-CN" dirty="0"/>
              </a:p>
              <a:p>
                <a:r>
                  <a:rPr lang="zh-CN" altLang="en-US" dirty="0"/>
                  <a:t>每次给出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个区间，求这些区间中一共出现了多少种不同的数字</a:t>
                </a:r>
              </a:p>
              <a:p>
                <a:r>
                  <a:rPr lang="zh-CN" altLang="en-US" dirty="0"/>
                  <a:t>部分数据强制在线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858D09-DEF5-4AB3-8829-8794ED40B8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6202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A5DBF-4B15-4A22-A422-5640BD61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43CBBE-3EFA-4E0E-A140-9CFC49C283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以下假设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同阶</a:t>
                </a:r>
                <a:endParaRPr lang="en-US" altLang="zh-CN" dirty="0"/>
              </a:p>
              <a:p>
                <a:r>
                  <a:rPr lang="zh-CN" altLang="en-US" dirty="0"/>
                  <a:t>多个区间性质很差，考虑直接压位暴力</a:t>
                </a:r>
                <a:endParaRPr lang="en-US" altLang="zh-CN" dirty="0"/>
              </a:p>
              <a:p>
                <a:r>
                  <a:rPr lang="zh-CN" altLang="en-US" dirty="0"/>
                  <a:t>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 个分一块，整块压位，散块直接查询</a:t>
                </a:r>
                <a:endParaRPr lang="en-US" altLang="zh-CN" dirty="0"/>
              </a:p>
              <a:p>
                <a:r>
                  <a:rPr lang="zh-CN" altLang="en-US" dirty="0"/>
                  <a:t>整块的答案取用一次至少得是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所以可取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遍历散块的时间复杂度是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而现在只有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块</a:t>
                </a:r>
                <a:endParaRPr lang="en-US" altLang="zh-CN" dirty="0"/>
              </a:p>
              <a:p>
                <a:r>
                  <a:rPr lang="zh-CN" altLang="en-US" dirty="0"/>
                  <a:t>本来对于每个整块的区间（共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w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个）维护答案就行了</a:t>
                </a:r>
                <a:endParaRPr lang="en-US" altLang="zh-CN" dirty="0"/>
              </a:p>
              <a:p>
                <a:r>
                  <a:rPr lang="zh-CN" altLang="en-US" dirty="0"/>
                  <a:t>奈何空间复杂度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开不下</a:t>
                </a:r>
                <a:endParaRPr lang="en-US" altLang="zh-CN" dirty="0"/>
              </a:p>
              <a:p>
                <a:r>
                  <a:rPr lang="zh-CN" altLang="en-US" dirty="0"/>
                  <a:t>但是可以用</a:t>
                </a:r>
                <a:r>
                  <a:rPr lang="en-US" altLang="zh-CN" dirty="0"/>
                  <a:t>Sparse Table,</a:t>
                </a:r>
                <a:r>
                  <a:rPr lang="zh-CN" altLang="en-US" dirty="0"/>
                  <a:t> 空间复杂度下降到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可算是开下了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43CBBE-3EFA-4E0E-A140-9CFC49C283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919099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标准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3944</TotalTime>
  <Words>833</Words>
  <Application>Microsoft Office PowerPoint</Application>
  <PresentationFormat>宽屏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Times New Roman</vt:lpstr>
      <vt:lpstr>Wingdings 3</vt:lpstr>
      <vt:lpstr>丝状</vt:lpstr>
      <vt:lpstr>训练题评讲 (3)</vt:lpstr>
      <vt:lpstr>训练题</vt:lpstr>
      <vt:lpstr>解</vt:lpstr>
      <vt:lpstr>训练题</vt:lpstr>
      <vt:lpstr>解</vt:lpstr>
      <vt:lpstr>解</vt:lpstr>
      <vt:lpstr>解</vt:lpstr>
      <vt:lpstr>训练题</vt:lpstr>
      <vt:lpstr>解</vt:lpstr>
      <vt:lpstr>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训练题评讲</dc:title>
  <dc:creator>568826782@qq.com</dc:creator>
  <cp:lastModifiedBy>568826782@qq.com</cp:lastModifiedBy>
  <cp:revision>101</cp:revision>
  <dcterms:created xsi:type="dcterms:W3CDTF">2021-04-22T14:58:36Z</dcterms:created>
  <dcterms:modified xsi:type="dcterms:W3CDTF">2021-05-05T18:38:28Z</dcterms:modified>
</cp:coreProperties>
</file>