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475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727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21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107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70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653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933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525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650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16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51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339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004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239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835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287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2C85-FEA6-46AB-B631-ED084BB69C5D}" type="datetimeFigureOut">
              <a:rPr lang="th-TH" smtClean="0"/>
              <a:t>16/10/57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B885AB-5E06-47BB-A586-A3EF2A7174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0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517" y="382551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Trading in your hand</a:t>
            </a:r>
            <a:endParaRPr lang="th-TH" sz="6600" dirty="0">
              <a:latin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3060" y="2949260"/>
            <a:ext cx="836194" cy="6357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th-TH" sz="3600" dirty="0"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9254" y="2949260"/>
            <a:ext cx="2112136" cy="635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Forkbomb</a:t>
            </a:r>
            <a:endParaRPr lang="th-TH" sz="4400" dirty="0"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7155" y="4301544"/>
            <a:ext cx="4560334" cy="1249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Nitipat 	Suttirak 		55010664 	sec 1</a:t>
            </a:r>
          </a:p>
          <a:p>
            <a:r>
              <a:rPr lang="en-US" sz="28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Navapop</a:t>
            </a:r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	</a:t>
            </a:r>
            <a:r>
              <a:rPr lang="en-US" sz="28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Viratikarn</a:t>
            </a:r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	55010637	sec 1</a:t>
            </a:r>
            <a:endParaRPr lang="th-TH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321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478" y="2721736"/>
            <a:ext cx="2065866" cy="1244957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th-TH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4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  <a:endParaRPr lang="th-TH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5095"/>
            <a:ext cx="10018713" cy="3352801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มีระบบสมัครสมาชิก </a:t>
            </a:r>
          </a:p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หน้าโฮมเพจมีให้เลือกระหว่าง เข้าสู่ระบบ และสมัครสมาชิกใหม่</a:t>
            </a:r>
          </a:p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สมาชิกทุกคนสามารถกดซื้อสินค้าได้</a:t>
            </a:r>
          </a:p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สมาชิกที่ ยืนยันตัวตนแล้วสามารถตั้งขายสินค้าได้</a:t>
            </a:r>
          </a:p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มีระบบค้นหาเพื่อแสดงสินค้าที่มีการตั้งขายในขณะนั้น</a:t>
            </a:r>
          </a:p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มีระบบให้คะแนนผู้ขาย</a:t>
            </a:r>
            <a:endParaRPr lang="th-TH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203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Non-functional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3468"/>
            <a:ext cx="8596668" cy="3880773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สามารถ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เข้าสู่หน้าเว็บได้ตลอด 24 ชม.</a:t>
            </a:r>
          </a:p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เพิ่ม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ความปลอดภัยของการรับ-ส่งข้อมูลโดยใช้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SSL</a:t>
            </a:r>
          </a:p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สามารถ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ใช้งานพร้อมกันได้หลายคน</a:t>
            </a:r>
          </a:p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มี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UI 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ที่มีความเรียบง่าย ผู้ใช้ทั่วไปสามารถเข้าใจได้โดยเร็ว </a:t>
            </a:r>
          </a:p>
          <a:p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สามารถ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เข้าใช้งานได้จาก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ทุกแพลตฟอร์ม</a:t>
            </a:r>
            <a:endParaRPr lang="th-TH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246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analysis</a:t>
            </a:r>
            <a:endParaRPr lang="th-TH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985" y="1761344"/>
            <a:ext cx="8711366" cy="1290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chemeClr val="tx1"/>
                </a:solidFill>
              </a:rPr>
              <a:t>	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985" y="3052293"/>
            <a:ext cx="8711366" cy="1290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/>
              <a:t>	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985" y="4343242"/>
            <a:ext cx="8711366" cy="1290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/>
              <a:t>	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1070" y="2145209"/>
            <a:ext cx="752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สินค้า				 ชื่อสินค้า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ราคาสินค้า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5990" y="3436157"/>
            <a:ext cx="745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ผู้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ซื้อ				ข้อมูลส่วนตัวของผู้ซื้อ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5991" y="4727106"/>
            <a:ext cx="745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ผู้ขาย				ข้อมูลส่วนตัวของผู้ขาย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148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analysis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619985" y="1761344"/>
            <a:ext cx="8711366" cy="1290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chemeClr val="tx1"/>
                </a:solidFill>
              </a:rPr>
              <a:t>	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9985" y="3052293"/>
            <a:ext cx="8711366" cy="1290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/>
              <a:t>	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985" y="4343242"/>
            <a:ext cx="8711366" cy="1290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/>
              <a:t>	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1070" y="2145209"/>
            <a:ext cx="752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ค้นหา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สินค้า			ชื่อสินค้า ประเภทของสินค้า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5990" y="3436157"/>
            <a:ext cx="745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สถานการสั่งซื้อ			ชื่อสินค้า จำนวนสินค้า ราคารวม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1545991" y="4727106"/>
            <a:ext cx="745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คะแนน				คะแนนของผู้ขาย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04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architecture</a:t>
            </a:r>
            <a:endParaRPr lang="th-TH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7" y="1407352"/>
            <a:ext cx="77724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architecture</a:t>
            </a:r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4004" y="1466661"/>
            <a:ext cx="2014351" cy="578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th-TH" sz="2800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4" b="-632"/>
          <a:stretch/>
        </p:blipFill>
        <p:spPr>
          <a:xfrm>
            <a:off x="677334" y="2298784"/>
            <a:ext cx="1370407" cy="1629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31" y="3799767"/>
            <a:ext cx="1326268" cy="1083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69" y="5271946"/>
            <a:ext cx="1641530" cy="820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9" y="2507020"/>
            <a:ext cx="1537509" cy="1537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95" y="2654978"/>
            <a:ext cx="1770621" cy="1241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12" y="4348459"/>
            <a:ext cx="1808409" cy="106885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842456" y="1464414"/>
            <a:ext cx="0" cy="48625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9"/>
          <a:stretch/>
        </p:blipFill>
        <p:spPr>
          <a:xfrm>
            <a:off x="2916371" y="2300754"/>
            <a:ext cx="1336585" cy="162730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58428" y="1464414"/>
            <a:ext cx="1821167" cy="578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th-TH" sz="2800" dirty="0"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19" y="4260506"/>
            <a:ext cx="1255260" cy="12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architecture</a:t>
            </a:r>
            <a:endParaRPr lang="th-TH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77" y="2575774"/>
            <a:ext cx="7502025" cy="17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0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5" y="1270000"/>
            <a:ext cx="7899326" cy="54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1733</TotalTime>
  <Words>139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AngsanaUPC</vt:lpstr>
      <vt:lpstr>Arial</vt:lpstr>
      <vt:lpstr>Cordia New</vt:lpstr>
      <vt:lpstr>IrisUPC</vt:lpstr>
      <vt:lpstr>Trebuchet MS</vt:lpstr>
      <vt:lpstr>Wingdings 3</vt:lpstr>
      <vt:lpstr>Facet</vt:lpstr>
      <vt:lpstr>Trading in your hand</vt:lpstr>
      <vt:lpstr>Functional Requirements</vt:lpstr>
      <vt:lpstr>Non-functional Requirements</vt:lpstr>
      <vt:lpstr>Problem analysis</vt:lpstr>
      <vt:lpstr>Problem analysis</vt:lpstr>
      <vt:lpstr>Application architecture</vt:lpstr>
      <vt:lpstr>Application architecture</vt:lpstr>
      <vt:lpstr>Application architecture</vt:lpstr>
      <vt:lpstr>Class diagram 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in your hand</dc:title>
  <dc:creator>nitipat suttirak</dc:creator>
  <cp:lastModifiedBy>nitipat suttirak</cp:lastModifiedBy>
  <cp:revision>32</cp:revision>
  <dcterms:created xsi:type="dcterms:W3CDTF">2014-10-13T14:57:12Z</dcterms:created>
  <dcterms:modified xsi:type="dcterms:W3CDTF">2014-10-16T16:47:51Z</dcterms:modified>
</cp:coreProperties>
</file>