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951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918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4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53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0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0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0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1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7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80A5D7-2905-4452-A30C-61B30250E4E1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6BBC1B-3DF6-44A3-862C-8DD78162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4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402930" y="1367331"/>
            <a:ext cx="9755187" cy="2766528"/>
          </a:xfrm>
        </p:spPr>
        <p:txBody>
          <a:bodyPr/>
          <a:lstStyle/>
          <a:p>
            <a:r>
              <a:rPr lang="en-US" dirty="0" smtClean="0"/>
              <a:t>CE </a:t>
            </a:r>
            <a:r>
              <a:rPr lang="en-US" dirty="0"/>
              <a:t>S</a:t>
            </a:r>
            <a:r>
              <a:rPr lang="en-US" dirty="0" smtClean="0"/>
              <a:t>mart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 Smart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CE </a:t>
            </a:r>
            <a:r>
              <a:rPr lang="en-US" sz="20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Smart Tracker</a:t>
            </a:r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 </a:t>
            </a:r>
            <a:r>
              <a:rPr lang="en-US" sz="2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is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an app that helps students manage and track their learning progress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lvl="1" indent="0">
              <a:buNone/>
            </a:pPr>
            <a:r>
              <a:rPr lang="th-TH" sz="28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แอปพลิเคชั่นที่สามารถจัดการข้อมูลต่างๆแต่ละวิชาของนักเรียนแต่ละคนที่ลงไปได้เพื่อให้สะดวกในการจัดการและติดตามงาน การดูประกาศต่างๆและการติดต่อหาเพื่อนคนอื่นเพื่อบอกให้ทราบความเป็นไปในวิชาที่ตนลง</a:t>
            </a:r>
            <a:endParaRPr lang="en-US" sz="2800" b="1" dirty="0" smtClean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1485"/>
            <a:ext cx="10396882" cy="1151965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963826"/>
            <a:ext cx="10515600" cy="4578822"/>
          </a:xfrm>
        </p:spPr>
        <p:txBody>
          <a:bodyPr>
            <a:normAutofit/>
          </a:bodyPr>
          <a:lstStyle/>
          <a:p>
            <a:r>
              <a:rPr lang="th-TH" dirty="0" smtClean="0"/>
              <a:t> </a:t>
            </a:r>
            <a:r>
              <a:rPr lang="en-US" dirty="0"/>
              <a:t>S</a:t>
            </a:r>
            <a:r>
              <a:rPr lang="en-US" dirty="0" smtClean="0"/>
              <a:t>hare course schedule and study plans.</a:t>
            </a:r>
          </a:p>
          <a:p>
            <a:r>
              <a:rPr lang="en-US" dirty="0" smtClean="0"/>
              <a:t>Track the progress of each student’s course.</a:t>
            </a:r>
          </a:p>
          <a:p>
            <a:r>
              <a:rPr lang="en-US" dirty="0"/>
              <a:t> </a:t>
            </a:r>
            <a:r>
              <a:rPr lang="en-US" dirty="0" smtClean="0"/>
              <a:t>Enroll on course.</a:t>
            </a:r>
          </a:p>
          <a:p>
            <a:r>
              <a:rPr lang="en-US" dirty="0"/>
              <a:t> </a:t>
            </a:r>
            <a:r>
              <a:rPr lang="en-US" dirty="0" smtClean="0"/>
              <a:t>Rates and comment course.</a:t>
            </a:r>
          </a:p>
          <a:p>
            <a:r>
              <a:rPr lang="en-US" dirty="0"/>
              <a:t> </a:t>
            </a:r>
            <a:r>
              <a:rPr lang="en-US" dirty="0" smtClean="0"/>
              <a:t>Notify users for important events.</a:t>
            </a:r>
          </a:p>
          <a:p>
            <a:r>
              <a:rPr lang="en-US" dirty="0"/>
              <a:t> </a:t>
            </a:r>
            <a:r>
              <a:rPr lang="en-US" dirty="0" smtClean="0"/>
              <a:t>Generate progress reports.</a:t>
            </a:r>
          </a:p>
          <a:p>
            <a:r>
              <a:rPr lang="en-US" dirty="0"/>
              <a:t> </a:t>
            </a:r>
            <a:r>
              <a:rPr lang="en-US" dirty="0" smtClean="0"/>
              <a:t>Announce events.</a:t>
            </a:r>
          </a:p>
          <a:p>
            <a:r>
              <a:rPr lang="en-US" dirty="0"/>
              <a:t> </a:t>
            </a:r>
            <a:r>
              <a:rPr lang="en-US" dirty="0" smtClean="0"/>
              <a:t>Register users on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Create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31</TotalTime>
  <Words>64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Cordia New</vt:lpstr>
      <vt:lpstr>Impact</vt:lpstr>
      <vt:lpstr>IrisUPC</vt:lpstr>
      <vt:lpstr>Main Event</vt:lpstr>
      <vt:lpstr>CE Smart Tracker</vt:lpstr>
      <vt:lpstr>CE Smart Tracker</vt:lpstr>
      <vt:lpstr>Use case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Smart Tracker</dc:title>
  <dc:creator>Sarun</dc:creator>
  <cp:lastModifiedBy>Sarun</cp:lastModifiedBy>
  <cp:revision>4</cp:revision>
  <dcterms:created xsi:type="dcterms:W3CDTF">2015-08-21T08:11:41Z</dcterms:created>
  <dcterms:modified xsi:type="dcterms:W3CDTF">2015-08-21T08:43:34Z</dcterms:modified>
</cp:coreProperties>
</file>