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3" r:id="rId3"/>
    <p:sldId id="260" r:id="rId4"/>
    <p:sldId id="262" r:id="rId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102DD-9575-4654-A2C1-97C58A589918}">
          <p14:sldIdLst>
            <p14:sldId id="256"/>
            <p14:sldId id="263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7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3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98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7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7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79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0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0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135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0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6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3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Hub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5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81260" cy="1054394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772816"/>
            <a:ext cx="838126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78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238</TotalTime>
  <Words>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Cordia New</vt:lpstr>
      <vt:lpstr>Garamond</vt:lpstr>
      <vt:lpstr>Organic</vt:lpstr>
      <vt:lpstr>Food Hub</vt:lpstr>
      <vt:lpstr>Food Hub</vt:lpstr>
      <vt:lpstr>vision</vt:lpstr>
      <vt:lpstr>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up</dc:title>
  <dc:creator>lenovo</dc:creator>
  <cp:lastModifiedBy>จอมพล วงศ์พัฒนานุกุล</cp:lastModifiedBy>
  <cp:revision>9</cp:revision>
  <dcterms:created xsi:type="dcterms:W3CDTF">2015-08-27T12:43:23Z</dcterms:created>
  <dcterms:modified xsi:type="dcterms:W3CDTF">2015-08-27T16:47:32Z</dcterms:modified>
</cp:coreProperties>
</file>