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8"/>
  </p:handoutMasterIdLst>
  <p:sldIdLst>
    <p:sldId id="256" r:id="rId3"/>
    <p:sldId id="264" r:id="rId4"/>
    <p:sldId id="257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6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970DB-8EE6-4E5B-9CBE-4CA39D1A6EC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55828-8ECA-4525-A47E-5E299A14B1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01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0" y="-638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86584"/>
            <a:ext cx="9175668" cy="2852928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296060"/>
            <a:ext cx="9175668" cy="156162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7" name="Picture 16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4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Rectangle 19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9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2514184"/>
            <a:ext cx="3703320" cy="365801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>
          <a:gsLst>
            <a:gs pos="100000">
              <a:schemeClr val="accent3"/>
            </a:gs>
            <a:gs pos="0">
              <a:schemeClr val="accent1"/>
            </a:gs>
          </a:gsLst>
          <a:lin ang="14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-1" y="0"/>
            <a:ext cx="12192001" cy="6858639"/>
            <a:chOff x="-1" y="-1"/>
            <a:chExt cx="12192001" cy="6858639"/>
          </a:xfrm>
        </p:grpSpPr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9" name="Group 28" descr="abstract background design"/>
          <p:cNvGrpSpPr/>
          <p:nvPr userDrawn="1"/>
        </p:nvGrpSpPr>
        <p:grpSpPr>
          <a:xfrm>
            <a:off x="4762" y="0"/>
            <a:ext cx="12201526" cy="6858638"/>
            <a:chOff x="0" y="618575"/>
            <a:chExt cx="12201526" cy="6858638"/>
          </a:xfrm>
        </p:grpSpPr>
        <p:sp>
          <p:nvSpPr>
            <p:cNvPr id="27" name="Rectangle 26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0"/>
          <p:cNvSpPr>
            <a:spLocks/>
          </p:cNvSpPr>
          <p:nvPr userDrawn="1"/>
        </p:nvSpPr>
        <p:spPr bwMode="auto">
          <a:xfrm>
            <a:off x="-1109663" y="28575"/>
            <a:ext cx="14411326" cy="6800850"/>
          </a:xfrm>
          <a:custGeom>
            <a:avLst/>
            <a:gdLst>
              <a:gd name="T0" fmla="*/ 0 w 9078"/>
              <a:gd name="T1" fmla="*/ 0 h 4284"/>
              <a:gd name="T2" fmla="*/ 0 w 9078"/>
              <a:gd name="T3" fmla="*/ 3607 h 4284"/>
              <a:gd name="T4" fmla="*/ 9078 w 9078"/>
              <a:gd name="T5" fmla="*/ 4284 h 4284"/>
              <a:gd name="T6" fmla="*/ 9078 w 9078"/>
              <a:gd name="T7" fmla="*/ 2703 h 4284"/>
              <a:gd name="T8" fmla="*/ 0 w 9078"/>
              <a:gd name="T9" fmla="*/ 0 h 4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78" h="4284">
                <a:moveTo>
                  <a:pt x="0" y="0"/>
                </a:moveTo>
                <a:lnTo>
                  <a:pt x="0" y="3607"/>
                </a:lnTo>
                <a:lnTo>
                  <a:pt x="9078" y="4284"/>
                </a:lnTo>
                <a:lnTo>
                  <a:pt x="9078" y="270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Freeform 15"/>
          <p:cNvSpPr>
            <a:spLocks/>
          </p:cNvSpPr>
          <p:nvPr userDrawn="1"/>
        </p:nvSpPr>
        <p:spPr bwMode="auto">
          <a:xfrm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photo of man sitting on an outdoor bench, using a table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28"/>
            <a:ext cx="8876190" cy="6857143"/>
          </a:xfrm>
          <a:prstGeom prst="rect">
            <a:avLst/>
          </a:prstGeom>
        </p:spPr>
      </p:pic>
      <p:sp>
        <p:nvSpPr>
          <p:cNvPr id="23" name="Freeform 5" descr="Callout shape"/>
          <p:cNvSpPr>
            <a:spLocks/>
          </p:cNvSpPr>
          <p:nvPr userDrawn="1"/>
        </p:nvSpPr>
        <p:spPr bwMode="auto">
          <a:xfrm>
            <a:off x="6778677" y="356679"/>
            <a:ext cx="4956048" cy="3008376"/>
          </a:xfrm>
          <a:custGeom>
            <a:avLst/>
            <a:gdLst>
              <a:gd name="T0" fmla="*/ 0 w 4338"/>
              <a:gd name="T1" fmla="*/ 0 h 2582"/>
              <a:gd name="T2" fmla="*/ 0 w 4338"/>
              <a:gd name="T3" fmla="*/ 2353 h 2582"/>
              <a:gd name="T4" fmla="*/ 921 w 4338"/>
              <a:gd name="T5" fmla="*/ 2353 h 2582"/>
              <a:gd name="T6" fmla="*/ 1101 w 4338"/>
              <a:gd name="T7" fmla="*/ 2582 h 2582"/>
              <a:gd name="T8" fmla="*/ 1278 w 4338"/>
              <a:gd name="T9" fmla="*/ 2353 h 2582"/>
              <a:gd name="T10" fmla="*/ 4338 w 4338"/>
              <a:gd name="T11" fmla="*/ 2353 h 2582"/>
              <a:gd name="T12" fmla="*/ 4338 w 4338"/>
              <a:gd name="T13" fmla="*/ 0 h 2582"/>
              <a:gd name="T14" fmla="*/ 0 w 4338"/>
              <a:gd name="T15" fmla="*/ 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38" h="2582">
                <a:moveTo>
                  <a:pt x="0" y="0"/>
                </a:moveTo>
                <a:lnTo>
                  <a:pt x="0" y="2353"/>
                </a:lnTo>
                <a:lnTo>
                  <a:pt x="921" y="2353"/>
                </a:lnTo>
                <a:lnTo>
                  <a:pt x="1101" y="2582"/>
                </a:lnTo>
                <a:lnTo>
                  <a:pt x="1278" y="2353"/>
                </a:lnTo>
                <a:lnTo>
                  <a:pt x="4338" y="2353"/>
                </a:lnTo>
                <a:lnTo>
                  <a:pt x="4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5060" y="1382350"/>
            <a:ext cx="4279434" cy="683787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7781982" y="2067295"/>
            <a:ext cx="3549389" cy="95566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1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en-US" sz="6800" smtClean="0">
                <a:solidFill>
                  <a:schemeClr val="accent1"/>
                </a:solidFill>
                <a:cs typeface="+mn-cs"/>
              </a:defRPr>
            </a:lvl2pPr>
            <a:lvl3pPr>
              <a:defRPr lang="en-US" sz="6800" smtClean="0">
                <a:solidFill>
                  <a:schemeClr val="accent1"/>
                </a:solidFill>
                <a:cs typeface="+mn-cs"/>
              </a:defRPr>
            </a:lvl3pPr>
            <a:lvl4pPr>
              <a:defRPr lang="en-US" sz="6800" smtClean="0">
                <a:solidFill>
                  <a:schemeClr val="accent1"/>
                </a:solidFill>
                <a:cs typeface="+mn-cs"/>
              </a:defRPr>
            </a:lvl4pPr>
            <a:lvl5pPr>
              <a:defRPr lang="en-US" sz="6800">
                <a:solidFill>
                  <a:schemeClr val="accent1"/>
                </a:solidFill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4228" y="6209375"/>
            <a:ext cx="4994007" cy="336626"/>
          </a:xfr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2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5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3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0">
              <a:schemeClr val="accent1"/>
            </a:gs>
            <a:gs pos="0">
              <a:schemeClr val="accent3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 flipH="1">
            <a:off x="-1" y="0"/>
            <a:ext cx="12192001" cy="6858639"/>
            <a:chOff x="-1" y="-1"/>
            <a:chExt cx="12192001" cy="6858639"/>
          </a:xfrm>
        </p:grpSpPr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831769" y="-1"/>
              <a:ext cx="10777861" cy="6858639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0" h="5110">
                  <a:moveTo>
                    <a:pt x="3840" y="0"/>
                  </a:moveTo>
                  <a:lnTo>
                    <a:pt x="0" y="0"/>
                  </a:lnTo>
                  <a:lnTo>
                    <a:pt x="6337" y="5110"/>
                  </a:lnTo>
                  <a:lnTo>
                    <a:pt x="8030" y="5110"/>
                  </a:lnTo>
                  <a:lnTo>
                    <a:pt x="3840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lumMod val="50000"/>
                    <a:alpha val="20000"/>
                  </a:schemeClr>
                </a:gs>
                <a:gs pos="0">
                  <a:schemeClr val="accent2">
                    <a:alpha val="250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47084" y="-1"/>
              <a:ext cx="10318828" cy="6858639"/>
            </a:xfrm>
            <a:custGeom>
              <a:avLst/>
              <a:gdLst>
                <a:gd name="T0" fmla="*/ 7688 w 7688"/>
                <a:gd name="T1" fmla="*/ 0 h 5110"/>
                <a:gd name="T2" fmla="*/ 5495 w 7688"/>
                <a:gd name="T3" fmla="*/ 0 h 5110"/>
                <a:gd name="T4" fmla="*/ 0 w 7688"/>
                <a:gd name="T5" fmla="*/ 5110 h 5110"/>
                <a:gd name="T6" fmla="*/ 5050 w 7688"/>
                <a:gd name="T7" fmla="*/ 5110 h 5110"/>
                <a:gd name="T8" fmla="*/ 7495 w 7688"/>
                <a:gd name="T9" fmla="*/ 376 h 5110"/>
                <a:gd name="T10" fmla="*/ 7688 w 7688"/>
                <a:gd name="T11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88" h="5110">
                  <a:moveTo>
                    <a:pt x="7688" y="0"/>
                  </a:moveTo>
                  <a:lnTo>
                    <a:pt x="5495" y="0"/>
                  </a:lnTo>
                  <a:lnTo>
                    <a:pt x="0" y="5110"/>
                  </a:lnTo>
                  <a:lnTo>
                    <a:pt x="5050" y="5110"/>
                  </a:lnTo>
                  <a:lnTo>
                    <a:pt x="7495" y="376"/>
                  </a:lnTo>
                  <a:lnTo>
                    <a:pt x="7688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3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-1" y="398050"/>
              <a:ext cx="12192001" cy="5753528"/>
            </a:xfrm>
            <a:custGeom>
              <a:avLst/>
              <a:gdLst>
                <a:gd name="T0" fmla="*/ 0 w 9078"/>
                <a:gd name="T1" fmla="*/ 0 h 4284"/>
                <a:gd name="T2" fmla="*/ 0 w 9078"/>
                <a:gd name="T3" fmla="*/ 3607 h 4284"/>
                <a:gd name="T4" fmla="*/ 9078 w 9078"/>
                <a:gd name="T5" fmla="*/ 4284 h 4284"/>
                <a:gd name="T6" fmla="*/ 9078 w 9078"/>
                <a:gd name="T7" fmla="*/ 2703 h 4284"/>
                <a:gd name="T8" fmla="*/ 0 w 9078"/>
                <a:gd name="T9" fmla="*/ 0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4284">
                  <a:moveTo>
                    <a:pt x="0" y="0"/>
                  </a:moveTo>
                  <a:lnTo>
                    <a:pt x="0" y="3607"/>
                  </a:lnTo>
                  <a:lnTo>
                    <a:pt x="9078" y="4284"/>
                  </a:lnTo>
                  <a:lnTo>
                    <a:pt x="9078" y="270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1800">
                  <a:schemeClr val="accent3">
                    <a:alpha val="30000"/>
                  </a:schemeClr>
                </a:gs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1447222" y="475725"/>
              <a:ext cx="10744778" cy="6382913"/>
            </a:xfrm>
            <a:custGeom>
              <a:avLst/>
              <a:gdLst>
                <a:gd name="T0" fmla="*/ 7968 w 7968"/>
                <a:gd name="T1" fmla="*/ 0 h 4740"/>
                <a:gd name="T2" fmla="*/ 0 w 7968"/>
                <a:gd name="T3" fmla="*/ 4731 h 4740"/>
                <a:gd name="T4" fmla="*/ 5164 w 7968"/>
                <a:gd name="T5" fmla="*/ 4740 h 4740"/>
                <a:gd name="T6" fmla="*/ 7968 w 7968"/>
                <a:gd name="T7" fmla="*/ 1580 h 4740"/>
                <a:gd name="T8" fmla="*/ 7968 w 7968"/>
                <a:gd name="T9" fmla="*/ 0 h 4740"/>
                <a:gd name="connsiteX0" fmla="*/ 10015 w 10015"/>
                <a:gd name="connsiteY0" fmla="*/ 0 h 10001"/>
                <a:gd name="connsiteX1" fmla="*/ 0 w 10015"/>
                <a:gd name="connsiteY1" fmla="*/ 10001 h 10001"/>
                <a:gd name="connsiteX2" fmla="*/ 6496 w 10015"/>
                <a:gd name="connsiteY2" fmla="*/ 10000 h 10001"/>
                <a:gd name="connsiteX3" fmla="*/ 10015 w 10015"/>
                <a:gd name="connsiteY3" fmla="*/ 3333 h 10001"/>
                <a:gd name="connsiteX4" fmla="*/ 10015 w 10015"/>
                <a:gd name="connsiteY4" fmla="*/ 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001">
                  <a:moveTo>
                    <a:pt x="10015" y="0"/>
                  </a:moveTo>
                  <a:lnTo>
                    <a:pt x="0" y="10001"/>
                  </a:lnTo>
                  <a:lnTo>
                    <a:pt x="6496" y="10000"/>
                  </a:lnTo>
                  <a:lnTo>
                    <a:pt x="10015" y="3333"/>
                  </a:lnTo>
                  <a:lnTo>
                    <a:pt x="10015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alpha val="10000"/>
                  </a:schemeClr>
                </a:gs>
                <a:gs pos="0">
                  <a:schemeClr val="accent2">
                    <a:alpha val="10000"/>
                  </a:schemeClr>
                </a:gs>
              </a:gsLst>
              <a:lin ang="144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 descr="abstract background design"/>
          <p:cNvGrpSpPr/>
          <p:nvPr userDrawn="1"/>
        </p:nvGrpSpPr>
        <p:grpSpPr>
          <a:xfrm flipH="1">
            <a:off x="0" y="-638"/>
            <a:ext cx="12201526" cy="6858638"/>
            <a:chOff x="0" y="618575"/>
            <a:chExt cx="12201526" cy="685863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618575"/>
              <a:ext cx="12192000" cy="6858638"/>
            </a:xfrm>
            <a:prstGeom prst="rect">
              <a:avLst/>
            </a:prstGeom>
            <a:gradFill>
              <a:gsLst>
                <a:gs pos="100000">
                  <a:schemeClr val="accent3">
                    <a:alpha val="0"/>
                  </a:schemeClr>
                </a:gs>
                <a:gs pos="0">
                  <a:schemeClr val="accent2">
                    <a:alpha val="5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526" y="618894"/>
              <a:ext cx="12192000" cy="6858001"/>
            </a:xfrm>
            <a:prstGeom prst="rect">
              <a:avLst/>
            </a:prstGeom>
            <a:gradFill>
              <a:gsLst>
                <a:gs pos="67000">
                  <a:schemeClr val="accent3">
                    <a:alpha val="0"/>
                  </a:schemeClr>
                </a:gs>
                <a:gs pos="0">
                  <a:schemeClr val="accent2">
                    <a:alpha val="20000"/>
                  </a:schemeClr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15"/>
          <p:cNvSpPr>
            <a:spLocks/>
          </p:cNvSpPr>
          <p:nvPr userDrawn="1"/>
        </p:nvSpPr>
        <p:spPr bwMode="auto">
          <a:xfrm flipH="1">
            <a:off x="-3175" y="-627063"/>
            <a:ext cx="12204700" cy="8112126"/>
          </a:xfrm>
          <a:custGeom>
            <a:avLst/>
            <a:gdLst>
              <a:gd name="T0" fmla="*/ 7688 w 7688"/>
              <a:gd name="T1" fmla="*/ 0 h 5110"/>
              <a:gd name="T2" fmla="*/ 5495 w 7688"/>
              <a:gd name="T3" fmla="*/ 0 h 5110"/>
              <a:gd name="T4" fmla="*/ 0 w 7688"/>
              <a:gd name="T5" fmla="*/ 5110 h 5110"/>
              <a:gd name="T6" fmla="*/ 5050 w 7688"/>
              <a:gd name="T7" fmla="*/ 5110 h 5110"/>
              <a:gd name="T8" fmla="*/ 7495 w 7688"/>
              <a:gd name="T9" fmla="*/ 376 h 5110"/>
              <a:gd name="T10" fmla="*/ 7688 w 7688"/>
              <a:gd name="T11" fmla="*/ 0 h 5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8" h="5110">
                <a:moveTo>
                  <a:pt x="7688" y="0"/>
                </a:moveTo>
                <a:lnTo>
                  <a:pt x="5495" y="0"/>
                </a:lnTo>
                <a:lnTo>
                  <a:pt x="0" y="5110"/>
                </a:lnTo>
                <a:lnTo>
                  <a:pt x="5050" y="5110"/>
                </a:lnTo>
                <a:lnTo>
                  <a:pt x="7495" y="376"/>
                </a:lnTo>
                <a:lnTo>
                  <a:pt x="76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384364"/>
            <a:ext cx="9175668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-3175" y="5486400"/>
            <a:ext cx="12204700" cy="13712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1700" y="5620215"/>
            <a:ext cx="9175668" cy="123746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FEE5F-65BB-4268-AC17-D19CED90FB82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208348" y="3345599"/>
            <a:ext cx="3417882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 descr="Office Mix Logo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97"/>
          <a:stretch/>
        </p:blipFill>
        <p:spPr>
          <a:xfrm>
            <a:off x="868514" y="4100388"/>
            <a:ext cx="1240638" cy="14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3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7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1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CBBC-B5FD-4F11-9AC2-5AED2BF7CA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1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9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0" y="416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abstract background design"/>
          <p:cNvGrpSpPr/>
          <p:nvPr userDrawn="1"/>
        </p:nvGrpSpPr>
        <p:grpSpPr>
          <a:xfrm>
            <a:off x="-1366" y="-4114"/>
            <a:ext cx="5035003" cy="6865834"/>
            <a:chOff x="-1366" y="-4114"/>
            <a:chExt cx="5035003" cy="6865834"/>
          </a:xfrm>
        </p:grpSpPr>
        <p:sp>
          <p:nvSpPr>
            <p:cNvPr id="16" name="Rectangle 1040"/>
            <p:cNvSpPr/>
            <p:nvPr userDrawn="1"/>
          </p:nvSpPr>
          <p:spPr>
            <a:xfrm>
              <a:off x="-1366" y="-2385"/>
              <a:ext cx="5035002" cy="6859550"/>
            </a:xfrm>
            <a:custGeom>
              <a:avLst/>
              <a:gdLst>
                <a:gd name="connsiteX0" fmla="*/ 0 w 12192000"/>
                <a:gd name="connsiteY0" fmla="*/ 0 h 556282"/>
                <a:gd name="connsiteX1" fmla="*/ 12192000 w 12192000"/>
                <a:gd name="connsiteY1" fmla="*/ 0 h 556282"/>
                <a:gd name="connsiteX2" fmla="*/ 12192000 w 12192000"/>
                <a:gd name="connsiteY2" fmla="*/ 556282 h 556282"/>
                <a:gd name="connsiteX3" fmla="*/ 0 w 12192000"/>
                <a:gd name="connsiteY3" fmla="*/ 556282 h 556282"/>
                <a:gd name="connsiteX4" fmla="*/ 0 w 12192000"/>
                <a:gd name="connsiteY4" fmla="*/ 0 h 556282"/>
                <a:gd name="connsiteX0" fmla="*/ 0 w 12206068"/>
                <a:gd name="connsiteY0" fmla="*/ 1026941 h 1583223"/>
                <a:gd name="connsiteX1" fmla="*/ 12206068 w 12206068"/>
                <a:gd name="connsiteY1" fmla="*/ 0 h 1583223"/>
                <a:gd name="connsiteX2" fmla="*/ 12192000 w 12206068"/>
                <a:gd name="connsiteY2" fmla="*/ 1583223 h 1583223"/>
                <a:gd name="connsiteX3" fmla="*/ 0 w 12206068"/>
                <a:gd name="connsiteY3" fmla="*/ 1583223 h 1583223"/>
                <a:gd name="connsiteX4" fmla="*/ 0 w 12206068"/>
                <a:gd name="connsiteY4" fmla="*/ 1026941 h 1583223"/>
                <a:gd name="connsiteX0" fmla="*/ 0 w 12192000"/>
                <a:gd name="connsiteY0" fmla="*/ 34281 h 590563"/>
                <a:gd name="connsiteX1" fmla="*/ 12086619 w 12192000"/>
                <a:gd name="connsiteY1" fmla="*/ 0 h 590563"/>
                <a:gd name="connsiteX2" fmla="*/ 12192000 w 12192000"/>
                <a:gd name="connsiteY2" fmla="*/ 590563 h 590563"/>
                <a:gd name="connsiteX3" fmla="*/ 0 w 12192000"/>
                <a:gd name="connsiteY3" fmla="*/ 590563 h 590563"/>
                <a:gd name="connsiteX4" fmla="*/ 0 w 12192000"/>
                <a:gd name="connsiteY4" fmla="*/ 34281 h 590563"/>
                <a:gd name="connsiteX0" fmla="*/ 0 w 12193711"/>
                <a:gd name="connsiteY0" fmla="*/ 244346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0 w 12193711"/>
                <a:gd name="connsiteY4" fmla="*/ 244346 h 800628"/>
                <a:gd name="connsiteX0" fmla="*/ 98854 w 12193711"/>
                <a:gd name="connsiteY0" fmla="*/ 577978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98854 w 12193711"/>
                <a:gd name="connsiteY4" fmla="*/ 577978 h 800628"/>
                <a:gd name="connsiteX0" fmla="*/ 4119 w 12193711"/>
                <a:gd name="connsiteY0" fmla="*/ 606811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4119 w 12193711"/>
                <a:gd name="connsiteY4" fmla="*/ 606811 h 800628"/>
                <a:gd name="connsiteX0" fmla="*/ 135924 w 12193711"/>
                <a:gd name="connsiteY0" fmla="*/ 590335 h 800628"/>
                <a:gd name="connsiteX1" fmla="*/ 12193711 w 12193711"/>
                <a:gd name="connsiteY1" fmla="*/ 0 h 800628"/>
                <a:gd name="connsiteX2" fmla="*/ 12192000 w 12193711"/>
                <a:gd name="connsiteY2" fmla="*/ 800628 h 800628"/>
                <a:gd name="connsiteX3" fmla="*/ 0 w 12193711"/>
                <a:gd name="connsiteY3" fmla="*/ 800628 h 800628"/>
                <a:gd name="connsiteX4" fmla="*/ 135924 w 12193711"/>
                <a:gd name="connsiteY4" fmla="*/ 590335 h 800628"/>
                <a:gd name="connsiteX0" fmla="*/ 0 w 12197830"/>
                <a:gd name="connsiteY0" fmla="*/ 577978 h 800628"/>
                <a:gd name="connsiteX1" fmla="*/ 12197830 w 12197830"/>
                <a:gd name="connsiteY1" fmla="*/ 0 h 800628"/>
                <a:gd name="connsiteX2" fmla="*/ 12196119 w 12197830"/>
                <a:gd name="connsiteY2" fmla="*/ 800628 h 800628"/>
                <a:gd name="connsiteX3" fmla="*/ 4119 w 12197830"/>
                <a:gd name="connsiteY3" fmla="*/ 800628 h 800628"/>
                <a:gd name="connsiteX4" fmla="*/ 0 w 12197830"/>
                <a:gd name="connsiteY4" fmla="*/ 577978 h 800628"/>
                <a:gd name="connsiteX0" fmla="*/ 0 w 12196127"/>
                <a:gd name="connsiteY0" fmla="*/ 414454 h 637104"/>
                <a:gd name="connsiteX1" fmla="*/ 12167795 w 12196127"/>
                <a:gd name="connsiteY1" fmla="*/ 0 h 637104"/>
                <a:gd name="connsiteX2" fmla="*/ 12196119 w 12196127"/>
                <a:gd name="connsiteY2" fmla="*/ 637104 h 637104"/>
                <a:gd name="connsiteX3" fmla="*/ 4119 w 12196127"/>
                <a:gd name="connsiteY3" fmla="*/ 637104 h 637104"/>
                <a:gd name="connsiteX4" fmla="*/ 0 w 12196127"/>
                <a:gd name="connsiteY4" fmla="*/ 414454 h 637104"/>
                <a:gd name="connsiteX0" fmla="*/ 0 w 12196196"/>
                <a:gd name="connsiteY0" fmla="*/ 411116 h 633766"/>
                <a:gd name="connsiteX1" fmla="*/ 12194493 w 12196196"/>
                <a:gd name="connsiteY1" fmla="*/ 0 h 633766"/>
                <a:gd name="connsiteX2" fmla="*/ 12196119 w 12196196"/>
                <a:gd name="connsiteY2" fmla="*/ 633766 h 633766"/>
                <a:gd name="connsiteX3" fmla="*/ 4119 w 12196196"/>
                <a:gd name="connsiteY3" fmla="*/ 633766 h 633766"/>
                <a:gd name="connsiteX4" fmla="*/ 0 w 12196196"/>
                <a:gd name="connsiteY4" fmla="*/ 411116 h 633766"/>
                <a:gd name="connsiteX0" fmla="*/ 0 w 12196123"/>
                <a:gd name="connsiteY0" fmla="*/ 374407 h 597057"/>
                <a:gd name="connsiteX1" fmla="*/ 12147772 w 12196123"/>
                <a:gd name="connsiteY1" fmla="*/ 0 h 597057"/>
                <a:gd name="connsiteX2" fmla="*/ 12196119 w 12196123"/>
                <a:gd name="connsiteY2" fmla="*/ 597057 h 597057"/>
                <a:gd name="connsiteX3" fmla="*/ 4119 w 12196123"/>
                <a:gd name="connsiteY3" fmla="*/ 597057 h 597057"/>
                <a:gd name="connsiteX4" fmla="*/ 0 w 12196123"/>
                <a:gd name="connsiteY4" fmla="*/ 374407 h 597057"/>
                <a:gd name="connsiteX0" fmla="*/ 0 w 12196196"/>
                <a:gd name="connsiteY0" fmla="*/ 404442 h 627092"/>
                <a:gd name="connsiteX1" fmla="*/ 12194493 w 12196196"/>
                <a:gd name="connsiteY1" fmla="*/ 0 h 627092"/>
                <a:gd name="connsiteX2" fmla="*/ 12196119 w 12196196"/>
                <a:gd name="connsiteY2" fmla="*/ 627092 h 627092"/>
                <a:gd name="connsiteX3" fmla="*/ 4119 w 12196196"/>
                <a:gd name="connsiteY3" fmla="*/ 627092 h 627092"/>
                <a:gd name="connsiteX4" fmla="*/ 0 w 12196196"/>
                <a:gd name="connsiteY4" fmla="*/ 404442 h 627092"/>
                <a:gd name="connsiteX0" fmla="*/ 0 w 12196123"/>
                <a:gd name="connsiteY0" fmla="*/ 391093 h 613743"/>
                <a:gd name="connsiteX1" fmla="*/ 12141097 w 12196123"/>
                <a:gd name="connsiteY1" fmla="*/ 0 h 613743"/>
                <a:gd name="connsiteX2" fmla="*/ 12196119 w 12196123"/>
                <a:gd name="connsiteY2" fmla="*/ 613743 h 613743"/>
                <a:gd name="connsiteX3" fmla="*/ 4119 w 12196123"/>
                <a:gd name="connsiteY3" fmla="*/ 613743 h 613743"/>
                <a:gd name="connsiteX4" fmla="*/ 0 w 12196123"/>
                <a:gd name="connsiteY4" fmla="*/ 391093 h 613743"/>
                <a:gd name="connsiteX0" fmla="*/ 0 w 12197830"/>
                <a:gd name="connsiteY0" fmla="*/ 407779 h 630429"/>
                <a:gd name="connsiteX1" fmla="*/ 12197830 w 12197830"/>
                <a:gd name="connsiteY1" fmla="*/ 0 h 630429"/>
                <a:gd name="connsiteX2" fmla="*/ 12196119 w 12197830"/>
                <a:gd name="connsiteY2" fmla="*/ 630429 h 630429"/>
                <a:gd name="connsiteX3" fmla="*/ 4119 w 12197830"/>
                <a:gd name="connsiteY3" fmla="*/ 630429 h 630429"/>
                <a:gd name="connsiteX4" fmla="*/ 0 w 12197830"/>
                <a:gd name="connsiteY4" fmla="*/ 407779 h 630429"/>
                <a:gd name="connsiteX0" fmla="*/ 0 w 12197830"/>
                <a:gd name="connsiteY0" fmla="*/ 0 h 6877450"/>
                <a:gd name="connsiteX1" fmla="*/ 12197830 w 12197830"/>
                <a:gd name="connsiteY1" fmla="*/ 6247021 h 6877450"/>
                <a:gd name="connsiteX2" fmla="*/ 12196119 w 12197830"/>
                <a:gd name="connsiteY2" fmla="*/ 6877450 h 6877450"/>
                <a:gd name="connsiteX3" fmla="*/ 4119 w 12197830"/>
                <a:gd name="connsiteY3" fmla="*/ 6877450 h 6877450"/>
                <a:gd name="connsiteX4" fmla="*/ 0 w 12197830"/>
                <a:gd name="connsiteY4" fmla="*/ 0 h 6877450"/>
                <a:gd name="connsiteX0" fmla="*/ 0 w 12196119"/>
                <a:gd name="connsiteY0" fmla="*/ 1379 h 6878829"/>
                <a:gd name="connsiteX1" fmla="*/ 4996930 w 12196119"/>
                <a:gd name="connsiteY1" fmla="*/ 0 h 6878829"/>
                <a:gd name="connsiteX2" fmla="*/ 12196119 w 12196119"/>
                <a:gd name="connsiteY2" fmla="*/ 6878829 h 6878829"/>
                <a:gd name="connsiteX3" fmla="*/ 4119 w 12196119"/>
                <a:gd name="connsiteY3" fmla="*/ 6878829 h 6878829"/>
                <a:gd name="connsiteX4" fmla="*/ 0 w 12196119"/>
                <a:gd name="connsiteY4" fmla="*/ 1379 h 6878829"/>
                <a:gd name="connsiteX0" fmla="*/ 0 w 5350819"/>
                <a:gd name="connsiteY0" fmla="*/ 1379 h 6878829"/>
                <a:gd name="connsiteX1" fmla="*/ 49969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350819"/>
                <a:gd name="connsiteY0" fmla="*/ 1379 h 6878829"/>
                <a:gd name="connsiteX1" fmla="*/ 4044430 w 5350819"/>
                <a:gd name="connsiteY1" fmla="*/ 0 h 6878829"/>
                <a:gd name="connsiteX2" fmla="*/ 5350819 w 5350819"/>
                <a:gd name="connsiteY2" fmla="*/ 6878829 h 6878829"/>
                <a:gd name="connsiteX3" fmla="*/ 4119 w 5350819"/>
                <a:gd name="connsiteY3" fmla="*/ 6878829 h 6878829"/>
                <a:gd name="connsiteX4" fmla="*/ 0 w 5350819"/>
                <a:gd name="connsiteY4" fmla="*/ 1379 h 6878829"/>
                <a:gd name="connsiteX0" fmla="*/ 0 w 5046019"/>
                <a:gd name="connsiteY0" fmla="*/ 1379 h 6878829"/>
                <a:gd name="connsiteX1" fmla="*/ 4044430 w 5046019"/>
                <a:gd name="connsiteY1" fmla="*/ 0 h 6878829"/>
                <a:gd name="connsiteX2" fmla="*/ 5046019 w 5046019"/>
                <a:gd name="connsiteY2" fmla="*/ 6878829 h 6878829"/>
                <a:gd name="connsiteX3" fmla="*/ 4119 w 5046019"/>
                <a:gd name="connsiteY3" fmla="*/ 6878829 h 6878829"/>
                <a:gd name="connsiteX4" fmla="*/ 0 w 5046019"/>
                <a:gd name="connsiteY4" fmla="*/ 1379 h 6878829"/>
                <a:gd name="connsiteX0" fmla="*/ 0 w 5046019"/>
                <a:gd name="connsiteY0" fmla="*/ 0 h 6877450"/>
                <a:gd name="connsiteX1" fmla="*/ 4052693 w 5046019"/>
                <a:gd name="connsiteY1" fmla="*/ 72985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47185 w 5046019"/>
                <a:gd name="connsiteY1" fmla="*/ 9638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8202 w 5046019"/>
                <a:gd name="connsiteY1" fmla="*/ 64722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6019"/>
                <a:gd name="connsiteY0" fmla="*/ 0 h 6877450"/>
                <a:gd name="connsiteX1" fmla="*/ 4052694 w 5046019"/>
                <a:gd name="connsiteY1" fmla="*/ 6884 h 6877450"/>
                <a:gd name="connsiteX2" fmla="*/ 5046019 w 5046019"/>
                <a:gd name="connsiteY2" fmla="*/ 6877450 h 6877450"/>
                <a:gd name="connsiteX3" fmla="*/ 4119 w 5046019"/>
                <a:gd name="connsiteY3" fmla="*/ 6877450 h 6877450"/>
                <a:gd name="connsiteX4" fmla="*/ 0 w 5046019"/>
                <a:gd name="connsiteY4" fmla="*/ 0 h 6877450"/>
                <a:gd name="connsiteX0" fmla="*/ 0 w 5043265"/>
                <a:gd name="connsiteY0" fmla="*/ 31675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31675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5 w 5043265"/>
                <a:gd name="connsiteY3" fmla="*/ 6870566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83992 w 5043265"/>
                <a:gd name="connsiteY3" fmla="*/ 6843024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4120 w 5043265"/>
                <a:gd name="connsiteY3" fmla="*/ 6859550 h 6870566"/>
                <a:gd name="connsiteX4" fmla="*/ 0 w 5043265"/>
                <a:gd name="connsiteY4" fmla="*/ 1379 h 6870566"/>
                <a:gd name="connsiteX0" fmla="*/ 0 w 5043265"/>
                <a:gd name="connsiteY0" fmla="*/ 1379 h 6870566"/>
                <a:gd name="connsiteX1" fmla="*/ 4049940 w 5043265"/>
                <a:gd name="connsiteY1" fmla="*/ 0 h 6870566"/>
                <a:gd name="connsiteX2" fmla="*/ 5043265 w 5043265"/>
                <a:gd name="connsiteY2" fmla="*/ 6870566 h 6870566"/>
                <a:gd name="connsiteX3" fmla="*/ 1366 w 5043265"/>
                <a:gd name="connsiteY3" fmla="*/ 6859550 h 6870566"/>
                <a:gd name="connsiteX4" fmla="*/ 0 w 5043265"/>
                <a:gd name="connsiteY4" fmla="*/ 1379 h 6870566"/>
                <a:gd name="connsiteX0" fmla="*/ 0 w 5037757"/>
                <a:gd name="connsiteY0" fmla="*/ 1379 h 6859550"/>
                <a:gd name="connsiteX1" fmla="*/ 4049940 w 5037757"/>
                <a:gd name="connsiteY1" fmla="*/ 0 h 6859550"/>
                <a:gd name="connsiteX2" fmla="*/ 5037757 w 5037757"/>
                <a:gd name="connsiteY2" fmla="*/ 6837515 h 6859550"/>
                <a:gd name="connsiteX3" fmla="*/ 1366 w 5037757"/>
                <a:gd name="connsiteY3" fmla="*/ 6859550 h 6859550"/>
                <a:gd name="connsiteX4" fmla="*/ 0 w 5037757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  <a:gd name="connsiteX0" fmla="*/ 0 w 5035002"/>
                <a:gd name="connsiteY0" fmla="*/ 1379 h 6859550"/>
                <a:gd name="connsiteX1" fmla="*/ 4049940 w 5035002"/>
                <a:gd name="connsiteY1" fmla="*/ 0 h 6859550"/>
                <a:gd name="connsiteX2" fmla="*/ 5035002 w 5035002"/>
                <a:gd name="connsiteY2" fmla="*/ 6859549 h 6859550"/>
                <a:gd name="connsiteX3" fmla="*/ 1366 w 5035002"/>
                <a:gd name="connsiteY3" fmla="*/ 6859550 h 6859550"/>
                <a:gd name="connsiteX4" fmla="*/ 0 w 5035002"/>
                <a:gd name="connsiteY4" fmla="*/ 1379 h 685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5002" h="6859550">
                  <a:moveTo>
                    <a:pt x="0" y="1379"/>
                  </a:moveTo>
                  <a:lnTo>
                    <a:pt x="4049940" y="0"/>
                  </a:lnTo>
                  <a:lnTo>
                    <a:pt x="5035002" y="6859549"/>
                  </a:lnTo>
                  <a:lnTo>
                    <a:pt x="1366" y="6859550"/>
                  </a:lnTo>
                  <a:cubicBezTo>
                    <a:pt x="-7" y="4573493"/>
                    <a:pt x="1373" y="2287436"/>
                    <a:pt x="0" y="1379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alpha val="95000"/>
                  </a:schemeClr>
                </a:gs>
                <a:gs pos="0">
                  <a:schemeClr val="accent1">
                    <a:alpha val="8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1" y="-4114"/>
              <a:ext cx="5033636" cy="6862754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6">
                  <a:moveTo>
                    <a:pt x="8033" y="0"/>
                  </a:moveTo>
                  <a:lnTo>
                    <a:pt x="0" y="6"/>
                  </a:lnTo>
                  <a:lnTo>
                    <a:pt x="7892" y="10006"/>
                  </a:lnTo>
                  <a:lnTo>
                    <a:pt x="10000" y="10006"/>
                  </a:lnTo>
                  <a:lnTo>
                    <a:pt x="8033" y="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4000"/>
                  </a:schemeClr>
                </a:gs>
                <a:gs pos="38000">
                  <a:schemeClr val="accent2">
                    <a:alpha val="25000"/>
                  </a:schemeClr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 flipV="1">
              <a:off x="199" y="-686"/>
              <a:ext cx="3432693" cy="6862406"/>
            </a:xfrm>
            <a:custGeom>
              <a:avLst/>
              <a:gdLst>
                <a:gd name="T0" fmla="*/ 3840 w 8030"/>
                <a:gd name="T1" fmla="*/ 0 h 5110"/>
                <a:gd name="T2" fmla="*/ 0 w 8030"/>
                <a:gd name="T3" fmla="*/ 0 h 5110"/>
                <a:gd name="T4" fmla="*/ 6337 w 8030"/>
                <a:gd name="T5" fmla="*/ 5110 h 5110"/>
                <a:gd name="T6" fmla="*/ 8030 w 8030"/>
                <a:gd name="T7" fmla="*/ 5110 h 5110"/>
                <a:gd name="T8" fmla="*/ 3840 w 8030"/>
                <a:gd name="T9" fmla="*/ 0 h 5110"/>
                <a:gd name="connsiteX0" fmla="*/ 8033 w 10000"/>
                <a:gd name="connsiteY0" fmla="*/ 0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8033 w 10000"/>
                <a:gd name="connsiteY4" fmla="*/ 0 h 10000"/>
                <a:gd name="connsiteX0" fmla="*/ 7837 w 10000"/>
                <a:gd name="connsiteY0" fmla="*/ 192 h 10000"/>
                <a:gd name="connsiteX1" fmla="*/ 0 w 10000"/>
                <a:gd name="connsiteY1" fmla="*/ 0 h 10000"/>
                <a:gd name="connsiteX2" fmla="*/ 7892 w 10000"/>
                <a:gd name="connsiteY2" fmla="*/ 10000 h 10000"/>
                <a:gd name="connsiteX3" fmla="*/ 10000 w 10000"/>
                <a:gd name="connsiteY3" fmla="*/ 10000 h 10000"/>
                <a:gd name="connsiteX4" fmla="*/ 7837 w 10000"/>
                <a:gd name="connsiteY4" fmla="*/ 192 h 10000"/>
                <a:gd name="connsiteX0" fmla="*/ 8033 w 10000"/>
                <a:gd name="connsiteY0" fmla="*/ 0 h 10012"/>
                <a:gd name="connsiteX1" fmla="*/ 0 w 10000"/>
                <a:gd name="connsiteY1" fmla="*/ 12 h 10012"/>
                <a:gd name="connsiteX2" fmla="*/ 7892 w 10000"/>
                <a:gd name="connsiteY2" fmla="*/ 10012 h 10012"/>
                <a:gd name="connsiteX3" fmla="*/ 10000 w 10000"/>
                <a:gd name="connsiteY3" fmla="*/ 10012 h 10012"/>
                <a:gd name="connsiteX4" fmla="*/ 8033 w 10000"/>
                <a:gd name="connsiteY4" fmla="*/ 0 h 10012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7892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10000"/>
                <a:gd name="connsiteY0" fmla="*/ 0 h 10006"/>
                <a:gd name="connsiteX1" fmla="*/ 0 w 10000"/>
                <a:gd name="connsiteY1" fmla="*/ 6 h 10006"/>
                <a:gd name="connsiteX2" fmla="*/ 4757 w 10000"/>
                <a:gd name="connsiteY2" fmla="*/ 10006 h 10006"/>
                <a:gd name="connsiteX3" fmla="*/ 10000 w 10000"/>
                <a:gd name="connsiteY3" fmla="*/ 10006 h 10006"/>
                <a:gd name="connsiteX4" fmla="*/ 8033 w 10000"/>
                <a:gd name="connsiteY4" fmla="*/ 0 h 10006"/>
                <a:gd name="connsiteX0" fmla="*/ 8033 w 8033"/>
                <a:gd name="connsiteY0" fmla="*/ 0 h 10006"/>
                <a:gd name="connsiteX1" fmla="*/ 0 w 8033"/>
                <a:gd name="connsiteY1" fmla="*/ 6 h 10006"/>
                <a:gd name="connsiteX2" fmla="*/ 4757 w 8033"/>
                <a:gd name="connsiteY2" fmla="*/ 10006 h 10006"/>
                <a:gd name="connsiteX3" fmla="*/ 7415 w 8033"/>
                <a:gd name="connsiteY3" fmla="*/ 10006 h 10006"/>
                <a:gd name="connsiteX4" fmla="*/ 8033 w 8033"/>
                <a:gd name="connsiteY4" fmla="*/ 0 h 10006"/>
                <a:gd name="connsiteX0" fmla="*/ 5710 w 9231"/>
                <a:gd name="connsiteY0" fmla="*/ 12 h 9994"/>
                <a:gd name="connsiteX1" fmla="*/ 0 w 9231"/>
                <a:gd name="connsiteY1" fmla="*/ 0 h 9994"/>
                <a:gd name="connsiteX2" fmla="*/ 5922 w 9231"/>
                <a:gd name="connsiteY2" fmla="*/ 9994 h 9994"/>
                <a:gd name="connsiteX3" fmla="*/ 9231 w 9231"/>
                <a:gd name="connsiteY3" fmla="*/ 9994 h 9994"/>
                <a:gd name="connsiteX4" fmla="*/ 5710 w 9231"/>
                <a:gd name="connsiteY4" fmla="*/ 12 h 9994"/>
                <a:gd name="connsiteX0" fmla="*/ 6186 w 10000"/>
                <a:gd name="connsiteY0" fmla="*/ 12 h 10000"/>
                <a:gd name="connsiteX1" fmla="*/ 0 w 10000"/>
                <a:gd name="connsiteY1" fmla="*/ 0 h 10000"/>
                <a:gd name="connsiteX2" fmla="*/ 4575 w 10000"/>
                <a:gd name="connsiteY2" fmla="*/ 10000 h 10000"/>
                <a:gd name="connsiteX3" fmla="*/ 10000 w 10000"/>
                <a:gd name="connsiteY3" fmla="*/ 10000 h 10000"/>
                <a:gd name="connsiteX4" fmla="*/ 6186 w 10000"/>
                <a:gd name="connsiteY4" fmla="*/ 12 h 10000"/>
                <a:gd name="connsiteX0" fmla="*/ 6186 w 7838"/>
                <a:gd name="connsiteY0" fmla="*/ 12 h 10000"/>
                <a:gd name="connsiteX1" fmla="*/ 0 w 7838"/>
                <a:gd name="connsiteY1" fmla="*/ 0 h 10000"/>
                <a:gd name="connsiteX2" fmla="*/ 4575 w 7838"/>
                <a:gd name="connsiteY2" fmla="*/ 10000 h 10000"/>
                <a:gd name="connsiteX3" fmla="*/ 7838 w 7838"/>
                <a:gd name="connsiteY3" fmla="*/ 10000 h 10000"/>
                <a:gd name="connsiteX4" fmla="*/ 6186 w 7838"/>
                <a:gd name="connsiteY4" fmla="*/ 12 h 10000"/>
                <a:gd name="connsiteX0" fmla="*/ 9745 w 10000"/>
                <a:gd name="connsiteY0" fmla="*/ 0 h 10023"/>
                <a:gd name="connsiteX1" fmla="*/ 0 w 10000"/>
                <a:gd name="connsiteY1" fmla="*/ 23 h 10023"/>
                <a:gd name="connsiteX2" fmla="*/ 5837 w 10000"/>
                <a:gd name="connsiteY2" fmla="*/ 10023 h 10023"/>
                <a:gd name="connsiteX3" fmla="*/ 10000 w 10000"/>
                <a:gd name="connsiteY3" fmla="*/ 10023 h 10023"/>
                <a:gd name="connsiteX4" fmla="*/ 9745 w 10000"/>
                <a:gd name="connsiteY4" fmla="*/ 0 h 10023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5837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88"/>
                <a:gd name="connsiteY0" fmla="*/ 0 h 10041"/>
                <a:gd name="connsiteX1" fmla="*/ 0 w 11688"/>
                <a:gd name="connsiteY1" fmla="*/ 23 h 10041"/>
                <a:gd name="connsiteX2" fmla="*/ 6990 w 11688"/>
                <a:gd name="connsiteY2" fmla="*/ 10023 h 10041"/>
                <a:gd name="connsiteX3" fmla="*/ 11688 w 11688"/>
                <a:gd name="connsiteY3" fmla="*/ 10041 h 10041"/>
                <a:gd name="connsiteX4" fmla="*/ 9745 w 11688"/>
                <a:gd name="connsiteY4" fmla="*/ 0 h 10041"/>
                <a:gd name="connsiteX0" fmla="*/ 9745 w 11675"/>
                <a:gd name="connsiteY0" fmla="*/ 0 h 10023"/>
                <a:gd name="connsiteX1" fmla="*/ 0 w 11675"/>
                <a:gd name="connsiteY1" fmla="*/ 23 h 10023"/>
                <a:gd name="connsiteX2" fmla="*/ 6990 w 11675"/>
                <a:gd name="connsiteY2" fmla="*/ 10023 h 10023"/>
                <a:gd name="connsiteX3" fmla="*/ 11675 w 11675"/>
                <a:gd name="connsiteY3" fmla="*/ 9950 h 10023"/>
                <a:gd name="connsiteX4" fmla="*/ 9745 w 11675"/>
                <a:gd name="connsiteY4" fmla="*/ 0 h 10023"/>
                <a:gd name="connsiteX0" fmla="*/ 9745 w 11702"/>
                <a:gd name="connsiteY0" fmla="*/ 0 h 10024"/>
                <a:gd name="connsiteX1" fmla="*/ 0 w 11702"/>
                <a:gd name="connsiteY1" fmla="*/ 23 h 10024"/>
                <a:gd name="connsiteX2" fmla="*/ 6990 w 11702"/>
                <a:gd name="connsiteY2" fmla="*/ 10023 h 10024"/>
                <a:gd name="connsiteX3" fmla="*/ 11702 w 11702"/>
                <a:gd name="connsiteY3" fmla="*/ 10024 h 10024"/>
                <a:gd name="connsiteX4" fmla="*/ 9745 w 11702"/>
                <a:gd name="connsiteY4" fmla="*/ 0 h 10024"/>
                <a:gd name="connsiteX0" fmla="*/ 9558 w 11515"/>
                <a:gd name="connsiteY0" fmla="*/ 0 h 10024"/>
                <a:gd name="connsiteX1" fmla="*/ 0 w 11515"/>
                <a:gd name="connsiteY1" fmla="*/ 303 h 10024"/>
                <a:gd name="connsiteX2" fmla="*/ 6803 w 11515"/>
                <a:gd name="connsiteY2" fmla="*/ 10023 h 10024"/>
                <a:gd name="connsiteX3" fmla="*/ 11515 w 11515"/>
                <a:gd name="connsiteY3" fmla="*/ 10024 h 10024"/>
                <a:gd name="connsiteX4" fmla="*/ 9558 w 11515"/>
                <a:gd name="connsiteY4" fmla="*/ 0 h 10024"/>
                <a:gd name="connsiteX0" fmla="*/ 9772 w 11729"/>
                <a:gd name="connsiteY0" fmla="*/ 0 h 10024"/>
                <a:gd name="connsiteX1" fmla="*/ 0 w 11729"/>
                <a:gd name="connsiteY1" fmla="*/ 6 h 10024"/>
                <a:gd name="connsiteX2" fmla="*/ 7017 w 11729"/>
                <a:gd name="connsiteY2" fmla="*/ 10023 h 10024"/>
                <a:gd name="connsiteX3" fmla="*/ 11729 w 11729"/>
                <a:gd name="connsiteY3" fmla="*/ 10024 h 10024"/>
                <a:gd name="connsiteX4" fmla="*/ 9772 w 11729"/>
                <a:gd name="connsiteY4" fmla="*/ 0 h 10024"/>
                <a:gd name="connsiteX0" fmla="*/ 9785 w 11729"/>
                <a:gd name="connsiteY0" fmla="*/ 62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85 w 11729"/>
                <a:gd name="connsiteY4" fmla="*/ 62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7017 w 11729"/>
                <a:gd name="connsiteY2" fmla="*/ 10017 h 10018"/>
                <a:gd name="connsiteX3" fmla="*/ 11729 w 11729"/>
                <a:gd name="connsiteY3" fmla="*/ 10018 h 10018"/>
                <a:gd name="connsiteX4" fmla="*/ 9772 w 11729"/>
                <a:gd name="connsiteY4" fmla="*/ 5 h 10018"/>
                <a:gd name="connsiteX0" fmla="*/ 9772 w 11729"/>
                <a:gd name="connsiteY0" fmla="*/ 5 h 10018"/>
                <a:gd name="connsiteX1" fmla="*/ 0 w 11729"/>
                <a:gd name="connsiteY1" fmla="*/ 0 h 10018"/>
                <a:gd name="connsiteX2" fmla="*/ 1064 w 11729"/>
                <a:gd name="connsiteY2" fmla="*/ 1494 h 10018"/>
                <a:gd name="connsiteX3" fmla="*/ 7017 w 11729"/>
                <a:gd name="connsiteY3" fmla="*/ 10017 h 10018"/>
                <a:gd name="connsiteX4" fmla="*/ 11729 w 11729"/>
                <a:gd name="connsiteY4" fmla="*/ 10018 h 10018"/>
                <a:gd name="connsiteX5" fmla="*/ 9772 w 11729"/>
                <a:gd name="connsiteY5" fmla="*/ 5 h 10018"/>
                <a:gd name="connsiteX0" fmla="*/ 9791 w 11748"/>
                <a:gd name="connsiteY0" fmla="*/ 5 h 10018"/>
                <a:gd name="connsiteX1" fmla="*/ 19 w 11748"/>
                <a:gd name="connsiteY1" fmla="*/ 0 h 10018"/>
                <a:gd name="connsiteX2" fmla="*/ 0 w 11748"/>
                <a:gd name="connsiteY2" fmla="*/ 2481 h 10018"/>
                <a:gd name="connsiteX3" fmla="*/ 7036 w 11748"/>
                <a:gd name="connsiteY3" fmla="*/ 10017 h 10018"/>
                <a:gd name="connsiteX4" fmla="*/ 11748 w 11748"/>
                <a:gd name="connsiteY4" fmla="*/ 10018 h 10018"/>
                <a:gd name="connsiteX5" fmla="*/ 9791 w 11748"/>
                <a:gd name="connsiteY5" fmla="*/ 5 h 1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8" h="10018">
                  <a:moveTo>
                    <a:pt x="9791" y="5"/>
                  </a:moveTo>
                  <a:lnTo>
                    <a:pt x="19" y="0"/>
                  </a:lnTo>
                  <a:cubicBezTo>
                    <a:pt x="13" y="827"/>
                    <a:pt x="6" y="1654"/>
                    <a:pt x="0" y="2481"/>
                  </a:cubicBezTo>
                  <a:lnTo>
                    <a:pt x="7036" y="10017"/>
                  </a:lnTo>
                  <a:lnTo>
                    <a:pt x="11748" y="10018"/>
                  </a:lnTo>
                  <a:lnTo>
                    <a:pt x="9791" y="5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17000"/>
                  </a:schemeClr>
                </a:gs>
                <a:gs pos="38000">
                  <a:schemeClr val="accent2">
                    <a:alpha val="18000"/>
                  </a:schemeClr>
                </a:gs>
              </a:gsLst>
              <a:lin ang="1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54" y="457200"/>
            <a:ext cx="3482317" cy="16002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7133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055" y="2514183"/>
            <a:ext cx="3703320" cy="36580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EE5F-65BB-4268-AC17-D19CED90FB82}" type="datetimeFigureOut">
              <a:rPr lang="en-US" smtClean="0"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/>
            </a:gs>
            <a:gs pos="0">
              <a:schemeClr val="bg1">
                <a:lumMod val="85000"/>
                <a:alpha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 userDrawn="1"/>
        </p:nvGrpSpPr>
        <p:grpSpPr>
          <a:xfrm>
            <a:off x="-1" y="-2971"/>
            <a:ext cx="12192001" cy="6866062"/>
            <a:chOff x="-1" y="-2971"/>
            <a:chExt cx="12192001" cy="6866062"/>
          </a:xfrm>
        </p:grpSpPr>
        <p:sp>
          <p:nvSpPr>
            <p:cNvPr id="1028" name="Freeform 37"/>
            <p:cNvSpPr>
              <a:spLocks/>
            </p:cNvSpPr>
            <p:nvPr userDrawn="1"/>
          </p:nvSpPr>
          <p:spPr bwMode="auto">
            <a:xfrm>
              <a:off x="0" y="-2971"/>
              <a:ext cx="10287000" cy="6866062"/>
            </a:xfrm>
            <a:custGeom>
              <a:avLst/>
              <a:gdLst>
                <a:gd name="T0" fmla="*/ 6663 w 7656"/>
                <a:gd name="T1" fmla="*/ 0 h 5110"/>
                <a:gd name="T2" fmla="*/ 0 w 7656"/>
                <a:gd name="T3" fmla="*/ 5110 h 5110"/>
                <a:gd name="T4" fmla="*/ 4772 w 7656"/>
                <a:gd name="T5" fmla="*/ 5110 h 5110"/>
                <a:gd name="T6" fmla="*/ 7656 w 7656"/>
                <a:gd name="T7" fmla="*/ 0 h 5110"/>
                <a:gd name="T8" fmla="*/ 6663 w 765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6" h="5110">
                  <a:moveTo>
                    <a:pt x="6663" y="0"/>
                  </a:moveTo>
                  <a:lnTo>
                    <a:pt x="0" y="5110"/>
                  </a:lnTo>
                  <a:lnTo>
                    <a:pt x="4772" y="5110"/>
                  </a:lnTo>
                  <a:lnTo>
                    <a:pt x="7656" y="0"/>
                  </a:lnTo>
                  <a:lnTo>
                    <a:pt x="6663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4" name="Freeform 33"/>
            <p:cNvSpPr>
              <a:spLocks/>
            </p:cNvSpPr>
            <p:nvPr userDrawn="1"/>
          </p:nvSpPr>
          <p:spPr bwMode="auto">
            <a:xfrm>
              <a:off x="-1" y="0"/>
              <a:ext cx="5430032" cy="6858000"/>
            </a:xfrm>
            <a:custGeom>
              <a:avLst/>
              <a:gdLst>
                <a:gd name="T0" fmla="*/ 0 w 4046"/>
                <a:gd name="T1" fmla="*/ 0 h 5110"/>
                <a:gd name="T2" fmla="*/ 2437 w 4046"/>
                <a:gd name="T3" fmla="*/ 0 h 5110"/>
                <a:gd name="T4" fmla="*/ 4046 w 4046"/>
                <a:gd name="T5" fmla="*/ 5110 h 5110"/>
                <a:gd name="T6" fmla="*/ 2664 w 4046"/>
                <a:gd name="T7" fmla="*/ 5110 h 5110"/>
                <a:gd name="T8" fmla="*/ 0 w 404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6" h="5110">
                  <a:moveTo>
                    <a:pt x="0" y="0"/>
                  </a:moveTo>
                  <a:lnTo>
                    <a:pt x="2437" y="0"/>
                  </a:lnTo>
                  <a:lnTo>
                    <a:pt x="4046" y="5110"/>
                  </a:lnTo>
                  <a:lnTo>
                    <a:pt x="2664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 userDrawn="1"/>
          </p:nvSpPr>
          <p:spPr bwMode="auto">
            <a:xfrm>
              <a:off x="1205778" y="-1"/>
              <a:ext cx="10986222" cy="6858001"/>
            </a:xfrm>
            <a:custGeom>
              <a:avLst/>
              <a:gdLst>
                <a:gd name="T0" fmla="*/ 0 w 8186"/>
                <a:gd name="T1" fmla="*/ 0 h 5110"/>
                <a:gd name="T2" fmla="*/ 5278 w 8186"/>
                <a:gd name="T3" fmla="*/ 0 h 5110"/>
                <a:gd name="T4" fmla="*/ 8186 w 8186"/>
                <a:gd name="T5" fmla="*/ 5110 h 5110"/>
                <a:gd name="T6" fmla="*/ 6479 w 8186"/>
                <a:gd name="T7" fmla="*/ 5110 h 5110"/>
                <a:gd name="T8" fmla="*/ 0 w 8186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6" h="5110">
                  <a:moveTo>
                    <a:pt x="0" y="0"/>
                  </a:moveTo>
                  <a:lnTo>
                    <a:pt x="5278" y="0"/>
                  </a:lnTo>
                  <a:lnTo>
                    <a:pt x="8186" y="5110"/>
                  </a:lnTo>
                  <a:lnTo>
                    <a:pt x="6479" y="511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 userDrawn="1"/>
          </p:nvSpPr>
          <p:spPr bwMode="auto">
            <a:xfrm>
              <a:off x="6996758" y="0"/>
              <a:ext cx="4495800" cy="6858000"/>
            </a:xfrm>
            <a:custGeom>
              <a:avLst/>
              <a:gdLst>
                <a:gd name="T0" fmla="*/ 0 w 2832"/>
                <a:gd name="T1" fmla="*/ 0 h 4320"/>
                <a:gd name="T2" fmla="*/ 526 w 2832"/>
                <a:gd name="T3" fmla="*/ 4320 h 4320"/>
                <a:gd name="T4" fmla="*/ 2015 w 2832"/>
                <a:gd name="T5" fmla="*/ 4320 h 4320"/>
                <a:gd name="T6" fmla="*/ 2832 w 2832"/>
                <a:gd name="T7" fmla="*/ 0 h 4320"/>
                <a:gd name="T8" fmla="*/ 0 w 2832"/>
                <a:gd name="T9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2" h="4320">
                  <a:moveTo>
                    <a:pt x="0" y="0"/>
                  </a:moveTo>
                  <a:lnTo>
                    <a:pt x="526" y="4320"/>
                  </a:lnTo>
                  <a:lnTo>
                    <a:pt x="2015" y="4320"/>
                  </a:lnTo>
                  <a:lnTo>
                    <a:pt x="2832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>
              <a:off x="2487614" y="-1"/>
              <a:ext cx="6095702" cy="6858001"/>
            </a:xfrm>
            <a:custGeom>
              <a:avLst/>
              <a:gdLst>
                <a:gd name="T0" fmla="*/ 2157 w 4542"/>
                <a:gd name="T1" fmla="*/ 0 h 5110"/>
                <a:gd name="T2" fmla="*/ 1183 w 4542"/>
                <a:gd name="T3" fmla="*/ 0 h 5110"/>
                <a:gd name="T4" fmla="*/ 0 w 4542"/>
                <a:gd name="T5" fmla="*/ 5110 h 5110"/>
                <a:gd name="T6" fmla="*/ 4542 w 4542"/>
                <a:gd name="T7" fmla="*/ 5110 h 5110"/>
                <a:gd name="T8" fmla="*/ 2157 w 4542"/>
                <a:gd name="T9" fmla="*/ 0 h 5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2" h="5110">
                  <a:moveTo>
                    <a:pt x="2157" y="0"/>
                  </a:moveTo>
                  <a:lnTo>
                    <a:pt x="1183" y="0"/>
                  </a:lnTo>
                  <a:lnTo>
                    <a:pt x="0" y="5110"/>
                  </a:lnTo>
                  <a:lnTo>
                    <a:pt x="4542" y="5110"/>
                  </a:lnTo>
                  <a:lnTo>
                    <a:pt x="2157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5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-1" y="798700"/>
              <a:ext cx="12192001" cy="4781176"/>
            </a:xfrm>
            <a:custGeom>
              <a:avLst/>
              <a:gdLst>
                <a:gd name="T0" fmla="*/ 0 w 9078"/>
                <a:gd name="T1" fmla="*/ 0 h 3560"/>
                <a:gd name="T2" fmla="*/ 9078 w 9078"/>
                <a:gd name="T3" fmla="*/ 672 h 3560"/>
                <a:gd name="T4" fmla="*/ 9078 w 9078"/>
                <a:gd name="T5" fmla="*/ 3560 h 3560"/>
                <a:gd name="T6" fmla="*/ 0 w 9078"/>
                <a:gd name="T7" fmla="*/ 985 h 3560"/>
                <a:gd name="T8" fmla="*/ 0 w 9078"/>
                <a:gd name="T9" fmla="*/ 0 h 3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78" h="3560">
                  <a:moveTo>
                    <a:pt x="0" y="0"/>
                  </a:moveTo>
                  <a:lnTo>
                    <a:pt x="9078" y="672"/>
                  </a:lnTo>
                  <a:lnTo>
                    <a:pt x="9078" y="3560"/>
                  </a:lnTo>
                  <a:lnTo>
                    <a:pt x="0" y="98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40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38" name="Rectangle 1037"/>
          <p:cNvSpPr/>
          <p:nvPr userDrawn="1"/>
        </p:nvSpPr>
        <p:spPr>
          <a:xfrm>
            <a:off x="0" y="-5092"/>
            <a:ext cx="12192000" cy="6858000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lumMod val="75000"/>
                  <a:alpha val="2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1" name="Rectangle 1040" descr="background shape"/>
          <p:cNvSpPr/>
          <p:nvPr userDrawn="1"/>
        </p:nvSpPr>
        <p:spPr>
          <a:xfrm>
            <a:off x="-4119" y="6237752"/>
            <a:ext cx="12197830" cy="630429"/>
          </a:xfrm>
          <a:custGeom>
            <a:avLst/>
            <a:gdLst>
              <a:gd name="connsiteX0" fmla="*/ 0 w 12192000"/>
              <a:gd name="connsiteY0" fmla="*/ 0 h 556282"/>
              <a:gd name="connsiteX1" fmla="*/ 12192000 w 12192000"/>
              <a:gd name="connsiteY1" fmla="*/ 0 h 556282"/>
              <a:gd name="connsiteX2" fmla="*/ 12192000 w 12192000"/>
              <a:gd name="connsiteY2" fmla="*/ 556282 h 556282"/>
              <a:gd name="connsiteX3" fmla="*/ 0 w 12192000"/>
              <a:gd name="connsiteY3" fmla="*/ 556282 h 556282"/>
              <a:gd name="connsiteX4" fmla="*/ 0 w 12192000"/>
              <a:gd name="connsiteY4" fmla="*/ 0 h 556282"/>
              <a:gd name="connsiteX0" fmla="*/ 0 w 12206068"/>
              <a:gd name="connsiteY0" fmla="*/ 1026941 h 1583223"/>
              <a:gd name="connsiteX1" fmla="*/ 12206068 w 12206068"/>
              <a:gd name="connsiteY1" fmla="*/ 0 h 1583223"/>
              <a:gd name="connsiteX2" fmla="*/ 12192000 w 12206068"/>
              <a:gd name="connsiteY2" fmla="*/ 1583223 h 1583223"/>
              <a:gd name="connsiteX3" fmla="*/ 0 w 12206068"/>
              <a:gd name="connsiteY3" fmla="*/ 1583223 h 1583223"/>
              <a:gd name="connsiteX4" fmla="*/ 0 w 12206068"/>
              <a:gd name="connsiteY4" fmla="*/ 1026941 h 1583223"/>
              <a:gd name="connsiteX0" fmla="*/ 0 w 12192000"/>
              <a:gd name="connsiteY0" fmla="*/ 34281 h 590563"/>
              <a:gd name="connsiteX1" fmla="*/ 12086619 w 12192000"/>
              <a:gd name="connsiteY1" fmla="*/ 0 h 590563"/>
              <a:gd name="connsiteX2" fmla="*/ 12192000 w 12192000"/>
              <a:gd name="connsiteY2" fmla="*/ 590563 h 590563"/>
              <a:gd name="connsiteX3" fmla="*/ 0 w 12192000"/>
              <a:gd name="connsiteY3" fmla="*/ 590563 h 590563"/>
              <a:gd name="connsiteX4" fmla="*/ 0 w 12192000"/>
              <a:gd name="connsiteY4" fmla="*/ 34281 h 590563"/>
              <a:gd name="connsiteX0" fmla="*/ 0 w 12193711"/>
              <a:gd name="connsiteY0" fmla="*/ 244346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0 w 12193711"/>
              <a:gd name="connsiteY4" fmla="*/ 244346 h 800628"/>
              <a:gd name="connsiteX0" fmla="*/ 98854 w 12193711"/>
              <a:gd name="connsiteY0" fmla="*/ 577978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98854 w 12193711"/>
              <a:gd name="connsiteY4" fmla="*/ 577978 h 800628"/>
              <a:gd name="connsiteX0" fmla="*/ 4119 w 12193711"/>
              <a:gd name="connsiteY0" fmla="*/ 606811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4119 w 12193711"/>
              <a:gd name="connsiteY4" fmla="*/ 606811 h 800628"/>
              <a:gd name="connsiteX0" fmla="*/ 135924 w 12193711"/>
              <a:gd name="connsiteY0" fmla="*/ 590335 h 800628"/>
              <a:gd name="connsiteX1" fmla="*/ 12193711 w 12193711"/>
              <a:gd name="connsiteY1" fmla="*/ 0 h 800628"/>
              <a:gd name="connsiteX2" fmla="*/ 12192000 w 12193711"/>
              <a:gd name="connsiteY2" fmla="*/ 800628 h 800628"/>
              <a:gd name="connsiteX3" fmla="*/ 0 w 12193711"/>
              <a:gd name="connsiteY3" fmla="*/ 800628 h 800628"/>
              <a:gd name="connsiteX4" fmla="*/ 135924 w 12193711"/>
              <a:gd name="connsiteY4" fmla="*/ 590335 h 800628"/>
              <a:gd name="connsiteX0" fmla="*/ 0 w 12197830"/>
              <a:gd name="connsiteY0" fmla="*/ 577978 h 800628"/>
              <a:gd name="connsiteX1" fmla="*/ 12197830 w 12197830"/>
              <a:gd name="connsiteY1" fmla="*/ 0 h 800628"/>
              <a:gd name="connsiteX2" fmla="*/ 12196119 w 12197830"/>
              <a:gd name="connsiteY2" fmla="*/ 800628 h 800628"/>
              <a:gd name="connsiteX3" fmla="*/ 4119 w 12197830"/>
              <a:gd name="connsiteY3" fmla="*/ 800628 h 800628"/>
              <a:gd name="connsiteX4" fmla="*/ 0 w 12197830"/>
              <a:gd name="connsiteY4" fmla="*/ 577978 h 800628"/>
              <a:gd name="connsiteX0" fmla="*/ 0 w 12196127"/>
              <a:gd name="connsiteY0" fmla="*/ 414454 h 637104"/>
              <a:gd name="connsiteX1" fmla="*/ 12167795 w 12196127"/>
              <a:gd name="connsiteY1" fmla="*/ 0 h 637104"/>
              <a:gd name="connsiteX2" fmla="*/ 12196119 w 12196127"/>
              <a:gd name="connsiteY2" fmla="*/ 637104 h 637104"/>
              <a:gd name="connsiteX3" fmla="*/ 4119 w 12196127"/>
              <a:gd name="connsiteY3" fmla="*/ 637104 h 637104"/>
              <a:gd name="connsiteX4" fmla="*/ 0 w 12196127"/>
              <a:gd name="connsiteY4" fmla="*/ 414454 h 637104"/>
              <a:gd name="connsiteX0" fmla="*/ 0 w 12196196"/>
              <a:gd name="connsiteY0" fmla="*/ 411116 h 633766"/>
              <a:gd name="connsiteX1" fmla="*/ 12194493 w 12196196"/>
              <a:gd name="connsiteY1" fmla="*/ 0 h 633766"/>
              <a:gd name="connsiteX2" fmla="*/ 12196119 w 12196196"/>
              <a:gd name="connsiteY2" fmla="*/ 633766 h 633766"/>
              <a:gd name="connsiteX3" fmla="*/ 4119 w 12196196"/>
              <a:gd name="connsiteY3" fmla="*/ 633766 h 633766"/>
              <a:gd name="connsiteX4" fmla="*/ 0 w 12196196"/>
              <a:gd name="connsiteY4" fmla="*/ 411116 h 633766"/>
              <a:gd name="connsiteX0" fmla="*/ 0 w 12196123"/>
              <a:gd name="connsiteY0" fmla="*/ 374407 h 597057"/>
              <a:gd name="connsiteX1" fmla="*/ 12147772 w 12196123"/>
              <a:gd name="connsiteY1" fmla="*/ 0 h 597057"/>
              <a:gd name="connsiteX2" fmla="*/ 12196119 w 12196123"/>
              <a:gd name="connsiteY2" fmla="*/ 597057 h 597057"/>
              <a:gd name="connsiteX3" fmla="*/ 4119 w 12196123"/>
              <a:gd name="connsiteY3" fmla="*/ 597057 h 597057"/>
              <a:gd name="connsiteX4" fmla="*/ 0 w 12196123"/>
              <a:gd name="connsiteY4" fmla="*/ 374407 h 597057"/>
              <a:gd name="connsiteX0" fmla="*/ 0 w 12196196"/>
              <a:gd name="connsiteY0" fmla="*/ 404442 h 627092"/>
              <a:gd name="connsiteX1" fmla="*/ 12194493 w 12196196"/>
              <a:gd name="connsiteY1" fmla="*/ 0 h 627092"/>
              <a:gd name="connsiteX2" fmla="*/ 12196119 w 12196196"/>
              <a:gd name="connsiteY2" fmla="*/ 627092 h 627092"/>
              <a:gd name="connsiteX3" fmla="*/ 4119 w 12196196"/>
              <a:gd name="connsiteY3" fmla="*/ 627092 h 627092"/>
              <a:gd name="connsiteX4" fmla="*/ 0 w 12196196"/>
              <a:gd name="connsiteY4" fmla="*/ 404442 h 627092"/>
              <a:gd name="connsiteX0" fmla="*/ 0 w 12196123"/>
              <a:gd name="connsiteY0" fmla="*/ 391093 h 613743"/>
              <a:gd name="connsiteX1" fmla="*/ 12141097 w 12196123"/>
              <a:gd name="connsiteY1" fmla="*/ 0 h 613743"/>
              <a:gd name="connsiteX2" fmla="*/ 12196119 w 12196123"/>
              <a:gd name="connsiteY2" fmla="*/ 613743 h 613743"/>
              <a:gd name="connsiteX3" fmla="*/ 4119 w 12196123"/>
              <a:gd name="connsiteY3" fmla="*/ 613743 h 613743"/>
              <a:gd name="connsiteX4" fmla="*/ 0 w 12196123"/>
              <a:gd name="connsiteY4" fmla="*/ 391093 h 613743"/>
              <a:gd name="connsiteX0" fmla="*/ 0 w 12197830"/>
              <a:gd name="connsiteY0" fmla="*/ 407779 h 630429"/>
              <a:gd name="connsiteX1" fmla="*/ 12197830 w 12197830"/>
              <a:gd name="connsiteY1" fmla="*/ 0 h 630429"/>
              <a:gd name="connsiteX2" fmla="*/ 12196119 w 12197830"/>
              <a:gd name="connsiteY2" fmla="*/ 630429 h 630429"/>
              <a:gd name="connsiteX3" fmla="*/ 4119 w 12197830"/>
              <a:gd name="connsiteY3" fmla="*/ 630429 h 630429"/>
              <a:gd name="connsiteX4" fmla="*/ 0 w 12197830"/>
              <a:gd name="connsiteY4" fmla="*/ 407779 h 63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830" h="630429">
                <a:moveTo>
                  <a:pt x="0" y="407779"/>
                </a:moveTo>
                <a:lnTo>
                  <a:pt x="12197830" y="0"/>
                </a:lnTo>
                <a:cubicBezTo>
                  <a:pt x="12197260" y="266876"/>
                  <a:pt x="12196689" y="363553"/>
                  <a:pt x="12196119" y="630429"/>
                </a:cubicBezTo>
                <a:lnTo>
                  <a:pt x="4119" y="630429"/>
                </a:lnTo>
                <a:lnTo>
                  <a:pt x="0" y="407779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95000"/>
                </a:schemeClr>
              </a:gs>
              <a:gs pos="0">
                <a:schemeClr val="accent1">
                  <a:alpha val="80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235763" y="843711"/>
            <a:ext cx="132882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0FFEE5F-65BB-4268-AC17-D19CED90FB82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741620" y="3812327"/>
            <a:ext cx="435133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8350" y="6370474"/>
            <a:ext cx="981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DBECBBC-B5FD-4F11-9AC2-5AED2BF7CA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7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Segoe UI" panose="020B0502040204020203" pitchFamily="34" charset="0"/>
        </a:defRPr>
      </a:lvl1pPr>
      <a:lvl2pPr marL="233363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tabLst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4pPr>
      <a:lvl5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5pPr>
      <a:lvl6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6pPr>
      <a:lvl7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7pPr>
      <a:lvl8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8pPr>
      <a:lvl9pPr marL="1141413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Char char="•"/>
        <a:tabLst/>
        <a:defRPr lang="en-US" sz="1800" kern="1200" baseline="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Segoe UI" panose="020B0502040204020203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LADKRABANG COUNTRY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11 – OOAD course, Fall 2015. CE KMITL</a:t>
            </a:r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/>
              <a:t>Get Started…</a:t>
            </a:r>
          </a:p>
        </p:txBody>
      </p:sp>
    </p:spTree>
    <p:extLst>
      <p:ext uri="{BB962C8B-B14F-4D97-AF65-F5344CB8AC3E}">
        <p14:creationId xmlns:p14="http://schemas.microsoft.com/office/powerpoint/2010/main" val="3333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7" y="365124"/>
            <a:ext cx="11341994" cy="1325563"/>
          </a:xfrm>
        </p:spPr>
        <p:txBody>
          <a:bodyPr/>
          <a:lstStyle/>
          <a:p>
            <a:r>
              <a:rPr lang="en-US" dirty="0" smtClean="0"/>
              <a:t>How well do you know KMITL?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825625"/>
            <a:ext cx="1063258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 well enough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we’ll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 you…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4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Ladkrabang </a:t>
            </a:r>
            <a:r>
              <a:rPr lang="en-US" sz="48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Country</a:t>
            </a:r>
            <a:endParaRPr lang="en-US" sz="4800" dirty="0" smtClean="0">
              <a:solidFill>
                <a:schemeClr val="tx2">
                  <a:lumMod val="50000"/>
                  <a:lumOff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US" sz="4800" dirty="0" smtClean="0">
              <a:solidFill>
                <a:schemeClr val="tx2">
                  <a:lumMod val="50000"/>
                  <a:lumOff val="50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that make you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understand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KMITL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better.</a:t>
            </a:r>
            <a:endParaRPr lang="en-US" sz="2800" b="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that make you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know wher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 you are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going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2800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that make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up to date.</a:t>
            </a:r>
            <a:endParaRPr lang="en-US" sz="2800" b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2800" b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that make </a:t>
            </a:r>
            <a:r>
              <a:rPr lang="en-US" sz="2800" b="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get everything you want.</a:t>
            </a:r>
          </a:p>
          <a:p>
            <a:r>
              <a:rPr lang="en-US" sz="4800" dirty="0" smtClean="0">
                <a:latin typeface="MS UI Gothic" panose="020B0600070205080204" pitchFamily="34" charset="-128"/>
                <a:ea typeface="MS UI Gothic" panose="020B060007020508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pic>
        <p:nvPicPr>
          <p:cNvPr id="1026" name="Picture 2" descr="https://upload.wikimedia.org/wikipedia/en/0/0a/KMITL-LOGO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08" y="3218334"/>
            <a:ext cx="2713149" cy="26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Log-in </a:t>
            </a:r>
            <a:r>
              <a:rPr lang="en-US" b="0" dirty="0">
                <a:latin typeface="MS UI Gothic" panose="020B0600070205080204" pitchFamily="34" charset="-128"/>
                <a:ea typeface="MS UI Gothic" panose="020B0600070205080204" pitchFamily="34" charset="-128"/>
              </a:rPr>
              <a:t>with </a:t>
            </a:r>
            <a:r>
              <a:rPr lang="en-US" b="0" dirty="0" err="1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facebook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  <a:endParaRPr lang="en-US" b="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Post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Announcement from admin.</a:t>
            </a:r>
            <a:endParaRPr lang="en-US" b="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locate main </a:t>
            </a:r>
            <a:r>
              <a:rPr lang="en-US" b="0" dirty="0">
                <a:latin typeface="MS UI Gothic" panose="020B0600070205080204" pitchFamily="34" charset="-128"/>
                <a:ea typeface="MS UI Gothic" panose="020B0600070205080204" pitchFamily="34" charset="-128"/>
              </a:rPr>
              <a:t>building in KMITL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area. </a:t>
            </a: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Food </a:t>
            </a:r>
            <a:r>
              <a:rPr lang="en-US" b="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 place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review.</a:t>
            </a:r>
          </a:p>
          <a:p>
            <a:pPr marL="34290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Can vote each reviews.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Locate transportation.</a:t>
            </a: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Locate yourself.</a:t>
            </a:r>
            <a:endParaRPr lang="en-US" b="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2050" name="Picture 2" descr="http://a5.mzstatic.com/us/r30/Purple7/v4/ab/38/a2/ab38a28e-e6ce-f6f3-327c-6e636c562e47/icon320x32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99" y="2079602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dirty="0"/>
              <a:t>Features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1"/>
            <a:ext cx="10515600" cy="4351338"/>
          </a:xfrm>
        </p:spPr>
        <p:txBody>
          <a:bodyPr/>
          <a:lstStyle/>
          <a:p>
            <a:pPr lvl="0" fontAlgn="base"/>
            <a:endParaRPr lang="en-US" b="0" dirty="0" smtClean="0"/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Tag location.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Comment on each review.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Event </a:t>
            </a:r>
            <a:r>
              <a:rPr lang="en-US" b="0" dirty="0">
                <a:latin typeface="MS UI Gothic" panose="020B0600070205080204" pitchFamily="34" charset="-128"/>
                <a:ea typeface="MS UI Gothic" panose="020B0600070205080204" pitchFamily="34" charset="-128"/>
              </a:rPr>
              <a:t>sharing on social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network.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Search </a:t>
            </a:r>
            <a:r>
              <a:rPr lang="en-US" b="0" dirty="0">
                <a:latin typeface="MS UI Gothic" panose="020B0600070205080204" pitchFamily="34" charset="-128"/>
                <a:ea typeface="MS UI Gothic" panose="020B0600070205080204" pitchFamily="34" charset="-128"/>
              </a:rPr>
              <a:t>review’s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name.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Apartment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zone.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Web </a:t>
            </a: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board.</a:t>
            </a:r>
            <a:endParaRPr lang="en-US" b="0" dirty="0" smtClean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lvl="0" indent="-342900" fontAlgn="base">
              <a:buFontTx/>
              <a:buChar char="-"/>
            </a:pPr>
            <a:r>
              <a:rPr lang="en-US" b="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Count viewer</a:t>
            </a:r>
            <a:r>
              <a:rPr lang="en-US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  <a:endParaRPr lang="en-US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1026" name="Picture 2" descr="http://cdn1.tekrevue.com/wp-content/uploads/2014/06/map-pin-locati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90" y="1690688"/>
            <a:ext cx="6662410" cy="374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image.dek-d.com/contentimg/2012/paeng/UpdateNEWS/Aug933KMITL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8" r="13648"/>
          <a:stretch>
            <a:fillRect/>
          </a:stretch>
        </p:blipFill>
        <p:spPr bwMode="auto">
          <a:xfrm>
            <a:off x="5040625" y="-1"/>
            <a:ext cx="71513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57200"/>
            <a:ext cx="3483864" cy="1371600"/>
          </a:xfrm>
        </p:spPr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smtClean="0"/>
              <a:t>us?</a:t>
            </a:r>
            <a:endParaRPr lang="en-US" b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-529663" y="2308122"/>
            <a:ext cx="4997647" cy="3658016"/>
          </a:xfrm>
        </p:spPr>
        <p:txBody>
          <a:bodyPr>
            <a:normAutofit/>
          </a:bodyPr>
          <a:lstStyle/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bg1"/>
                </a:solidFill>
              </a:rPr>
              <a:t>best </a:t>
            </a:r>
            <a:r>
              <a:rPr lang="en-US" sz="2800" dirty="0" smtClean="0">
                <a:solidFill>
                  <a:schemeClr val="bg1"/>
                </a:solidFill>
              </a:rPr>
              <a:t>design.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Easy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dirty="0" smtClean="0">
                <a:solidFill>
                  <a:schemeClr val="bg1"/>
                </a:solidFill>
              </a:rPr>
              <a:t>use.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Free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your thought.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Get </a:t>
            </a:r>
            <a:r>
              <a:rPr lang="en-US" sz="2800" dirty="0">
                <a:solidFill>
                  <a:schemeClr val="bg1"/>
                </a:solidFill>
              </a:rPr>
              <a:t>new </a:t>
            </a:r>
            <a:r>
              <a:rPr lang="en-US" sz="2800" dirty="0" smtClean="0">
                <a:solidFill>
                  <a:schemeClr val="bg1"/>
                </a:solidFill>
              </a:rPr>
              <a:t>information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Fun to use.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371600" lvl="2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Share </a:t>
            </a:r>
            <a:r>
              <a:rPr lang="en-US" sz="2800" dirty="0">
                <a:solidFill>
                  <a:schemeClr val="bg1"/>
                </a:solidFill>
              </a:rPr>
              <a:t>your favorite </a:t>
            </a:r>
            <a:r>
              <a:rPr lang="en-US" sz="2800" dirty="0" smtClean="0">
                <a:solidFill>
                  <a:schemeClr val="bg1"/>
                </a:solidFill>
              </a:rPr>
              <a:t>location.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Mix">
  <a:themeElements>
    <a:clrScheme name="Custom 561">
      <a:dk1>
        <a:sysClr val="windowText" lastClr="000000"/>
      </a:dk1>
      <a:lt1>
        <a:sysClr val="window" lastClr="FFFFFF"/>
      </a:lt1>
      <a:dk2>
        <a:srgbClr val="0E0600"/>
      </a:dk2>
      <a:lt2>
        <a:srgbClr val="FCF5EF"/>
      </a:lt2>
      <a:accent1>
        <a:srgbClr val="DD59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00B294"/>
      </a:accent5>
      <a:accent6>
        <a:srgbClr val="68217A"/>
      </a:accent6>
      <a:hlink>
        <a:srgbClr val="00BCF2"/>
      </a:hlink>
      <a:folHlink>
        <a:srgbClr val="68217A"/>
      </a:folHlink>
    </a:clrScheme>
    <a:fontScheme name="Custom 3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e an Office Mix.potx" id="{4B7366DC-B74D-454D-9AF1-C5E1E2713A61}" vid="{D9FD2935-D4F2-4034-8F2D-E6786535C4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6494B6-1467-40D3-9D2C-6096235D25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an Office Mix</Template>
  <TotalTime>180</TotalTime>
  <Words>163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Unicode MS</vt:lpstr>
      <vt:lpstr>MS UI Gothic</vt:lpstr>
      <vt:lpstr>Arial</vt:lpstr>
      <vt:lpstr>Calibri</vt:lpstr>
      <vt:lpstr>Segoe UI</vt:lpstr>
      <vt:lpstr>Segoe UI Light</vt:lpstr>
      <vt:lpstr>Office Mix</vt:lpstr>
      <vt:lpstr>LADKRABANG COUNTRY</vt:lpstr>
      <vt:lpstr>How well do you know KMITL?</vt:lpstr>
      <vt:lpstr>Main Features</vt:lpstr>
      <vt:lpstr>Special Features </vt:lpstr>
      <vt:lpstr>Why 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LADKRABANG COUNTRY</dc:title>
  <dc:creator>siriporn kanjanaphichit</dc:creator>
  <cp:keywords/>
  <cp:lastModifiedBy>siriporn kanjanaphichit</cp:lastModifiedBy>
  <cp:revision>9</cp:revision>
  <dcterms:created xsi:type="dcterms:W3CDTF">2015-08-21T06:07:16Z</dcterms:created>
  <dcterms:modified xsi:type="dcterms:W3CDTF">2015-08-27T11:28:07Z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TC043863139991</vt:lpwstr>
  </property>
</Properties>
</file>