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0" r:id="rId5"/>
    <p:sldId id="263" r:id="rId6"/>
    <p:sldId id="259" r:id="rId7"/>
    <p:sldId id="262" r:id="rId8"/>
    <p:sldId id="264" r:id="rId9"/>
    <p:sldId id="265" r:id="rId10"/>
    <p:sldId id="267" r:id="rId11"/>
    <p:sldId id="266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1DFC156-D75D-429B-A3D8-85E0ECE36966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C7661A0-1F18-4A2A-9684-39734188A4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87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C156-D75D-429B-A3D8-85E0ECE36966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61A0-1F18-4A2A-9684-39734188A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C156-D75D-429B-A3D8-85E0ECE36966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61A0-1F18-4A2A-9684-39734188A4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63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C156-D75D-429B-A3D8-85E0ECE36966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61A0-1F18-4A2A-9684-39734188A4A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929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C156-D75D-429B-A3D8-85E0ECE36966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61A0-1F18-4A2A-9684-39734188A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83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C156-D75D-429B-A3D8-85E0ECE36966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61A0-1F18-4A2A-9684-39734188A4A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522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C156-D75D-429B-A3D8-85E0ECE36966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61A0-1F18-4A2A-9684-39734188A4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851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C156-D75D-429B-A3D8-85E0ECE36966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61A0-1F18-4A2A-9684-39734188A4A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243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C156-D75D-429B-A3D8-85E0ECE36966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61A0-1F18-4A2A-9684-39734188A4A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85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C156-D75D-429B-A3D8-85E0ECE36966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61A0-1F18-4A2A-9684-39734188A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4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C156-D75D-429B-A3D8-85E0ECE36966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61A0-1F18-4A2A-9684-39734188A4A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37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C156-D75D-429B-A3D8-85E0ECE36966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61A0-1F18-4A2A-9684-39734188A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8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C156-D75D-429B-A3D8-85E0ECE36966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61A0-1F18-4A2A-9684-39734188A4A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80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C156-D75D-429B-A3D8-85E0ECE36966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61A0-1F18-4A2A-9684-39734188A4A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51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C156-D75D-429B-A3D8-85E0ECE36966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61A0-1F18-4A2A-9684-39734188A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4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C156-D75D-429B-A3D8-85E0ECE36966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61A0-1F18-4A2A-9684-39734188A4A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96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C156-D75D-429B-A3D8-85E0ECE36966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61A0-1F18-4A2A-9684-39734188A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3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DFC156-D75D-429B-A3D8-85E0ECE36966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7661A0-1F18-4A2A-9684-39734188A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23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Move Alarm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70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3635" y="2577621"/>
            <a:ext cx="470691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h-TH" sz="9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เมื่อถึงเวลา...</a:t>
            </a:r>
          </a:p>
        </p:txBody>
      </p:sp>
    </p:spTree>
    <p:extLst>
      <p:ext uri="{BB962C8B-B14F-4D97-AF65-F5344CB8AC3E}">
        <p14:creationId xmlns:p14="http://schemas.microsoft.com/office/powerpoint/2010/main" val="1357377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xplosion 2 1"/>
          <p:cNvSpPr/>
          <p:nvPr/>
        </p:nvSpPr>
        <p:spPr>
          <a:xfrm>
            <a:off x="1163784" y="789711"/>
            <a:ext cx="4738255" cy="2680854"/>
          </a:xfrm>
          <a:prstGeom prst="irregularSeal2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Ring </a:t>
            </a:r>
            <a:r>
              <a:rPr lang="en-US" sz="2800" b="1" dirty="0" err="1" smtClean="0"/>
              <a:t>Ring</a:t>
            </a:r>
            <a:r>
              <a:rPr lang="en-US" sz="2800" b="1" dirty="0" smtClean="0"/>
              <a:t> !!</a:t>
            </a:r>
            <a:endParaRPr lang="en-US" sz="2800" b="1" dirty="0"/>
          </a:p>
        </p:txBody>
      </p:sp>
      <p:sp>
        <p:nvSpPr>
          <p:cNvPr id="3" name="Right Arrow 2"/>
          <p:cNvSpPr/>
          <p:nvPr/>
        </p:nvSpPr>
        <p:spPr>
          <a:xfrm rot="1746284">
            <a:off x="5312024" y="3117274"/>
            <a:ext cx="1080654" cy="101830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178" y="2918744"/>
            <a:ext cx="3349625" cy="313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4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data:image/jpeg;base64,/9j/4AAQSkZJRgABAQAAAQABAAD/2wCEAAkGBxQREhEUExQTFhIXFhYXFxgXFRQXFRYWGxoaHBUZGhccHCghJBolHBQaIzEhJSorLi4uGx8zODMsNygtLisBCgoKDg0OGhAPGjclHSM0Ny01NDcsLDg4NywsKywsNDU0NzQrLCw3NywsNCstLC0sNzA0Ny0sLDU3Nyw0Ny8uN//AABEIAHoBnQMBIgACEQEDEQH/xAAcAAEAAQUBAQAAAAAAAAAAAAAABwEDBAUGAgj/xABIEAABAwMCAwYCBAkKBQUAAAABAAIDBBESBSEGEzEHIkFRYXEUgTJScpEIIyRCgoOhsrMVJTNidISxwdHwNTZDc+EWkqLDxP/EABsBAQACAwEBAAAAAAAAAAAAAAAEBQIDBgEH/8QAKREBAAIBAgMHBQEAAAAAAAAAAAECAwQREiExBRMiI3GxwRQyYaHwQf/aAAwDAQACEQMRAD8A3Ha92ouoXGkoy34mwMkhAIhBFw1oOxeQb77AEdSdoC1LVp6l2U80srvOR7nfdc7Kms6g6pqJ53fSlkfIf0nE2+V1hoCIiAiIgIiICIiAiIgIiICIiAiIgIiICIiAiIg6/hPU8m8px7zR3fVvl8v8PZdEoyp5ixzXNNnA3CkLTa9s0bXj2I8neIQZaKmSZIKoqZJkgqipkmSCqKmSZIKoqZJkgqipkmSCqKmSZIKoqZJkgqipkmSCqKmSZIKoqZJkgqipkmSDb6LxJU0jgYpHYjqxxLoyPLE9PcWKmfhrXGVsAlZsfovb4seOo9t7g+RUA5Lc8O8RyUXM5f5+N7/1b2/eQQsiIgIiIO14c4ap6imY6TNr35d9pviQ4gd3oRtv4rV8Q8H1FJdxbzIfCRm7bf1h1Hz29V13BrPyOH9P99y6rTa0x9127D+z/wAeim30++OLU67Kb6y+PLaJneN590DIpq4h7PKeqBfDaGU73aLxu92+HuPuKiziDhqoonWmjIaTZrxvG72d5+hsVB3WeLPTJ06tQiIvW4REQEREBERAUh8PdkVZUxtlldFTRuF28y/MIPQlgGwPqQfRajss0xtTqlIx4BYHF5B8cGlwH/uAW97WK+or9WdRx3c1jmRRR3AaXkAucbm1yXEXPgAg0nGvZ9U6Y1skhjkgccWyRu2v1ALTuCbHpcbdVyK63X+DtTpabKpje2miNwDKxzWF5Ddmhx6m3QLqNJ4foNL0+Ct1GF1RNUW5UN7Na0i4v03xsSTe1wAPFBFS3NbwxURUkNY9oFPK7Fjsmkk9783qP6Ny7riHRNPnooNVpYHxQsnYypp8urMw1wbvsdx0IuHX2K7fibUNNi0igkmpHvonOjMMId3mFzJHNJOQvtkOp6oPnVdjJwzRjSBWCsaavIDkXZf6eJbj9K4b379LLlq+RjpZXRtLYy9xY09WsJOI+QsFITuHab/022s5Q+K5luZd17c8t6Xt9Hbog46g4YqJqSesY0Gnhdi9xc0EHu9G9T9Nv3qzoOpcl+57jtnenk75Kc+HqzTxoU8raV4pN+dFl35Hgxtc6+XiQPHwUHcT1VPLUyPpInQ05xxjcbltmgO8T1IJ6+KDsuYnMW17LdEjlpJqytv8PCS1rRcF+IBN7bkC4AA6n2XTadRafqrZY6eF1NUMbk3fYjoCQCQRcgHxFxYoOE5icxdV2eaFFVOrY6hneja0Dc3jcS8OOx3ILf2La8NR6VVyOpY4JCcCRM8kOfa1yCHXB3uNh7IOA5icxU1SDkzTRXvy5Hsv54uIv+xYvMQZfMTmLE5icxBl8xOYsTmJzEGXzE5ixOYnMQZfMTmLE5icxBl8xOYsTmJzEGXzE5ixOYnMQZfMTmLE5icxBl8xOYsTmJzEGXzE5ixOYnMQZfMTmLE5icxBwaIiAiIglbghn5FB+s/iOW85a1XAbPyGD9Z/Eet/grXHbwR6OW1E+bf1n3XNNrDEbHdh8PL1C6LlslYWuDXxuFiHAOa4eRBXM4LM0+rMR82nqP8AMeqiarT8fip1Z4M/DO1ujmuJ+yiOW76Nwjf15biTGfsu6t9jceyirV9InpX8ueN0b/Jw2Pq1w2I9QSvp+nkDgCDcFNQ0yKpjMc8bZGHwcL29QeoPqFVd/NJ2svcWWdub5SRSvxf2QuYHS0T8mjcxSEBw+w/ofY2PqVFtTTvjcWPa5jx1a4EEfIqRTJW/2pMc43WkRFmCIiDe8Ea2KGupqhwJYx/fA64OBa/5gOJt5gKTu0DgWoq6lupaW8Sc0MfeOVrHteAAHseSBYgDxBBuoUWy0riCqpbinqJogeoZI5rT62BtdBL/ABRTVNPw3JHXvcap0rf6SXmPI5rSG5ZG5DQTYE2C21PrNXV6RSS6U6N08TWRzROEZd3WhrgM9g4EBw6XB9goD1LVJql2c8skrvN73OI9rnZV0vVZ6Z2cEskTvEse5pPvY7oJC461HW/gSK9jGU0kjWEBkQdkO+2+O4F2fsXR65pEupcO6Y2kbzXxmIuaHNB7jJI39T1DiNvJQ7qms1FUQaiaWUjpm9zrewJ2VzSeIaqlDm09RNE125DHuaCfOwNr+qDCq6Z0T3xvGL2Ocxw22c02cNvIhSy//lFv/d//AElRHNM57nOe4ue4kuc4kucTuSSdyT5q/wDylNyuTzZeT15ebuXe9/oXt136IJh4Cp3VnDlZTQAOnzkGNwCSSx4G/mAbeqiHWNJmpJTDURmOUAEtNibEXG4JHQqulavPSuLqeaSJxFiWPLbj1t1VrUdQlqHmSaR8kh6ue4udbwFz4IJe7MZxXaNWafG5rappc5gJtkCWuafbJpaetrg+K3XZzoM1C6errW/DsZEW2c5hO5aXHuki3csPE3UB0tS+JwfG9zHt6Oa4tcPYjdbl/FNVOWipqJpWeT3ucAfA2JsgmPsoqubUanJa2eL7eWTpTb9q0HZG69fH/wBqT/ALj6TUZIr8qSSPK18HubcDpex36leKWsfE7KN7mOta7HFpt4i4Qbri5/5dW/2ib98rU5qzLOXOLnEucSSSSSST1JJ8V4zQZOaZrGzTNBk5pmsbNM0GTmmaxs0zQZOaZrGzTNBk5pmsbNM0GTmmaxs0zQZOaZrGzTNBk5pmsbNM0GTmmaxs0zQZOaZrGzTNByqIiAiIgmTs/b+QU/6z+I9dFgtJ2ds/m+m/WfxXrpMFYUnww5PUz51/WfdjYJgsnBMFlxNO5Q1JiO27T1H+/FdJBO0tyB7v+9vdcxKQ0EuNgFrIdacx+Q+h9XzHn9pVfaFKTHFH3Oi7B0eo1dpiseCOs/Efl19VMX+jfAf5n1Wk1vhyCsbjNGHHwcNnt9ndfl0W5o5mytD2G4P3g+R9Ve5ao+8msuyrSlKd3tyQbxN2aVFPd9PeeLrYD8a0erfzvdu/oFwzmkEgixGxB6gqdeKe0WlpLsiInmG1mHuNP9Z/+Qv8lCusak+pmkmkxD3uuQ0WaPDYfJWunvktHjhT6qmKs+XLDREUlFEWVpmnyVMscMLHPlecWtb1J/08STsACVJOo8M6dobGfH3ra9wDhTRvLIY/IvcN7X+/6tt0EWIu6HaSWE8rTdKYzwHwuRt6uLrldFw9xZo9e4Q6jp9NTOdsJoRy47k/nFtnN9ySPOwQRGikDta4LpdLlY2nqC9z9zA6xfE3wcXjbE9ACL+6j9AREQEREBERBttNqrjE9R09Qs3Nc9G8tII6hbeKbIAhBlZq9FTyPAc2ORzT0LWOcD8wLLEZKQQRa4NxcAj7jsfmvofs01eabR3TSvLpW/EAOIaLBhcGCwAGwAQfP8gLSQ4EEdQQQR7grzmscTF3ecS5x3JJJJJ6kk9Sq5IL+aZqxkmSC/mmasZJkgv5pmrGSZIL+aZrr+yjhyDUaqWKpa5zGwl4xe5hyyaOrTfoSuT1aIRz1EbfosmlY3e/da9zW7+wCDxmmasZJkgv5pmrGSZIL+aZqxkmSC/mmasZJkgv5pmrGSZINGiIgIiIJy7Nm/zbTfrf4r102C0HZk3+bKX9b/FeuowUus8ocfqZ86/rPuxsFaqZWxtLnGwH7fQeqvVtQ2Jpc82Hh5k+QXH6hXumdc7AdB4Af6+q9mZ/xadj9kX11+K3LHHWfiPz7fp7rq4ym52aOg8v/KxbrA1HVIoBeRwB8B1cfYLjtX4rklu2P8Wz0+mfn4fJRL4433t1fQ/qNPoscYqRtEdIj+/cu4fxizT3XDs3eMQP0vtH8336+hXI8V8f1Vddt+VAf+mwncf13dXe2w9FyhKotPc04uLbmpNVrb57b9IERFtQxERBPfYPoTKaiqNTlF3OEgYfqwx3zI9XOaQfsD1UJa3qklXPNPKbySPLj6X6AegFgPQBfSnCFKJuHI44+r6OVot9ch4d88rr5dQFcp53Rva9ps5rg5p22cDcHf1CtogvVlU+Z7pJHufI43c5xJc4+ZJWVoeiz1sohponSykE4ttsB1LnGwDdxuSBuFr1PEOk/wAlcLzzRDGpqI4nSSAd7GV7Wht+oDY5CB6knxQR4zgylY/lVGrUkc17Fscc8zGnydMGhgIPXfZeuLOzGsoYueOXUUtsubA7IBp+i5zetiPEXHquIU9fg78QGaKpoZSHNjHMjDt/xbjaVtj+aHFpt/XKCBV1lFwLLyWVFXLDRU7/AKDp8+bIPOOBjS93UeA2IK7vhrs8iHEVTC5t6WntUNadwc8TEw+YBf8APDfquR7adQfNq1UHklsWEbB4NaGg7e7nE/NBl6d2XtrWOdp2oU1S9m7oy2WB4Hni4X3O1yAPVcPq2lzUsr4Z43RytNnNcN/QjwIPgRsVl8Ka9JQVcNTGTdjhkB+ew/TYfQi/7FOfb7ocdRp7K1oHMhLO99aGQhuJ/Se0jy73mggjQtAqK17mU0TpC0XcRZrWDze9xDWjY7khdnw92W1NTlyKvTZC22TWVJeW+ROEbvv6FdjxXo/wHC8bIRiZfh31Dm9XmSxdc+IyLW+wAUPcK67JQVUFRGSCx4LgPz2X77D6ObcIOp4g4KfQ5ies04SNteJs0z5rkXA5YhvuPE2HqpY7Jf8AgL/73/i5an8IWgjMFHVADmczlZDq6NzHPAPsW3H2j5ra9kn/AAF/96/xcg+fqYEhgAJccQAASSTsAANySfBdW7g3kYCvrKeje8AiJwkmnAPQyMjFmA+Zd72XS/g9aGyaeapeAeQ1jY79A94OTvcNbYfaK5qq4aqqqaoqqh0dNE+aRxmqXhgILjbBv03bWAAFtgLoMjiTs7qaWAVUckNVSWy5sJJs36xbv3fUE28bLTaXofxDWlslnEPJBZsGsdEJDll4Nly6D6BHiF2ml9oVNpVI6jpOZWkue4yTN5UAzADmsj3eWbE2Nr5HdRbfy2Hl5eiDInbi5zeuLi33sbf5LptO4HqKig+NhIeDKIhC1p5hcZBGCD0tdw+S5HJTpwBqzqPhqoqGbPj+JLCdwHl1mG32iEHPUvY9LZoqK6lgld/07Zkely9u/sD7lc7xrwDVaXZ8uEkBOIljvYHwD2ndpPh1HrfZcfPIZHOe8l73ElznHJziepJO5KmvsjrDqem1+n1BLxG0NYXG5DJA7AAn6j47jy7vkg1H4Px/Lqj+zn99ij7iJ1qus/tFR/Fcu9/B4P5dUX6/DH99ij/iQ/ldZ/aJ/wCI5B3lB2P1JjElVU01K0gEBx5hHuQWs+5zlb1zslqYYXT080NXG0FzhGC19h1LBdwdYb2uD5AnZchT6LX19ntgqqgABrXlr3tDRsA17trDyBUp9iOgV9FUzieCSKmfCT3scTK1zMLAE74uf9w8kHBcIcES6nBUSwSxh0PWJwdm7u5MII2s7cD1BXKB6kPs61sUOuTxXxgmnmpyPAHmu5J+Thj+ktH2paH8FqVQwC0ch58f2ZCS4fJ4ePYBBjcGcMS6nUGCJzWEML3PcCWtAIAvbxJcLfPyWu1qh+GqJoM2yGJ5YXtBDXObs6wPk64+SlPsztpmjV2pOA5klxFfxDLsiHzlc75WUNmQkkk3cSSSepJ3JPqSguZJkrWSZILuSZK1kmSDXIiICIiCf+y5v82Uv63+NIt/qVayBmT/AJAdXHyC5XgXVo6XR6aSQgf01hcC/wCOk/Z6rhuJeOjK9xZ3ndA43waPJrf9/NSscRtxWnaFJpuzfqNRfJmnbHFp9Z59I+ZdJretXJkmcGt8BfYDyaOpP7SuK1bi9xu2AYj65+l8h4fNc3V1b5XZSOLnev8AkPAKyscmfflXlDp7aua0jHhjhrD3LIXEucSXHqSbk/NeERR0MREQEREBERB9Bfg8cTNkp5KF5Akic6SMfWiebuA9WvJJ+2PVR12v8Fv06sfI1p+FncXxuA7rXHd0R8iDe3mLeRtxmmahJTSxzQvcyVhya5vUH/S2xB2IJCm7R+2KirYDT6rBYOFnuDDJC+352I77XX3Fr2O4IQQOu14e4rhjMMDNNoHBz2Nc+dj55DcgE3LgB7AAei3+scG6JKS+k1ZkLTvhK0vA9Ae663vcrT0mh6VTSMkl1Uy4ODgynpZC5xBuBm84jogkbtu0alotPDqekpY3yStjL2wRhwaWuJxNticQL+63WkY6zw7ymEGQ04hIvbGeEDAHyu5jD7EFRr2q9p8OqwMp4YZWNbKJM5C0E2a4WwF/rdbrk+B+N6nSpS+Ah0brcyJ9yx4Hjt0cPBw/aNkHNyMLSWuBDgSCCLEEdQR5qVPwc4HHUZ3gHBtM4OPhdz48R7nEn9ErA4h4m0bUX8+ekrYKh28nw0kJY8+ZzHX1DR63WureOxFTPo9Og+Fgk/pXl/MqZtrd6SwDRa+zR5+ZuEi8H8aQzcSVtnDlTsEMTr7OdEG2selnYvIPjdvmuT/CA0J0Go/EAHl1LGm/hzGAMe37gw/NRnFIWkOaS1wIIIJBBG4II6FSfD2rR1dKKXVqX4lgsRLG4MlDh0fbYZ7ncEXBIIIJuEWr6E7XNUFNoVLSP/p5o6dmPiBEGPkd7BzGj9JRnRa3pNG8TU1LV1EzTdnxckQiY4dHYRN71vIlc3xJr89fO6epfnIdh4Na0Xsxo8Gi5/aTcklBLfBHaDRVenfybqTuVaPktkIOD2AfizlY4vbYddu6Dfey0GmdkBkLpvjqV+nMyc+eNzi7lsF32biWh1hv3iB62stHp/ZvUGAVNXJDRU5+i6ocQ91xcYxAFxPobFSZ2a8YabQwNoJK5szXPdi51PJFE0P+kxzn3BaTfc2G+6COO07j46pLG2JpjpIbiJp+k7wL3ethYDwHuVLfZEb6A7+9f4uXCdrvZg2iaayj3pSRzI735WR2c0+MZJAt1Fx1B2xeEO1oafRMpG0QkaA7JzpyMy8ku2Eew3tbyQbr8HPV2smqqZxsZWMkZ6mO4eB64uB+RXM9rfCr6Gvlfj+TzvdJE+213byMv4EOJ28iFzlXrEbZopqKF1I6M5C075XZX2Ic4Cwtta29ze6k6k7Z4KinMOp0XN2GWAY5jyOh5byMT47E79LIIeumS7PW+I9KAPwGmBshBs+pkfI1l+pbAXuYT5X2HkVxT3kkkm5JJJ8yeqD1dTdwjQun4Vq42glxFQ4AC5JY7OwHiTj0UHXU68C6xJRcNSVMWOcUrnAOFw4c9mbT7tJF/C90EGhymnsDhNPTalWyd2GzQCdhaFr3yH2GYHyK1P8ALvDlUTNUUc8Mzt3sYZOWXeNuW8D7g1YXHfaXHUUwodPhNPRgAOJAa57Qb4Bovi0ncm93ffcMz8HY3r6j+zf/AGNWNwDoMVbr1UydofHFJVTFh+i8tmxaHDxF5L28beS1HZRxbDpdVLNOJCx8OA5bQ43yadwSNrBa/R+Ln0epSVsLcmulmcWO2zikcSWki9jYg33sQOqDrO0LtMrhWVFPTy/DwQSOiaI2tDnYHEuLiCeoNgLC1uq3nYXrFbWVlS+eomlgjgxIe8loke9hZYdL4xv/ANlYer8TcO17zUVFPUtndbMND2lxHng/En12JXjRe1ilpKiKKmpXQaYwPya0NdPJIQMXuufDEDdxO9ydgAEccTPIrqwg2cKqcgjqCJXEH71KfaDTnWdK0yuhF6gPbC8D60rhG4fKYNt6OUQ61ViaoqJW3xkmlkbfri55cL+tipg/B3q3PjroHtBp2OimBNsWSb36/wDaa70Lb+KDE7baxtLT6fpcR7scbXv9Q0YRX9zm4+oCiG63HG2umvrqmov3XvIj9I292P8A+IB9yVpLoPd0uvF0ug93S68XS6DFRXamAxvexws5ri1w8iDYj7wrSAiIguOmcWhpc4tHRtzYedgraIgIiICIiAiIgIiICIiAiIgIiICIiAiIgIiIC6jsxpopdVoWT25ZlGzuhcATG0+d3hot43suXXqN5aQQSCCCCDYgjoQfNBLv4R9PP8XTSODjTcnFh/NEmTjIPtEYn1A9FECk/Te2ao5PIraaCtjsB+M7rnW+vs5pPriD7rW1XHFBcuh0WkbJ4GSSSWMH1is0H2QdVouuPi4VqRVEkPe+ClDju5hxtjc7hruZ7BtvAKGFtuIuI6ive18774jGNjQGRxM8GsYNgNh6mwuStSguscvV1ZBVwFB6ul15RB6upo0T/lGq+1J/GaoVRB6ul15RB6ul15RB6ul15RB2/A/ZxPqsL5YZoGBkhjc2Qvy2a12QDQdu/bw6LteJtQptB0uTTqWZs1bPcTPaRdmQAkc4AnHuDFrb33v7wmiD1dLryiD1dLryiD1dLrythpOjTVWfJYXYY5WHS97fulBInbb2fyQTyV0DC6mlJfLiL8mQ/SJH1HHe/gSRtteJl9xEX2PRfNvbnpsMFSBDFFGDueWxrLnxJxAQReiIgIiICIiAiIgIiICIiAiIgIiICIiAiIgIiICIiAiIgIiICIiAqtKoiC4ioEQVRURBVFREFUVEQVRURBVFREFUVEQVRUQIL1JTPle2ONrnyONmtaC5zj5ABfT3ZLwP/JlKecAamYh8vQhgAOEd/G1zc+bj4WVvsd0yFlGyVsMTZSLF7Y2B5HkXAXspA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://numerousapp.com/img/google-pl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75" y="2386012"/>
            <a:ext cx="76200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932567" y="826808"/>
            <a:ext cx="45079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Coming soon…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03753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7200" dirty="0" smtClean="0">
                <a:latin typeface="TH Charm of AU" panose="020B0500040200020003" pitchFamily="34" charset="-34"/>
                <a:cs typeface="TH Charm of AU" panose="020B0500040200020003" pitchFamily="34" charset="-34"/>
              </a:rPr>
              <a:t>คืออะไร </a:t>
            </a:r>
            <a:r>
              <a:rPr lang="en-US" sz="7200" dirty="0" smtClean="0">
                <a:latin typeface="TH Charm of AU" panose="020B0500040200020003" pitchFamily="34" charset="-34"/>
                <a:cs typeface="TH Charm of AU" panose="020B0500040200020003" pitchFamily="34" charset="-34"/>
              </a:rPr>
              <a:t>?</a:t>
            </a:r>
            <a:endParaRPr lang="en-US" sz="7200" dirty="0">
              <a:latin typeface="TH Charm of AU" panose="020B0500040200020003" pitchFamily="34" charset="-34"/>
              <a:cs typeface="TH Charm of AU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h-TH" sz="6000" dirty="0" smtClean="0">
                <a:latin typeface="TH Charm of AU" panose="020B0500040200020003" pitchFamily="34" charset="-34"/>
                <a:cs typeface="TH Charm of AU" panose="020B0500040200020003" pitchFamily="34" charset="-34"/>
              </a:rPr>
              <a:t>	นาฬิกาปลุก  ที่ทำการแจ้งเตือนทุกๆ </a:t>
            </a:r>
            <a:r>
              <a:rPr lang="en-US" sz="6000" dirty="0" smtClean="0">
                <a:latin typeface="TH Charm of AU" panose="020B0500040200020003" pitchFamily="34" charset="-34"/>
                <a:cs typeface="TH Charm of AU" panose="020B0500040200020003" pitchFamily="34" charset="-34"/>
              </a:rPr>
              <a:t>1 </a:t>
            </a:r>
            <a:r>
              <a:rPr lang="th-TH" sz="6000" dirty="0" smtClean="0">
                <a:latin typeface="TH Charm of AU" panose="020B0500040200020003" pitchFamily="34" charset="-34"/>
                <a:cs typeface="TH Charm of AU" panose="020B0500040200020003" pitchFamily="34" charset="-34"/>
              </a:rPr>
              <a:t>ชั่วโมง </a:t>
            </a:r>
          </a:p>
          <a:p>
            <a:pPr marL="0" indent="0">
              <a:buNone/>
            </a:pPr>
            <a:r>
              <a:rPr lang="th-TH" sz="6000" dirty="0" smtClean="0">
                <a:latin typeface="TH Charm of AU" panose="020B0500040200020003" pitchFamily="34" charset="-34"/>
                <a:cs typeface="TH Charm of AU" panose="020B0500040200020003" pitchFamily="34" charset="-34"/>
              </a:rPr>
              <a:t>เพื่อป้องกันโรค </a:t>
            </a:r>
            <a:r>
              <a:rPr lang="en-US" sz="6000" dirty="0" smtClean="0">
                <a:latin typeface="TH Charm of AU" panose="020B0500040200020003" pitchFamily="34" charset="-34"/>
                <a:cs typeface="TH Charm of AU" panose="020B0500040200020003" pitchFamily="34" charset="-34"/>
              </a:rPr>
              <a:t>office syndrome</a:t>
            </a:r>
            <a:endParaRPr lang="th-TH" sz="6000" dirty="0" smtClean="0">
              <a:latin typeface="TH Charm of AU" panose="020B0500040200020003" pitchFamily="34" charset="-34"/>
              <a:cs typeface="TH Charm of AU" panose="020B0500040200020003" pitchFamily="34" charset="-34"/>
            </a:endParaRPr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019622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62510" y="2565400"/>
            <a:ext cx="854562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How </a:t>
            </a:r>
            <a:r>
              <a:rPr lang="en-US" sz="8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is it</a:t>
            </a:r>
            <a:r>
              <a:rPr lang="en-US" sz="8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8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work </a:t>
            </a:r>
            <a:r>
              <a:rPr lang="en-US" sz="8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??</a:t>
            </a:r>
            <a:endParaRPr lang="en-US" sz="8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82702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canadianliving.com/img/photos/biz/resized/620x413/620x413_exercisecues143688974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747712"/>
            <a:ext cx="5016576" cy="334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https://encrypted-tbn3.gstatic.com/images?q=tbn:ANd9GcSxR5OzCyqBkHygoYHiUphP9w15M-FzGGKFm_PIXFK0qWogLTE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https://encrypted-tbn3.gstatic.com/images?q=tbn:ANd9GcSxR5OzCyqBkHygoYHiUphP9w15M-FzGGKFm_PIXFK0qWogLTE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375" y="3107409"/>
            <a:ext cx="3349625" cy="313305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644151">
            <a:off x="6273186" y="3891597"/>
            <a:ext cx="1176054" cy="749300"/>
          </a:xfrm>
          <a:prstGeom prst="rightArrow">
            <a:avLst>
              <a:gd name="adj1" fmla="val 50000"/>
              <a:gd name="adj2" fmla="val 98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11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62510" y="2565400"/>
            <a:ext cx="854562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How to use ??</a:t>
            </a:r>
            <a:endParaRPr lang="en-US" sz="8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7958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46770" y="2091035"/>
            <a:ext cx="6419065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</a:t>
            </a:r>
            <a:r>
              <a:rPr lang="en-US" sz="138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egister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5926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lakemacholidayparks.com.au/wp-content/uploads/2014/09/facebook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675" y="1249363"/>
            <a:ext cx="4389438" cy="438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0398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35073" y="3590598"/>
            <a:ext cx="3101109" cy="6256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Monday - Friday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835073" y="4530398"/>
            <a:ext cx="3101109" cy="6256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08:30 – 16:00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142674" y="2477332"/>
            <a:ext cx="2482430" cy="6763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Office hours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0186" y="951521"/>
            <a:ext cx="65254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Fill more information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107879" y="3569816"/>
            <a:ext cx="2417777" cy="6581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Day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142674" y="4509616"/>
            <a:ext cx="2362200" cy="6256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Time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622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7745" y="686477"/>
            <a:ext cx="22493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Setting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946400" y="2754595"/>
            <a:ext cx="2997200" cy="5543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Type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46400" y="3621196"/>
            <a:ext cx="2997200" cy="5543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Course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46400" y="4487798"/>
            <a:ext cx="2997200" cy="5543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Frequency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54617" y="2754595"/>
            <a:ext cx="3973945" cy="5543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Stretch / Mini exercise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54617" y="3621196"/>
            <a:ext cx="3973945" cy="5543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54617" y="4493264"/>
            <a:ext cx="3973945" cy="5543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Every 30 minutes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943600" y="5378265"/>
            <a:ext cx="1866902" cy="7976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Submit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946400" y="1765940"/>
            <a:ext cx="2482430" cy="6763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Setting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740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338</TotalTime>
  <Words>52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Angsana New</vt:lpstr>
      <vt:lpstr>Arial</vt:lpstr>
      <vt:lpstr>Garamond</vt:lpstr>
      <vt:lpstr>TH Charm of AU</vt:lpstr>
      <vt:lpstr>Organic</vt:lpstr>
      <vt:lpstr>Move Alarm</vt:lpstr>
      <vt:lpstr>คืออะไร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Move Alarm</dc:title>
  <dc:creator>Admin</dc:creator>
  <cp:lastModifiedBy>Admin</cp:lastModifiedBy>
  <cp:revision>16</cp:revision>
  <dcterms:created xsi:type="dcterms:W3CDTF">2015-08-21T04:02:02Z</dcterms:created>
  <dcterms:modified xsi:type="dcterms:W3CDTF">2015-08-26T19:29:25Z</dcterms:modified>
</cp:coreProperties>
</file>