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27-Aug-15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27-Aug-15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27-Aug-15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27-Aug-15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27-Aug-15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27-Aug-15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27-Aug-15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27-Aug-15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27-Aug-15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27-Aug-15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27-Aug-15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27-Aug-15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27-Aug-15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27-Aug-15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27-Aug-15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27-Aug-15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27-Aug-15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27-Aug-15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Move Alarm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h-TH" sz="2800" b="1" dirty="0" smtClean="0">
                <a:latin typeface="+mn-lt"/>
                <a:cs typeface="+mn-cs"/>
              </a:rPr>
              <a:t>ผู้ช่วยแก้ไขปัญหา </a:t>
            </a:r>
            <a:r>
              <a:rPr lang="en-US" sz="2800" b="1" dirty="0" smtClean="0">
                <a:latin typeface="+mn-lt"/>
                <a:cs typeface="+mn-cs"/>
              </a:rPr>
              <a:t>Office syndrome</a:t>
            </a:r>
            <a:endParaRPr lang="en-US" sz="2800" b="1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603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คุณมีอาการเหล่านี้หรือไม่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800" dirty="0" smtClean="0"/>
              <a:t>ปวดเมื่อยบริเวณหลัง คอ บ่า ไหล่</a:t>
            </a:r>
          </a:p>
          <a:p>
            <a:r>
              <a:rPr lang="th-TH" sz="2800" dirty="0" smtClean="0"/>
              <a:t>ปวดบริเวณข้อมือ หรือแขน</a:t>
            </a:r>
          </a:p>
          <a:p>
            <a:r>
              <a:rPr lang="th-TH" sz="2800" dirty="0" smtClean="0"/>
              <a:t>นิ้วล็อก ขยับนิ้วมือลำบาก</a:t>
            </a:r>
          </a:p>
          <a:p>
            <a:r>
              <a:rPr lang="th-TH" sz="2800" dirty="0" smtClean="0"/>
              <a:t>ปวดเกร็งอย่างรุนแรง จนหันคอหรือก้มเงยไม่ได้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884648" y="5151549"/>
            <a:ext cx="8165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0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คุณอาจจะเสี่ยงเป็นโรค </a:t>
            </a:r>
            <a:r>
              <a:rPr lang="en-US" sz="40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office syndrome!!!</a:t>
            </a:r>
            <a:endParaRPr lang="en-US" sz="4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76060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สาเหตุของ </a:t>
            </a:r>
            <a:r>
              <a:rPr lang="en-US" dirty="0" smtClean="0"/>
              <a:t>office syndrome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th-TH" sz="2400" dirty="0"/>
              <a:t>มักนั่งทำงานติดต่อกันเป็นเวลานาน</a:t>
            </a:r>
          </a:p>
          <a:p>
            <a:pPr lvl="1"/>
            <a:r>
              <a:rPr lang="th-TH" sz="2400" dirty="0" smtClean="0"/>
              <a:t>เพ่งจอคอมพิวเตอร์ติดต่อกันนานเกิน 1 ชั่วโมง</a:t>
            </a:r>
          </a:p>
          <a:p>
            <a:pPr lvl="1"/>
            <a:r>
              <a:rPr lang="th-TH" sz="2400" dirty="0" smtClean="0"/>
              <a:t>โต๊ะเก้าอี้ที่ใช้ทำงานไม่สะดวกสบาย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109" y="3970449"/>
            <a:ext cx="2857500" cy="190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808" y="3774394"/>
            <a:ext cx="3179651" cy="238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2391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Alarm </a:t>
            </a:r>
            <a:r>
              <a:rPr lang="th-TH" dirty="0" smtClean="0"/>
              <a:t>ช่วยคุณได้</a:t>
            </a:r>
            <a:r>
              <a:rPr lang="en-US" dirty="0" smtClean="0"/>
              <a:t>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89279"/>
            <a:ext cx="8946541" cy="4195481"/>
          </a:xfrm>
        </p:spPr>
        <p:txBody>
          <a:bodyPr>
            <a:normAutofit/>
          </a:bodyPr>
          <a:lstStyle/>
          <a:p>
            <a:pPr lvl="1"/>
            <a:r>
              <a:rPr lang="th-TH" sz="2400" dirty="0" smtClean="0"/>
              <a:t>แอพพลิเคชันที่จะช่วยเตือนให้คุณลุกขึ้นมาขยับร่างกายเพื่อต่อสู้กับอาการ </a:t>
            </a:r>
            <a:r>
              <a:rPr lang="en-US" sz="2400" dirty="0" smtClean="0"/>
              <a:t>office syndrome</a:t>
            </a:r>
            <a:endParaRPr lang="th-TH" sz="2400" dirty="0" smtClean="0"/>
          </a:p>
          <a:p>
            <a:pPr lvl="1"/>
            <a:r>
              <a:rPr lang="th-TH" sz="2400" dirty="0" smtClean="0"/>
              <a:t>มีท่าออกกำลังให้คุณเลือกสรรมากมาย</a:t>
            </a:r>
          </a:p>
          <a:p>
            <a:pPr lvl="1"/>
            <a:r>
              <a:rPr lang="th-TH" sz="2400" dirty="0" smtClean="0"/>
              <a:t>ทุกครั้งที่คุณออกกำลังกายจะได้รับคะแนนสะสม</a:t>
            </a:r>
          </a:p>
          <a:p>
            <a:pPr lvl="1"/>
            <a:r>
              <a:rPr lang="th-TH" sz="2400" dirty="0" smtClean="0"/>
              <a:t>คุณสามารถนำคะแนนไปอวดเพื่อนๆ ได้</a:t>
            </a:r>
          </a:p>
          <a:p>
            <a:pPr lvl="1"/>
            <a:r>
              <a:rPr lang="th-TH" sz="2400" dirty="0" smtClean="0"/>
              <a:t>ชวนเพื่อนมาขยับร่างกายด้วยกันกับคุณ</a:t>
            </a:r>
            <a:endParaRPr lang="en-US" sz="2400" dirty="0" smtClean="0"/>
          </a:p>
          <a:p>
            <a:pPr lvl="1"/>
            <a:r>
              <a:rPr lang="th-TH" sz="2400" dirty="0" smtClean="0"/>
              <a:t>ช่วยให้การออกกำลังกายในที่ทำงานเป็นเรื่องน่าสนุก</a:t>
            </a:r>
          </a:p>
          <a:p>
            <a:pPr lvl="1"/>
            <a:endParaRPr lang="en-US" sz="2400" dirty="0" smtClean="0"/>
          </a:p>
          <a:p>
            <a:pPr lvl="1"/>
            <a:endParaRPr lang="th-TH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217" y="2385180"/>
            <a:ext cx="3920833" cy="260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9808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คุณสมบัติของ </a:t>
            </a:r>
            <a:r>
              <a:rPr lang="en-US" dirty="0" smtClean="0"/>
              <a:t>Move Alarm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853" y="1666551"/>
            <a:ext cx="7886142" cy="4296367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2400" dirty="0" smtClean="0"/>
              <a:t>Log in </a:t>
            </a:r>
            <a:r>
              <a:rPr lang="th-TH" sz="2400" dirty="0" smtClean="0"/>
              <a:t>ผ่าน </a:t>
            </a:r>
            <a:r>
              <a:rPr lang="en-US" sz="2400" dirty="0" smtClean="0"/>
              <a:t>Facebook </a:t>
            </a:r>
            <a:r>
              <a:rPr lang="th-TH" sz="2400" dirty="0" smtClean="0"/>
              <a:t>ได้</a:t>
            </a:r>
            <a:endParaRPr lang="en-US" sz="2400" dirty="0" smtClean="0"/>
          </a:p>
          <a:p>
            <a:pPr lvl="1"/>
            <a:r>
              <a:rPr lang="th-TH" sz="2400" dirty="0" smtClean="0"/>
              <a:t>มีระบบแจ้งเตือนให้ออกกำลังกาย โดยสามารถกำหนดช่วงเวลาในการเตือนได้ทุกๆ 15 นาที, 30 นาที หรือ 1 ชั่วโมง</a:t>
            </a:r>
          </a:p>
          <a:p>
            <a:pPr lvl="1"/>
            <a:r>
              <a:rPr lang="th-TH" sz="2400" dirty="0" smtClean="0"/>
              <a:t>เมื่อถึงเวลาแจ้งเตือน คุณสามารถเลือกที่จะรับท่าออกกำลังกายหรือไม่รับท่าออกกำลังกายก็ได้</a:t>
            </a:r>
          </a:p>
          <a:p>
            <a:pPr lvl="1"/>
            <a:r>
              <a:rPr lang="th-TH" sz="2400" dirty="0" smtClean="0"/>
              <a:t>เมื่อคุณออกกำลังกายตามที่กำหนด ระบบจะให้คะแนนเพื่อเป็นรางวัล</a:t>
            </a:r>
          </a:p>
          <a:p>
            <a:pPr lvl="1"/>
            <a:r>
              <a:rPr lang="th-TH" sz="2400" dirty="0" smtClean="0"/>
              <a:t>หลังการออกกำลังกาย จะมีการถ่ายรูปเก็บไว้เพื่อยืนยัน โดยคุณสามารถแชร์ให้เพื่อนๆ ผ่าน </a:t>
            </a:r>
            <a:r>
              <a:rPr lang="en-US" sz="2400" dirty="0" smtClean="0"/>
              <a:t>Facebook </a:t>
            </a:r>
            <a:r>
              <a:rPr lang="th-TH" sz="2400" dirty="0" smtClean="0"/>
              <a:t>ได้</a:t>
            </a:r>
          </a:p>
          <a:p>
            <a:pPr lvl="1"/>
            <a:r>
              <a:rPr lang="th-TH" sz="2400" dirty="0" smtClean="0"/>
              <a:t>สามารถชวนเพื่อนมาสร้างกลุ่มออกกำลังกายด้วยกันได้</a:t>
            </a:r>
          </a:p>
          <a:p>
            <a:pPr lvl="1"/>
            <a:r>
              <a:rPr lang="th-TH" sz="2400" dirty="0" smtClean="0"/>
              <a:t>มี </a:t>
            </a:r>
            <a:r>
              <a:rPr lang="en-US" sz="2400" dirty="0" smtClean="0"/>
              <a:t>score board </a:t>
            </a:r>
            <a:r>
              <a:rPr lang="th-TH" sz="2400" dirty="0" smtClean="0"/>
              <a:t>แสดงอันดับคะแนนของแต่ละกลุ่มและของแต่ละคน</a:t>
            </a:r>
            <a:endParaRPr lang="en-US" sz="2400" dirty="0" smtClean="0"/>
          </a:p>
          <a:p>
            <a:pPr lvl="1"/>
            <a:endParaRPr lang="th-TH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509" y="1537762"/>
            <a:ext cx="291465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6552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67</TotalTime>
  <Words>265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Angsana New</vt:lpstr>
      <vt:lpstr>Arial</vt:lpstr>
      <vt:lpstr>Century Gothic</vt:lpstr>
      <vt:lpstr>Cordia New</vt:lpstr>
      <vt:lpstr>Wingdings 3</vt:lpstr>
      <vt:lpstr>Ion</vt:lpstr>
      <vt:lpstr>Move Alarm</vt:lpstr>
      <vt:lpstr>คุณมีอาการเหล่านี้หรือไม่</vt:lpstr>
      <vt:lpstr>สาเหตุของ office syndrome</vt:lpstr>
      <vt:lpstr>Move Alarm ช่วยคุณได้!!</vt:lpstr>
      <vt:lpstr>คุณสมบัติของ Move Alarm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Move Alarm</dc:title>
  <dc:creator>Pakin Boonchoopirach</dc:creator>
  <cp:lastModifiedBy>Pakin Boonchoopirach</cp:lastModifiedBy>
  <cp:revision>7</cp:revision>
  <dcterms:created xsi:type="dcterms:W3CDTF">2015-08-21T08:01:18Z</dcterms:created>
  <dcterms:modified xsi:type="dcterms:W3CDTF">2015-08-27T14:19:48Z</dcterms:modified>
</cp:coreProperties>
</file>