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9" r:id="rId4"/>
    <p:sldId id="262" r:id="rId5"/>
    <p:sldId id="257" r:id="rId6"/>
    <p:sldId id="260" r:id="rId7"/>
    <p:sldId id="261" r:id="rId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7102DD-9575-4654-A2C1-97C58A589918}">
          <p14:sldIdLst>
            <p14:sldId id="256"/>
            <p14:sldId id="258"/>
            <p14:sldId id="259"/>
            <p14:sldId id="262"/>
            <p14:sldId id="257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th-TH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h-TH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3F5D4FD-895D-4145-A5E9-4DC087ECE780}" type="datetimeFigureOut">
              <a:rPr lang="th-TH" smtClean="0"/>
              <a:t>27/08/58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8CA63FD-9986-44BD-AD76-957F5A04CB49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.th/url?sa=i&amp;rct=j&amp;q=&amp;esrc=s&amp;source=images&amp;cd=&amp;cad=rja&amp;uact=8&amp;ved=0CAcQjRxqFQoTCPyKkeqxyccCFQgIjgodF4cOGQ&amp;url=https%3A%2F%2Ftwitter.com%2Ftannydoom&amp;ei=XRPfVbzoOYiQuASXjrrIAQ&amp;psig=AFQjCNEe5yPTUT9yuqs_-BcHLOlVxezs6Q&amp;ust=144076922649750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up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9527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4536504" cy="2232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h-TH" b="1" dirty="0" smtClean="0"/>
              <a:t>	</a:t>
            </a:r>
            <a:r>
              <a:rPr lang="th-TH" sz="3200" b="1" dirty="0" smtClean="0"/>
              <a:t>ปัจจุบัน</a:t>
            </a:r>
            <a:r>
              <a:rPr lang="th-TH" sz="3200" b="1" dirty="0"/>
              <a:t>นี้มีกิจกรรมมากมายเกิดขึ้นไม่ว่าจะในมหาลัยหรือในองค์กรต่างๆ ซึ่ง</a:t>
            </a:r>
            <a:r>
              <a:rPr lang="th-TH" sz="3200" b="1" dirty="0" smtClean="0"/>
              <a:t>ยากในการค้นหา</a:t>
            </a:r>
            <a:r>
              <a:rPr lang="th-TH" sz="3200" b="0" dirty="0" smtClean="0">
                <a:effectLst/>
              </a:rPr>
              <a:t/>
            </a:r>
            <a:br>
              <a:rPr lang="th-TH" sz="3200" b="0" dirty="0" smtClean="0">
                <a:effectLst/>
              </a:rPr>
            </a:br>
            <a:endParaRPr lang="th-TH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problem</a:t>
            </a:r>
            <a:endParaRPr lang="th-T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7193" y="3855814"/>
            <a:ext cx="4392488" cy="2448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th-TH" b="1" dirty="0" smtClean="0"/>
              <a:t>	</a:t>
            </a:r>
            <a:r>
              <a:rPr lang="th-TH" sz="3900" b="1" dirty="0" smtClean="0"/>
              <a:t>การประชาสัมพันธ์ที่ไม่ทั่วถึงทำให้พลาดในการเข้าร่วมกิจกรรมที่สนใจ</a:t>
            </a:r>
            <a:r>
              <a:rPr lang="th-TH" sz="3900" dirty="0" smtClean="0"/>
              <a:t/>
            </a:r>
            <a:br>
              <a:rPr lang="th-TH" sz="3900" dirty="0" smtClean="0"/>
            </a:br>
            <a:endParaRPr lang="th-TH" sz="3900" dirty="0"/>
          </a:p>
        </p:txBody>
      </p:sp>
    </p:spTree>
    <p:extLst>
      <p:ext uri="{BB962C8B-B14F-4D97-AF65-F5344CB8AC3E}">
        <p14:creationId xmlns:p14="http://schemas.microsoft.com/office/powerpoint/2010/main" val="7155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problem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35896" y="1844825"/>
            <a:ext cx="4839073" cy="273630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th-TH" sz="3600" b="1" dirty="0"/>
              <a:t>เพื่อจัดการปัญหาโดยการรวมรวมกิจกรรมที่จะเกิดขึ้น ไม่ว่าที่ใดก็ตาม </a:t>
            </a:r>
            <a:r>
              <a:rPr lang="en-US" sz="3600" b="1" dirty="0" smtClean="0"/>
              <a:t>…</a:t>
            </a:r>
            <a:endParaRPr lang="th-TH" sz="3600" b="1" dirty="0"/>
          </a:p>
        </p:txBody>
      </p:sp>
    </p:spTree>
    <p:extLst>
      <p:ext uri="{BB962C8B-B14F-4D97-AF65-F5344CB8AC3E}">
        <p14:creationId xmlns:p14="http://schemas.microsoft.com/office/powerpoint/2010/main" val="16933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96318"/>
            <a:ext cx="6089100" cy="2790049"/>
          </a:xfrm>
        </p:spPr>
        <p:txBody>
          <a:bodyPr/>
          <a:lstStyle/>
          <a:p>
            <a:pPr marL="45720" indent="0">
              <a:buNone/>
            </a:pPr>
            <a:r>
              <a:rPr lang="en-US" sz="3200" b="1" dirty="0" smtClean="0"/>
              <a:t>Pin up </a:t>
            </a:r>
            <a:r>
              <a:rPr lang="th-TH" sz="3200" b="1" dirty="0" smtClean="0"/>
              <a:t>สร้างขึ้น</a:t>
            </a:r>
            <a:r>
              <a:rPr lang="th-TH" sz="3200" b="1" dirty="0" smtClean="0"/>
              <a:t>เพื่อความสะดวกแก่ทั้งผู้สร้างกิจกรรมและผู้ใช้งานทั่วไปที่สนใจในกิจกรรมดังกล่าว</a:t>
            </a:r>
            <a:endParaRPr lang="th-TH" sz="3200" b="0" dirty="0" smtClean="0">
              <a:effectLst/>
            </a:endParaRPr>
          </a:p>
          <a:p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UP for everyone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378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 smtClean="0"/>
              <a:t>	</a:t>
            </a:r>
            <a:r>
              <a:rPr lang="th-TH" b="0" dirty="0" smtClean="0">
                <a:effectLst/>
              </a:rPr>
              <a:t/>
            </a:r>
            <a:br>
              <a:rPr lang="th-TH" b="0" dirty="0" smtClean="0">
                <a:effectLst/>
              </a:rPr>
            </a:br>
            <a:endParaRPr lang="th-TH" dirty="0"/>
          </a:p>
        </p:txBody>
      </p:sp>
      <p:sp>
        <p:nvSpPr>
          <p:cNvPr id="7" name="Rectangle 6"/>
          <p:cNvSpPr/>
          <p:nvPr/>
        </p:nvSpPr>
        <p:spPr>
          <a:xfrm>
            <a:off x="323528" y="1888144"/>
            <a:ext cx="63367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600" b="1" dirty="0" smtClean="0"/>
              <a:t>ด้วยแอปที่รวบรวมกิจกรรมและเหตุการณ์ต่างๆ ไว้ด้วยกันเพื่อความสะดวกและรวดเร็ว </a:t>
            </a:r>
          </a:p>
          <a:p>
            <a:endParaRPr lang="th-TH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Pin up for everyone ..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391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th-TH" sz="4000" b="1" dirty="0" smtClean="0"/>
              <a:t>โพสต์</a:t>
            </a:r>
            <a:r>
              <a:rPr lang="th-TH" sz="4000" b="1" dirty="0"/>
              <a:t>กิจกรรม</a:t>
            </a:r>
          </a:p>
          <a:p>
            <a:pPr fontAlgn="base"/>
            <a:r>
              <a:rPr lang="th-TH" sz="4000" b="1" dirty="0"/>
              <a:t>ปักหมุดกิจกรรม</a:t>
            </a:r>
          </a:p>
          <a:p>
            <a:pPr fontAlgn="base"/>
            <a:r>
              <a:rPr lang="th-TH" sz="4000" b="1" dirty="0"/>
              <a:t>แสดงความคิดเห็น</a:t>
            </a:r>
          </a:p>
          <a:p>
            <a:pPr fontAlgn="base"/>
            <a:r>
              <a:rPr lang="th-TH" sz="4000" b="1" dirty="0"/>
              <a:t>ให้คะแนนกิจกรรม</a:t>
            </a:r>
          </a:p>
          <a:p>
            <a:pPr fontAlgn="base"/>
            <a:r>
              <a:rPr lang="th-TH" sz="4000" b="1" dirty="0"/>
              <a:t>ค้นหา</a:t>
            </a:r>
            <a:r>
              <a:rPr lang="th-TH" sz="4000" b="1" dirty="0" smtClean="0"/>
              <a:t>กิจกรรม</a:t>
            </a:r>
          </a:p>
          <a:p>
            <a:pPr fontAlgn="base"/>
            <a:r>
              <a:rPr lang="th-TH" sz="4000" b="1" dirty="0" smtClean="0"/>
              <a:t>และ </a:t>
            </a:r>
            <a:r>
              <a:rPr lang="en-US" sz="4000" b="1" dirty="0" smtClean="0"/>
              <a:t>Feather </a:t>
            </a:r>
            <a:r>
              <a:rPr lang="th-TH" sz="4000" b="1" dirty="0" smtClean="0"/>
              <a:t>อื่นๆอีกในอนาคตตตตตตตตตต</a:t>
            </a:r>
            <a:endParaRPr lang="th-TH" sz="4000" b="1" dirty="0"/>
          </a:p>
          <a:p>
            <a:pPr marL="0" indent="0" fontAlgn="base">
              <a:buNone/>
            </a:pPr>
            <a:endParaRPr lang="th-TH" dirty="0"/>
          </a:p>
          <a:p>
            <a:pPr marL="0" indent="0">
              <a:buNone/>
            </a:pPr>
            <a:r>
              <a:rPr lang="th-TH" b="0" dirty="0" smtClean="0">
                <a:effectLst/>
              </a:rPr>
              <a:t/>
            </a:r>
            <a:br>
              <a:rPr lang="th-TH" b="0" dirty="0" smtClean="0">
                <a:effectLst/>
              </a:rPr>
            </a:br>
            <a:endParaRPr lang="th-T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81260" cy="1054394"/>
          </a:xfrm>
        </p:spPr>
        <p:txBody>
          <a:bodyPr/>
          <a:lstStyle/>
          <a:p>
            <a:r>
              <a:rPr lang="en-US" dirty="0" smtClean="0"/>
              <a:t>Pin up Can do ..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054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Callout 10"/>
          <p:cNvSpPr/>
          <p:nvPr/>
        </p:nvSpPr>
        <p:spPr>
          <a:xfrm>
            <a:off x="2771800" y="327111"/>
            <a:ext cx="4464496" cy="1856635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TextBox 4"/>
          <p:cNvSpPr txBox="1"/>
          <p:nvPr/>
        </p:nvSpPr>
        <p:spPr>
          <a:xfrm>
            <a:off x="3203848" y="993818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เย็นนี้มีคอนเสิร์ต แชร์ให้เพื่อนดีกว่า</a:t>
            </a:r>
            <a:endParaRPr lang="th-TH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58112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haparral Pro Light" pitchFamily="18" charset="0"/>
              </a:rPr>
              <a:t>แชร์เรื่อง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haparral Pro Light" pitchFamily="18" charset="0"/>
              </a:rPr>
              <a:t>FUN </a:t>
            </a:r>
            <a:r>
              <a:rPr 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haparral Pro Light" pitchFamily="18" charset="0"/>
              </a:rPr>
              <a:t>FUN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haparral Pro Light" pitchFamily="18" charset="0"/>
              </a:rPr>
              <a:t> </a:t>
            </a:r>
            <a:r>
              <a:rPr lang="th-TH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haparral Pro Light" pitchFamily="18" charset="0"/>
              </a:rPr>
              <a:t>นึกถึง 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haparral Pro Light" pitchFamily="18" charset="0"/>
              </a:rPr>
              <a:t>PIN UP</a:t>
            </a:r>
            <a:endParaRPr lang="th-TH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haparral Pro Light" pitchFamily="18" charset="0"/>
            </a:endParaRPr>
          </a:p>
        </p:txBody>
      </p:sp>
      <p:pic>
        <p:nvPicPr>
          <p:cNvPr id="1026" name="Picture 2" descr="https://pbs.twimg.com/profile_images/604919302907559936/owwJapkS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1772444" cy="177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4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233</TotalTime>
  <Words>108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Grid</vt:lpstr>
      <vt:lpstr>Pin up</vt:lpstr>
      <vt:lpstr>World problem</vt:lpstr>
      <vt:lpstr>World problem</vt:lpstr>
      <vt:lpstr>PIN UP for everyone</vt:lpstr>
      <vt:lpstr>Pin up for everyone ..</vt:lpstr>
      <vt:lpstr>Pin up Can do ..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up</dc:title>
  <dc:creator>lenovo</dc:creator>
  <cp:lastModifiedBy>lenovo</cp:lastModifiedBy>
  <cp:revision>7</cp:revision>
  <dcterms:created xsi:type="dcterms:W3CDTF">2015-08-27T12:43:23Z</dcterms:created>
  <dcterms:modified xsi:type="dcterms:W3CDTF">2015-08-27T16:37:03Z</dcterms:modified>
</cp:coreProperties>
</file>