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886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953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6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3515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97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33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65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37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126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780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5C6BA5-9F51-4EF3-9836-212BC1F322E7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EFE0913-265A-4A85-B32B-A8FAE457977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903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Cloud</a:t>
            </a:r>
            <a:endParaRPr lang="th-TH" sz="8800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resource monitoring and planner</a:t>
            </a:r>
            <a:endParaRPr lang="th-TH" sz="4000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4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What does our system do?</a:t>
            </a:r>
            <a:endParaRPr lang="th-TH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67339"/>
            <a:ext cx="10538506" cy="41505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Monitor 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การใช้งานทรัพยากร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cloud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ของ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customer</a:t>
            </a:r>
          </a:p>
          <a:p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ทำการ 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Plan 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แผนการใช้ทรัพยากร 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cloud 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ในอนาคต</a:t>
            </a:r>
          </a:p>
          <a:p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Alarm 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เมื่อมีการใช้ทรัพยากรสูงผิดปกติ</a:t>
            </a:r>
          </a:p>
          <a:p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ทำการออก 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Bill </a:t>
            </a:r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รายจ่ายตามการใช้งานของ 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customer</a:t>
            </a:r>
            <a:endParaRPr lang="th-TH" sz="3200" dirty="0" smtClean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  <a:p>
            <a:r>
              <a:rPr lang="th-TH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ทำงานบนระบบปฏิบัติการ </a:t>
            </a:r>
            <a:r>
              <a:rPr lang="en-US" sz="32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Android</a:t>
            </a:r>
          </a:p>
          <a:p>
            <a:endParaRPr lang="th-TH" sz="3200" dirty="0" smtClean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  <a:p>
            <a:endParaRPr lang="th-TH" sz="3200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5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0" y="244419"/>
            <a:ext cx="9784080" cy="1508760"/>
          </a:xfrm>
        </p:spPr>
        <p:txBody>
          <a:bodyPr/>
          <a:lstStyle/>
          <a:p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Service Overview</a:t>
            </a:r>
            <a:endParaRPr lang="th-TH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6" r="608" b="17711"/>
          <a:stretch/>
        </p:blipFill>
        <p:spPr>
          <a:xfrm flipH="1" flipV="1">
            <a:off x="282380" y="2067337"/>
            <a:ext cx="7284611" cy="4238603"/>
          </a:xfrm>
        </p:spPr>
      </p:pic>
      <p:sp>
        <p:nvSpPr>
          <p:cNvPr id="5" name="TextBox 4"/>
          <p:cNvSpPr txBox="1"/>
          <p:nvPr/>
        </p:nvSpPr>
        <p:spPr>
          <a:xfrm>
            <a:off x="7566991" y="2067337"/>
            <a:ext cx="46250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customer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ใช้บริการ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cloud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ใช้ 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Android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ในการ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</a:t>
            </a:r>
            <a:r>
              <a:rPr lang="en-US" dirty="0" err="1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moniter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ข้อมูล</a:t>
            </a:r>
            <a:r>
              <a:rPr lang="en-US" sz="20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(</a:t>
            </a:r>
            <a:r>
              <a:rPr lang="en-US" sz="2000" dirty="0" err="1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CPU,Storage,Rom,Network</a:t>
            </a:r>
            <a:r>
              <a:rPr lang="en-US" sz="20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)</a:t>
            </a:r>
          </a:p>
          <a:p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-  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สามารถดูพื้นที่เหลือในยอดใช้งานปัจจุบัน</a:t>
            </a:r>
            <a:endParaRPr lang="en-US" dirty="0" smtClean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สามารถดูสรุปของข้อมูลได้จากกราฟ</a:t>
            </a:r>
          </a:p>
          <a:p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-  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เข้าถึงง่าย สามารถดูข้อมูลได้สะดวก และ   สามารถ </a:t>
            </a:r>
            <a:r>
              <a:rPr lang="en-US" sz="20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upgrade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หรือ </a:t>
            </a:r>
            <a:r>
              <a:rPr lang="en-US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	</a:t>
            </a:r>
            <a:r>
              <a:rPr lang="en-US" sz="20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downgrade storage </a:t>
            </a:r>
            <a:r>
              <a:rPr lang="th-TH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หรือข้อมูลต่างๆได้</a:t>
            </a:r>
            <a:endParaRPr lang="en-US" dirty="0" smtClean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  <a:p>
            <a:pPr marL="457200" indent="-457200">
              <a:buFontTx/>
              <a:buChar char="-"/>
            </a:pPr>
            <a:endParaRPr lang="en-US" dirty="0" smtClean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6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06" y="2634533"/>
            <a:ext cx="9584350" cy="14073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FZLanTingHeiS-UL-GB" panose="02000000000000000000" pitchFamily="2" charset="-122"/>
                <a:ea typeface="FZLanTingHeiS-UL-GB" panose="02000000000000000000" pitchFamily="2" charset="-122"/>
              </a:rPr>
              <a:t>Q&amp;A</a:t>
            </a:r>
            <a:endParaRPr lang="th-TH" sz="9600" dirty="0">
              <a:latin typeface="FZLanTingHeiS-UL-GB" panose="02000000000000000000" pitchFamily="2" charset="-122"/>
              <a:ea typeface="FZLanTingHeiS-UL-GB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81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</TotalTime>
  <Words>96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FZLanTingHeiS-UL-GB</vt:lpstr>
      <vt:lpstr>Corbel</vt:lpstr>
      <vt:lpstr>DilleniaUPC</vt:lpstr>
      <vt:lpstr>Wingdings</vt:lpstr>
      <vt:lpstr>Banded</vt:lpstr>
      <vt:lpstr>Cloud</vt:lpstr>
      <vt:lpstr>What does our system do?</vt:lpstr>
      <vt:lpstr>Service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Ming ---</dc:creator>
  <cp:lastModifiedBy>Ming ---</cp:lastModifiedBy>
  <cp:revision>6</cp:revision>
  <dcterms:created xsi:type="dcterms:W3CDTF">2015-08-27T14:53:37Z</dcterms:created>
  <dcterms:modified xsi:type="dcterms:W3CDTF">2015-08-27T15:38:01Z</dcterms:modified>
</cp:coreProperties>
</file>