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70" r:id="rId13"/>
    <p:sldId id="271" r:id="rId14"/>
    <p:sldId id="267" r:id="rId15"/>
    <p:sldId id="272" r:id="rId16"/>
    <p:sldId id="273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Bauhaus 93" panose="04030905020B02020C02" pitchFamily="82" charset="0"/>
              </a:rPr>
              <a:t>CMC </a:t>
            </a:r>
            <a:endParaRPr lang="en-US" sz="7200" dirty="0"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Cloud monitoring and planner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497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Application </a:t>
            </a:r>
            <a:r>
              <a:rPr lang="en-US" b="1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09" y="2065866"/>
            <a:ext cx="5471099" cy="448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Subsystems/Components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63134" y="2243667"/>
            <a:ext cx="86360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ส่วนติดต่อ 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Dashboard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ส่วนติดต่อ 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Plan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ส่วนติดต่อ 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Bill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ส่วนติดต่อ 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Report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ส่วน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ติดต่อ 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Message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ส่วนติดต่อ 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Profile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ส่วนจัดการยืนยันตัวและสมัครสมาชิกผู้ใช้งาน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000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Subsystems/Components</a:t>
            </a:r>
            <a:endParaRPr lang="en-US" dirty="0"/>
          </a:p>
        </p:txBody>
      </p:sp>
      <p:pic>
        <p:nvPicPr>
          <p:cNvPr id="4" name="Content Placeholder 3" descr="C:\Users\Surasorn\AppData\Local\Microsoft\Windows\INetCache\Content.Word\sqd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72"/>
          <a:stretch/>
        </p:blipFill>
        <p:spPr bwMode="auto">
          <a:xfrm>
            <a:off x="3463546" y="2004299"/>
            <a:ext cx="5282059" cy="42068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09392" y="6211174"/>
            <a:ext cx="5790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ภาพ </a:t>
            </a:r>
            <a:r>
              <a:rPr lang="en-US" sz="2400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Sequence diagram </a:t>
            </a:r>
            <a:r>
              <a:rPr lang="th-TH" sz="2400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ของ </a:t>
            </a:r>
            <a:r>
              <a:rPr lang="en-US" sz="2400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Subsystem </a:t>
            </a:r>
            <a:r>
              <a:rPr lang="th-TH" sz="2400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ส่วนติดต่อ </a:t>
            </a:r>
            <a:r>
              <a:rPr lang="en-US" sz="2400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Dashboard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0976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Subsystems/Components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89543" y="6236575"/>
            <a:ext cx="5610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ภาพ </a:t>
            </a:r>
            <a:r>
              <a:rPr lang="en-US" sz="2400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Sequence diagram </a:t>
            </a:r>
            <a:r>
              <a:rPr lang="th-TH" sz="2400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ของ </a:t>
            </a:r>
            <a:r>
              <a:rPr lang="en-US" sz="2400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Subsystem </a:t>
            </a:r>
            <a:r>
              <a:rPr lang="th-TH" sz="2400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ส่วนติดต่อ </a:t>
            </a:r>
            <a:r>
              <a:rPr lang="en-US" sz="2400" dirty="0" smtClean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Message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6" name="Picture 5" descr="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36"/>
          <a:stretch>
            <a:fillRect/>
          </a:stretch>
        </p:blipFill>
        <p:spPr bwMode="auto">
          <a:xfrm>
            <a:off x="3127604" y="1957945"/>
            <a:ext cx="5934710" cy="4278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636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Design </a:t>
            </a:r>
            <a:r>
              <a:rPr lang="en-US" b="1" dirty="0"/>
              <a:t>Diagram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348" y="1367289"/>
            <a:ext cx="7985222" cy="549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92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I</a:t>
            </a:r>
            <a:r>
              <a:rPr lang="en-US" b="1" dirty="0" smtClean="0"/>
              <a:t>nteraction </a:t>
            </a:r>
            <a:r>
              <a:rPr lang="en-US" b="1" dirty="0"/>
              <a:t>Diagram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778" y="2265892"/>
            <a:ext cx="5928360" cy="3206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50256" y="5573063"/>
            <a:ext cx="5689405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Sequence </a:t>
            </a:r>
            <a:r>
              <a:rPr lang="en-US" sz="2800" b="1" dirty="0" smtClean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Diagram </a:t>
            </a:r>
            <a:r>
              <a:rPr lang="th-TH" sz="2800" b="1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ของ </a:t>
            </a:r>
            <a:r>
              <a:rPr lang="en-US" sz="2800" b="1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use C</a:t>
            </a:r>
            <a:r>
              <a:rPr lang="en-US" sz="2800" b="1" dirty="0" smtClean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ase</a:t>
            </a:r>
            <a:r>
              <a:rPr lang="en-US" dirty="0" smtClean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th-TH" sz="2800" b="1" dirty="0" smtClean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เข้า</a:t>
            </a:r>
            <a:r>
              <a:rPr lang="th-TH" sz="2800" b="1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ดู</a:t>
            </a:r>
            <a:r>
              <a:rPr lang="en-US" sz="2800" b="1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Dashboard</a:t>
            </a:r>
            <a:endParaRPr lang="en-US" dirty="0">
              <a:effectLst/>
              <a:latin typeface="Cordia New" panose="020B0304020202020204" pitchFamily="34" charset="-34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53067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I</a:t>
            </a:r>
            <a:r>
              <a:rPr lang="en-US" b="1" dirty="0" smtClean="0"/>
              <a:t>nteraction </a:t>
            </a:r>
            <a:r>
              <a:rPr lang="en-US" b="1" dirty="0"/>
              <a:t>Diagram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572921" y="5632330"/>
            <a:ext cx="6909745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800" b="1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Sequence </a:t>
            </a:r>
            <a:r>
              <a:rPr lang="en-US" sz="2800" b="1" dirty="0" smtClean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Diagram </a:t>
            </a:r>
            <a:r>
              <a:rPr lang="th-TH" sz="2800" b="1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ของ </a:t>
            </a:r>
            <a:r>
              <a:rPr lang="en-US" sz="2800" b="1" dirty="0" smtClean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Use </a:t>
            </a:r>
            <a:r>
              <a:rPr lang="en-US" sz="2800" b="1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C</a:t>
            </a:r>
            <a:r>
              <a:rPr lang="en-US" sz="2800" b="1" dirty="0" smtClean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ase</a:t>
            </a:r>
            <a:r>
              <a:rPr lang="en-US" dirty="0" smtClean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ได้รับข้อมูลแจ้งเตือนการใช้งาน</a:t>
            </a:r>
            <a:endParaRPr lang="en-US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</a:pPr>
            <a:endParaRPr lang="en-US" dirty="0">
              <a:effectLst/>
              <a:latin typeface="Cordia New" panose="020B0304020202020204" pitchFamily="34" charset="-34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56" y="2216256"/>
            <a:ext cx="5759450" cy="32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43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Deployment </a:t>
            </a:r>
            <a:r>
              <a:rPr lang="en-US" b="1" dirty="0"/>
              <a:t>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184" y="2011680"/>
            <a:ext cx="6948116" cy="454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18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 Plan</a:t>
            </a:r>
            <a:endParaRPr lang="en-US" dirty="0"/>
          </a:p>
        </p:txBody>
      </p:sp>
      <p:pic>
        <p:nvPicPr>
          <p:cNvPr id="1026" name="Picture 2" descr="mileston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31" y="2005543"/>
            <a:ext cx="11653855" cy="465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06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C</a:t>
            </a:r>
            <a:r>
              <a:rPr lang="en-US" dirty="0" smtClean="0"/>
              <a:t>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Domain </a:t>
            </a:r>
            <a:r>
              <a:rPr lang="en-US" dirty="0"/>
              <a:t>m</a:t>
            </a:r>
            <a:r>
              <a:rPr lang="en-US" dirty="0" smtClean="0"/>
              <a:t>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Abstraction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Application 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Subsystem/Components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Design 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Deployment 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Implementation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1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Analysis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94920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ยืนยันตัวตนผู้ใช้ </a:t>
            </a:r>
            <a:endParaRPr lang="en-US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th-TH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เข้า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ดู </a:t>
            </a:r>
            <a:r>
              <a:rPr lang="en-US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Dashboard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th-TH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ได้รับ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ข้อมูลแจ้งเตือนการใช้งาน</a:t>
            </a:r>
            <a:endParaRPr lang="en-US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th-TH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รับ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รายงานการใช้งานทรัพยากร </a:t>
            </a:r>
            <a:endParaRPr lang="en-US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th-TH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รับ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ใบเสร็จค่าใช้บริการ</a:t>
            </a:r>
            <a:endParaRPr lang="en-US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th-TH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รับ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ข้อมูลการใช้งานบริการในอนาคต </a:t>
            </a:r>
            <a:endParaRPr lang="en-US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th-TH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เปลี่ยนแปลง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ค่าของทรัพยากร </a:t>
            </a:r>
            <a:endParaRPr lang="en-US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th-TH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เปลี่ยน</a:t>
            </a:r>
            <a:r>
              <a:rPr lang="th-TH" sz="2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โปร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ไฟล์</a:t>
            </a:r>
            <a:r>
              <a:rPr lang="th-TH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ผู้ใช้บริการ</a:t>
            </a:r>
            <a:r>
              <a:rPr lang="en-US" sz="28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 </a:t>
            </a:r>
            <a:endParaRPr lang="en-US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3072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Domain model</a:t>
            </a:r>
            <a:endParaRPr lang="en-US" b="1" dirty="0"/>
          </a:p>
        </p:txBody>
      </p:sp>
      <p:pic>
        <p:nvPicPr>
          <p:cNvPr id="1027" name="Picture 3" descr="p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83" y="1973911"/>
            <a:ext cx="8947151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37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ABstraction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296636"/>
            <a:ext cx="1587973" cy="11672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5794" y="2418585"/>
            <a:ext cx="3984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ผู้ใช้งานหลักของ</a:t>
            </a:r>
            <a:r>
              <a:rPr lang="th-TH" sz="3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ระบบ</a:t>
            </a:r>
            <a:endParaRPr lang="en-US" sz="3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8" y="3894688"/>
            <a:ext cx="1587973" cy="1167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05793" y="4016637"/>
            <a:ext cx="398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เป็นรายจ่ายของแต่ละ</a:t>
            </a:r>
            <a:r>
              <a:rPr lang="th-TH" sz="3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เดือน</a:t>
            </a:r>
            <a:endParaRPr lang="en-US" sz="3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17" y="5355607"/>
            <a:ext cx="1587973" cy="11672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05792" y="5571589"/>
            <a:ext cx="449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รวมยอดการใช้งานของแต่ละเดือน </a:t>
            </a:r>
            <a:endParaRPr lang="en-US" sz="3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124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ABstraction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5794" y="2418585"/>
            <a:ext cx="3762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แผนการใช้งาน</a:t>
            </a:r>
            <a:r>
              <a:rPr lang="th-TH" sz="3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ของ</a:t>
            </a:r>
            <a:r>
              <a:rPr lang="en-US" sz="3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Cloud 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5793" y="4016637"/>
            <a:ext cx="477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การแนะนำ </a:t>
            </a:r>
            <a:r>
              <a:rPr lang="en-US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Plan </a:t>
            </a:r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ในอนาคตจากระบบ</a:t>
            </a:r>
            <a:endParaRPr lang="en-US" sz="3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5792" y="5571589"/>
            <a:ext cx="558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บอก</a:t>
            </a:r>
            <a:r>
              <a:rPr lang="th-TH" sz="3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สถานะการ</a:t>
            </a:r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ใช้งาน </a:t>
            </a:r>
            <a:r>
              <a:rPr lang="en-US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C</a:t>
            </a:r>
            <a:r>
              <a:rPr lang="en-US" sz="3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loud </a:t>
            </a:r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ของผู้ใช้ โดยแสดงเป็นกราฟ</a:t>
            </a:r>
            <a:endParaRPr lang="en-US" sz="3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6" y="2134136"/>
            <a:ext cx="1587973" cy="1167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5" y="3705276"/>
            <a:ext cx="1587973" cy="11672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14" y="5276416"/>
            <a:ext cx="1587973" cy="116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6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ABstraction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5793" y="2083082"/>
            <a:ext cx="563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กราฟบอกสถานะการใช้งาน </a:t>
            </a:r>
            <a:r>
              <a:rPr lang="en-US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C</a:t>
            </a:r>
            <a:r>
              <a:rPr lang="en-US" sz="3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loud </a:t>
            </a:r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ของผู้ใช้</a:t>
            </a:r>
            <a:endParaRPr lang="en-US" sz="3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dirty="0">
              <a:solidFill>
                <a:prstClr val="white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3195" y="3366865"/>
            <a:ext cx="5272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prstClr val="whit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ผู้ดูแลระบบ </a:t>
            </a:r>
            <a:r>
              <a:rPr lang="en-US" sz="3600" dirty="0" smtClean="0">
                <a:solidFill>
                  <a:prstClr val="whit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Hardware </a:t>
            </a:r>
            <a:r>
              <a:rPr lang="th-TH" sz="3600" dirty="0">
                <a:solidFill>
                  <a:prstClr val="whit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ของ </a:t>
            </a:r>
            <a:r>
              <a:rPr lang="en-US" sz="3600" dirty="0" smtClean="0">
                <a:solidFill>
                  <a:prstClr val="whit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Cloud</a:t>
            </a:r>
            <a:endParaRPr lang="en-US" sz="3600" dirty="0">
              <a:solidFill>
                <a:prstClr val="white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2094" y="4734182"/>
            <a:ext cx="4242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ข้อความจากระบบ </a:t>
            </a:r>
            <a:endParaRPr lang="en-US" sz="3600" dirty="0">
              <a:solidFill>
                <a:prstClr val="white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7" y="1956528"/>
            <a:ext cx="1377818" cy="10127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7" y="3234479"/>
            <a:ext cx="1377818" cy="10127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17" y="4512430"/>
            <a:ext cx="1377818" cy="10127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917" y="5753243"/>
            <a:ext cx="1377818" cy="101275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92093" y="5837886"/>
            <a:ext cx="4242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รายละเอียดของผู้ใช้</a:t>
            </a:r>
            <a:endParaRPr lang="en-US" sz="3600" dirty="0">
              <a:solidFill>
                <a:prstClr val="white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7308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Design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9067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204</Words>
  <Application>Microsoft Office PowerPoint</Application>
  <PresentationFormat>Widescreen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Bauhaus 93</vt:lpstr>
      <vt:lpstr>Calibri</vt:lpstr>
      <vt:lpstr>Corbel</vt:lpstr>
      <vt:lpstr>Cordia New</vt:lpstr>
      <vt:lpstr>Courier New</vt:lpstr>
      <vt:lpstr>DilleniaUPC</vt:lpstr>
      <vt:lpstr>Wingdings</vt:lpstr>
      <vt:lpstr>Banded</vt:lpstr>
      <vt:lpstr>CMC </vt:lpstr>
      <vt:lpstr>Topics</vt:lpstr>
      <vt:lpstr>Analysis</vt:lpstr>
      <vt:lpstr>Use case</vt:lpstr>
      <vt:lpstr>Domain model</vt:lpstr>
      <vt:lpstr>ABstraction</vt:lpstr>
      <vt:lpstr>ABstraction</vt:lpstr>
      <vt:lpstr>ABstraction</vt:lpstr>
      <vt:lpstr>Design</vt:lpstr>
      <vt:lpstr>Application Architecture</vt:lpstr>
      <vt:lpstr>Subsystems/Components</vt:lpstr>
      <vt:lpstr>Subsystems/Components</vt:lpstr>
      <vt:lpstr>Subsystems/Components</vt:lpstr>
      <vt:lpstr> Design Diagram </vt:lpstr>
      <vt:lpstr> Interaction Diagram </vt:lpstr>
      <vt:lpstr> Interaction Diagram </vt:lpstr>
      <vt:lpstr>Deployment Diagram</vt:lpstr>
      <vt:lpstr>Implementation 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CMC</dc:title>
  <dc:creator>Phanakawin Thongtae</dc:creator>
  <cp:lastModifiedBy>Phanakawin Thongtae</cp:lastModifiedBy>
  <cp:revision>25</cp:revision>
  <cp:lastPrinted>2015-10-07T18:51:07Z</cp:lastPrinted>
  <dcterms:created xsi:type="dcterms:W3CDTF">2015-10-07T18:11:24Z</dcterms:created>
  <dcterms:modified xsi:type="dcterms:W3CDTF">2015-10-08T16:20:01Z</dcterms:modified>
</cp:coreProperties>
</file>