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auhaus 93" panose="04030905020B02020C02" pitchFamily="82" charset="0"/>
              </a:rPr>
              <a:t>CMC </a:t>
            </a:r>
            <a:endParaRPr lang="en-US" sz="7200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monitoring and planner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97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Application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09" y="2065866"/>
            <a:ext cx="5471099" cy="44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Subsystems/Components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63134" y="2243667"/>
            <a:ext cx="863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Dashboard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Bill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ส่วน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ส่วนติดต่อ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ส่วนจัดการยืนยันตัวและสมัครสมาชิกผู้ใช้งาน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00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Design </a:t>
            </a:r>
            <a:r>
              <a:rPr lang="en-US" b="1" dirty="0"/>
              <a:t>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06" y="1367361"/>
            <a:ext cx="7634305" cy="52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 </a:t>
            </a:r>
            <a:r>
              <a:rPr lang="en-US" b="1" dirty="0"/>
              <a:t>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84" y="2011680"/>
            <a:ext cx="6948116" cy="45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 Plan</a:t>
            </a:r>
            <a:endParaRPr lang="en-US" dirty="0"/>
          </a:p>
        </p:txBody>
      </p:sp>
      <p:pic>
        <p:nvPicPr>
          <p:cNvPr id="1026" name="Picture 2" descr="mileston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997076"/>
            <a:ext cx="11077574" cy="46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Domain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Application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Subsystem/Components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Deployment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Implementation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92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ยืนยันตัวตนผู้ใช้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ดู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Dashboard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ได้รับ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ข้อมูลแจ้งเตือนการใช้งาน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รายงานการใช้งานทรัพยากร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ใบเสร็จค่าใช้บริการ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รับ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ข้อมูลการใช้งานบริการในอนาคต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เปลี่ยนแปลง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ค่าของทรัพยากร 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เปลี่ยน</a:t>
            </a:r>
            <a:r>
              <a:rPr lang="th-TH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โปร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ไฟล์</a:t>
            </a:r>
            <a:r>
              <a:rPr lang="th-TH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ผู้ใช้บริการ</a:t>
            </a:r>
            <a:r>
              <a:rPr lang="en-US" sz="28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 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307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model</a:t>
            </a:r>
            <a:endParaRPr lang="en-US" b="1" dirty="0"/>
          </a:p>
        </p:txBody>
      </p:sp>
      <p:pic>
        <p:nvPicPr>
          <p:cNvPr id="1027" name="Picture 3" descr="p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83" y="1973911"/>
            <a:ext cx="8947151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96636"/>
            <a:ext cx="1587973" cy="1167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794" y="2418585"/>
            <a:ext cx="398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ผู้ใช้งานหลักของ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ระบบ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8" y="3894688"/>
            <a:ext cx="1587973" cy="1167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793" y="4016637"/>
            <a:ext cx="398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เป็นรายจ่ายของแต่ละ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เดือน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7" y="5355607"/>
            <a:ext cx="1587973" cy="1167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5792" y="5571589"/>
            <a:ext cx="449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รวมยอดการใช้งานของแต่ละเดือน 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24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5794" y="2418585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แผนการใช้งาน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ของ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Cloud 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793" y="4016637"/>
            <a:ext cx="477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การแนะนำ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Plan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ในอนาคตจากระบบ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5792" y="5571589"/>
            <a:ext cx="558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บอก</a:t>
            </a:r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สถานะการ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ใช้งาน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loud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ของผู้ใช้ โดยแสดงเป็นกราฟ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6" y="2134136"/>
            <a:ext cx="1587973" cy="116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5" y="3705276"/>
            <a:ext cx="1587973" cy="1167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4" y="5276416"/>
            <a:ext cx="1587973" cy="11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5793" y="2083082"/>
            <a:ext cx="563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กราฟบอกสถานะการใช้งาน </a:t>
            </a:r>
            <a:r>
              <a:rPr lang="en-US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C</a:t>
            </a: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loud 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ของผู้ใช้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3195" y="3366865"/>
            <a:ext cx="52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 </a:t>
            </a:r>
            <a:r>
              <a:rPr lang="en-US" sz="3600" dirty="0" smtClean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Hardware </a:t>
            </a:r>
            <a:r>
              <a:rPr lang="th-TH" sz="3600" dirty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sz="3600" dirty="0" smtClean="0">
                <a:solidFill>
                  <a:prstClr val="whit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Cloud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2094" y="4734182"/>
            <a:ext cx="424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ข้อความจากระบบ 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7" y="1956528"/>
            <a:ext cx="1377818" cy="1012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7" y="3234479"/>
            <a:ext cx="1377818" cy="1012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7" y="4512430"/>
            <a:ext cx="1377818" cy="1012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17" y="5753243"/>
            <a:ext cx="1377818" cy="1012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92093" y="5837886"/>
            <a:ext cx="424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รายละเอียดของผู้ใช้</a:t>
            </a:r>
            <a:endParaRPr lang="en-US" sz="3600" dirty="0">
              <a:solidFill>
                <a:prstClr val="white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30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Design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06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166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Bauhaus 93</vt:lpstr>
      <vt:lpstr>Corbel</vt:lpstr>
      <vt:lpstr>Cordia New</vt:lpstr>
      <vt:lpstr>Courier New</vt:lpstr>
      <vt:lpstr>DilleniaUPC</vt:lpstr>
      <vt:lpstr>Wingdings</vt:lpstr>
      <vt:lpstr>Banded</vt:lpstr>
      <vt:lpstr>CMC </vt:lpstr>
      <vt:lpstr>Topics</vt:lpstr>
      <vt:lpstr>Analysis</vt:lpstr>
      <vt:lpstr>Use case</vt:lpstr>
      <vt:lpstr>Domain model</vt:lpstr>
      <vt:lpstr>ABstraction</vt:lpstr>
      <vt:lpstr>ABstraction</vt:lpstr>
      <vt:lpstr>ABstraction</vt:lpstr>
      <vt:lpstr>Design</vt:lpstr>
      <vt:lpstr>Application Architecture</vt:lpstr>
      <vt:lpstr>Subsystems/Components</vt:lpstr>
      <vt:lpstr> Design Diagram </vt:lpstr>
      <vt:lpstr>Deployment Diagram</vt:lpstr>
      <vt:lpstr>Implementation 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CMC</dc:title>
  <dc:creator>Phanakawin Thongtae</dc:creator>
  <cp:lastModifiedBy>Phanakawin Thongtae</cp:lastModifiedBy>
  <cp:revision>17</cp:revision>
  <cp:lastPrinted>2015-10-07T18:51:07Z</cp:lastPrinted>
  <dcterms:created xsi:type="dcterms:W3CDTF">2015-10-07T18:11:24Z</dcterms:created>
  <dcterms:modified xsi:type="dcterms:W3CDTF">2015-10-08T15:53:53Z</dcterms:modified>
</cp:coreProperties>
</file>