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5" r:id="rId6"/>
    <p:sldId id="262" r:id="rId7"/>
    <p:sldId id="266" r:id="rId8"/>
    <p:sldId id="261" r:id="rId9"/>
    <p:sldId id="267" r:id="rId10"/>
    <p:sldId id="263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Walking Ranger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401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3" y="2539999"/>
            <a:ext cx="2268537" cy="3593585"/>
          </a:xfrm>
          <a:prstGeom prst="rect">
            <a:avLst/>
          </a:prstGeom>
        </p:spPr>
      </p:pic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/>
              <a:t>Feature</a:t>
            </a:r>
            <a:endParaRPr lang="th-TH" sz="6000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5219700" y="2768600"/>
            <a:ext cx="53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	</a:t>
            </a:r>
            <a:r>
              <a:rPr lang="th-TH" sz="3600" dirty="0" smtClean="0"/>
              <a:t>หน้าตารางแสดงอันดับของแต่ละกลุ่ม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6118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Our goal</a:t>
            </a:r>
            <a:endParaRPr lang="th-TH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/>
              <a:t>แก้ปัญหาผู้ที่ไม่ชอบออกกำลัง</a:t>
            </a:r>
            <a:r>
              <a:rPr lang="th-TH" sz="3600" dirty="0" smtClean="0"/>
              <a:t>กาย</a:t>
            </a:r>
          </a:p>
          <a:p>
            <a:r>
              <a:rPr lang="th-TH" sz="3600" dirty="0" smtClean="0"/>
              <a:t>ร่วม</a:t>
            </a:r>
            <a:r>
              <a:rPr lang="th-TH" sz="3600" dirty="0"/>
              <a:t>กิจกรรมกับ</a:t>
            </a:r>
            <a:r>
              <a:rPr lang="th-TH" sz="3600" dirty="0" smtClean="0"/>
              <a:t>เพื่อนๆ รวมถึง</a:t>
            </a:r>
            <a:r>
              <a:rPr lang="th-TH" sz="3600" dirty="0"/>
              <a:t>ได้รับรางวัลจากกิจกรรมด้วย</a:t>
            </a:r>
          </a:p>
        </p:txBody>
      </p:sp>
    </p:spTree>
    <p:extLst>
      <p:ext uri="{BB962C8B-B14F-4D97-AF65-F5344CB8AC3E}">
        <p14:creationId xmlns:p14="http://schemas.microsoft.com/office/powerpoint/2010/main" val="38925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Class Diagram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37743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What is Walking Ranger?</a:t>
            </a:r>
            <a:endParaRPr lang="th-TH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95402" y="2823632"/>
            <a:ext cx="9601196" cy="3318936"/>
          </a:xfrm>
        </p:spPr>
        <p:txBody>
          <a:bodyPr>
            <a:normAutofit/>
          </a:bodyPr>
          <a:lstStyle/>
          <a:p>
            <a:r>
              <a:rPr lang="en-US" sz="3600" dirty="0"/>
              <a:t>Walking Ranger </a:t>
            </a:r>
            <a:r>
              <a:rPr lang="th-TH" sz="3600" dirty="0"/>
              <a:t>คือแอพพลิเคชั่นที่ใช้นับจำนวนก้าวการเดินของผู้ใช้ โดยมีการระบุตัวตน</a:t>
            </a:r>
            <a:r>
              <a:rPr lang="th-TH" sz="3600" dirty="0" smtClean="0"/>
              <a:t>ผ่าน </a:t>
            </a:r>
            <a:r>
              <a:rPr lang="en-US" sz="3600" dirty="0" err="1" smtClean="0"/>
              <a:t>facebook</a:t>
            </a:r>
            <a:r>
              <a:rPr lang="en-US" sz="3600" dirty="0" smtClean="0"/>
              <a:t> </a:t>
            </a:r>
            <a:endParaRPr lang="th-TH" sz="3600" dirty="0" smtClean="0"/>
          </a:p>
        </p:txBody>
      </p:sp>
    </p:spTree>
    <p:extLst>
      <p:ext uri="{BB962C8B-B14F-4D97-AF65-F5344CB8AC3E}">
        <p14:creationId xmlns:p14="http://schemas.microsoft.com/office/powerpoint/2010/main" val="39329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Feature</a:t>
            </a:r>
            <a:endParaRPr lang="th-TH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Walking API</a:t>
            </a:r>
            <a:endParaRPr lang="th-TH" sz="3600" dirty="0" smtClean="0"/>
          </a:p>
          <a:p>
            <a:r>
              <a:rPr lang="th-TH" sz="3600" dirty="0"/>
              <a:t>ผู้ใช้จะถูกเก็บกิจกรรมการเดินไว้ เพื่อนำไปอัพเดทข้อมูลสถิติการเดินของแต่ละคน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342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2476499"/>
            <a:ext cx="2343105" cy="3606801"/>
          </a:xfrm>
          <a:prstGeom prst="rect">
            <a:avLst/>
          </a:prstGeom>
        </p:spPr>
      </p:pic>
      <p:sp>
        <p:nvSpPr>
          <p:cNvPr id="10" name="ชื่อเรื่อง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/>
              <a:t>Feature</a:t>
            </a:r>
            <a:endParaRPr lang="th-TH" sz="60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219700" y="2768600"/>
            <a:ext cx="53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	</a:t>
            </a:r>
            <a:r>
              <a:rPr lang="th-TH" sz="3600" dirty="0" smtClean="0"/>
              <a:t>หน้าหลักของผู้ใช้งาน ที่จะแสดงจำนวนก้าวเดินของผู้ใช้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5803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Feature</a:t>
            </a:r>
            <a:endParaRPr lang="th-TH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600" dirty="0" smtClean="0"/>
              <a:t>เข้าร่วมกลุ่ม หรือสร้างกลุ่ม</a:t>
            </a:r>
          </a:p>
          <a:p>
            <a:r>
              <a:rPr lang="th-TH" sz="3600" dirty="0"/>
              <a:t>ผู้</a:t>
            </a:r>
            <a:r>
              <a:rPr lang="th-TH" sz="3600" dirty="0" smtClean="0"/>
              <a:t>ใช้สามารถเข้าร่วม หรือสร้างกลุ่ม เพื่อทำกิจกรรมร่วมกับเพื่อนได้</a:t>
            </a:r>
          </a:p>
          <a:p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482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3" y="2501899"/>
            <a:ext cx="2311397" cy="3646247"/>
          </a:xfrm>
          <a:prstGeom prst="rect">
            <a:avLst/>
          </a:prstGeom>
        </p:spPr>
      </p:pic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/>
              <a:t>Feature</a:t>
            </a:r>
            <a:endParaRPr lang="th-TH" sz="6000" dirty="0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5219700" y="2768600"/>
            <a:ext cx="53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	</a:t>
            </a:r>
            <a:r>
              <a:rPr lang="th-TH" sz="3600" dirty="0" smtClean="0"/>
              <a:t>หลักหลังของกลุ่ม ที่จะแสดงรายละเอียดต่างๆของกลุ่ม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7284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Feature</a:t>
            </a:r>
            <a:endParaRPr lang="th-TH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เรียกดูข้อมูลของผู้ใช้</a:t>
            </a:r>
          </a:p>
          <a:p>
            <a:r>
              <a:rPr lang="th-TH" sz="3600" dirty="0" smtClean="0"/>
              <a:t>ผู้ใช้สามารถเรียกดูข้อมูลส่วนตัว ของตัวเองได้ และรี</a:t>
            </a:r>
            <a:r>
              <a:rPr lang="th-TH" sz="3600" dirty="0" err="1" smtClean="0"/>
              <a:t>เซ็ต</a:t>
            </a:r>
            <a:r>
              <a:rPr lang="th-TH" sz="3600" dirty="0" smtClean="0"/>
              <a:t>จำนวนก้าว เพื่อให้เริ่มนับ พร้อมกับเพื่อนๆได้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75437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489200"/>
            <a:ext cx="2343653" cy="3694112"/>
          </a:xfrm>
          <a:prstGeom prst="rect">
            <a:avLst/>
          </a:prstGeom>
        </p:spPr>
      </p:pic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/>
              <a:t>Feature</a:t>
            </a:r>
            <a:endParaRPr lang="th-TH" sz="6000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5219700" y="2768600"/>
            <a:ext cx="53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	</a:t>
            </a:r>
            <a:r>
              <a:rPr lang="th-TH" sz="3600" dirty="0" smtClean="0"/>
              <a:t>หน้าที่แสดงข้อมูลส่วนตัวของผู้ใช้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395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แสดงตารางแสดงอันดับคะแนน</a:t>
            </a:r>
          </a:p>
          <a:p>
            <a:r>
              <a:rPr lang="th-TH" sz="3600" dirty="0" smtClean="0"/>
              <a:t>ผู้ใช้สามารถเรียกดู ตารางแสดงอันดับคะแนนได้ โดยแบ่งเป็น รายสัปดาห์ กับรายเดือน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00959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ชีวภาพ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141</Words>
  <Application>Microsoft Office PowerPoint</Application>
  <PresentationFormat>แบบจอกว้าง</PresentationFormat>
  <Paragraphs>27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7" baseType="lpstr">
      <vt:lpstr>Angsana New</vt:lpstr>
      <vt:lpstr>Arial</vt:lpstr>
      <vt:lpstr>Cordia New</vt:lpstr>
      <vt:lpstr>Garamond</vt:lpstr>
      <vt:lpstr>ชีวภาพ</vt:lpstr>
      <vt:lpstr>Walking Ranger</vt:lpstr>
      <vt:lpstr>What is Walking Ranger?</vt:lpstr>
      <vt:lpstr>Feature</vt:lpstr>
      <vt:lpstr>Feature</vt:lpstr>
      <vt:lpstr>Feature</vt:lpstr>
      <vt:lpstr>Feature</vt:lpstr>
      <vt:lpstr>Feature</vt:lpstr>
      <vt:lpstr>Feature</vt:lpstr>
      <vt:lpstr>Feature</vt:lpstr>
      <vt:lpstr>Feature</vt:lpstr>
      <vt:lpstr>Our goal</vt:lpstr>
      <vt:lpstr>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Ranger</dc:title>
  <dc:creator>Zincesses</dc:creator>
  <cp:lastModifiedBy>Zincesses</cp:lastModifiedBy>
  <cp:revision>8</cp:revision>
  <dcterms:created xsi:type="dcterms:W3CDTF">2015-11-19T15:39:39Z</dcterms:created>
  <dcterms:modified xsi:type="dcterms:W3CDTF">2015-11-19T17:09:11Z</dcterms:modified>
</cp:coreProperties>
</file>