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5" d="100"/>
          <a:sy n="65" d="100"/>
        </p:scale>
        <p:origin x="-1434" y="-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Walking Ranger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Group </a:t>
            </a:r>
            <a:r>
              <a:rPr lang="en-US" dirty="0" smtClean="0"/>
              <a:t>Number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 smtClean="0"/>
              <a:t>Let walk together</a:t>
            </a:r>
            <a:endParaRPr lang="th-TH" sz="9600" dirty="0"/>
          </a:p>
        </p:txBody>
      </p:sp>
      <p:pic>
        <p:nvPicPr>
          <p:cNvPr id="4" name="Picture 2" descr="https://c1.staticflickr.com/7/6052/6325902311_ab99344ba3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5" y="181722"/>
            <a:ext cx="11299903" cy="6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1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200" dirty="0" smtClean="0"/>
              <a:t>หากคุณเบื่อกับการนั่งเอื่อยเฉื่อยชาใน</a:t>
            </a:r>
            <a:r>
              <a:rPr lang="th-TH" sz="3200" dirty="0" err="1" smtClean="0"/>
              <a:t>ออฟฟิซ</a:t>
            </a:r>
            <a:r>
              <a:rPr lang="th-TH" sz="3200" dirty="0" smtClean="0"/>
              <a:t> หรือนั่งนอนอยู่บ้าน เบื่อที่จะลุกเดินไปมา หรือออกไปพบปะเพื่อนฝูง</a:t>
            </a:r>
          </a:p>
          <a:p>
            <a:r>
              <a:rPr lang="th-TH" sz="3200" dirty="0" smtClean="0"/>
              <a:t>ด้วย</a:t>
            </a:r>
            <a:r>
              <a:rPr lang="th-TH" sz="3200" dirty="0" err="1" smtClean="0"/>
              <a:t>แอพพลิเค</a:t>
            </a:r>
            <a:r>
              <a:rPr lang="th-TH" sz="3200" dirty="0" smtClean="0"/>
              <a:t>ชัน </a:t>
            </a:r>
            <a:r>
              <a:rPr lang="en-US" sz="3200" dirty="0"/>
              <a:t>W</a:t>
            </a:r>
            <a:r>
              <a:rPr lang="en-US" sz="3200" dirty="0" smtClean="0"/>
              <a:t>alking Ranger </a:t>
            </a:r>
            <a:r>
              <a:rPr lang="th-TH" sz="3200" dirty="0" smtClean="0"/>
              <a:t>จะช่วยเพิ่มแรงจูงใจให้คุณเอง</a:t>
            </a:r>
          </a:p>
          <a:p>
            <a:r>
              <a:rPr lang="th-TH" sz="3200" dirty="0" smtClean="0"/>
              <a:t>เพื่อเสริมสร้างสุขภาพที่ดีให้กับผู้ใช้งาน</a:t>
            </a:r>
          </a:p>
          <a:p>
            <a:r>
              <a:rPr lang="th-TH" sz="3200" dirty="0" smtClean="0"/>
              <a:t>เพื่อเสริมสร้างความสัมพันธ์ระหว่างบุคคล</a:t>
            </a:r>
          </a:p>
          <a:p>
            <a:r>
              <a:rPr lang="th-TH" sz="3200" dirty="0" smtClean="0"/>
              <a:t>เพื่อเพิ่มความสนุกสนานและคลายเครียดจากการทำงาน</a:t>
            </a:r>
            <a:endParaRPr lang="th-TH" sz="3200" dirty="0"/>
          </a:p>
          <a:p>
            <a:endParaRPr lang="th-TH" sz="3200" dirty="0" smtClean="0"/>
          </a:p>
          <a:p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31677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Walking Ranger work?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แอพพลิเคชั่นสำหรับสมาชิกในองค์กรต่างๆ ให้หันมาแข่งกันเดิน</a:t>
            </a:r>
          </a:p>
          <a:p>
            <a:r>
              <a:rPr lang="th-TH" dirty="0" smtClean="0"/>
              <a:t>แบ่งสมาชิกในองค์กรเป็นกลุ่มๆ ไม่ว่าจะมาจากแผนกไหน ก็มาร่วมทางกันได้</a:t>
            </a:r>
          </a:p>
          <a:p>
            <a:r>
              <a:rPr lang="th-TH" dirty="0" smtClean="0"/>
              <a:t>ลงทะเบียนโดยผ่าน </a:t>
            </a:r>
            <a:r>
              <a:rPr lang="en-US" dirty="0" smtClean="0"/>
              <a:t>Facebook</a:t>
            </a:r>
            <a:endParaRPr lang="th-TH" dirty="0" smtClean="0"/>
          </a:p>
          <a:p>
            <a:r>
              <a:rPr lang="th-TH" dirty="0" smtClean="0"/>
              <a:t>จากก้าวเดินของสมาชิกเป็นคะแนนให้ทีม</a:t>
            </a:r>
          </a:p>
          <a:p>
            <a:r>
              <a:rPr lang="th-TH" dirty="0" smtClean="0"/>
              <a:t>มีการจัดอันดับ </a:t>
            </a:r>
            <a:r>
              <a:rPr lang="en-US" dirty="0" smtClean="0"/>
              <a:t>Leader Board</a:t>
            </a:r>
            <a:endParaRPr lang="th-TH" dirty="0" smtClean="0"/>
          </a:p>
          <a:p>
            <a:endParaRPr lang="th-TH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643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จะมีการพัฒนาให้มีความต้องการเบื้องต้นดังที่ได้กล่าวมาข้างต้น และจะพัฒนาต่อไปให้มีความน่าสนใจยิ่งขึ้น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102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/>
              <a:t>Scavenger</a:t>
            </a:r>
            <a:r>
              <a:rPr lang="th-TH" dirty="0" smtClean="0"/>
              <a:t> </a:t>
            </a:r>
            <a:r>
              <a:rPr lang="en-US" dirty="0" smtClean="0"/>
              <a:t>Hunt</a:t>
            </a:r>
            <a:endParaRPr lang="en-US" dirty="0" smtClean="0"/>
          </a:p>
          <a:p>
            <a:r>
              <a:rPr lang="th-TH" sz="2800" dirty="0" smtClean="0"/>
              <a:t>เป็นฟีเจอร์เสริมที่ให้คุณและเพื่อนร่วมทีมได้มาทำกิจกรรมร่วมกัน ณ สถานที่</a:t>
            </a:r>
            <a:r>
              <a:rPr lang="th-TH" sz="2800" dirty="0" smtClean="0"/>
              <a:t>หนึ่งๆ</a:t>
            </a:r>
            <a:endParaRPr lang="th-TH" sz="2800" dirty="0"/>
          </a:p>
          <a:p>
            <a:r>
              <a:rPr lang="th-TH" sz="2800" dirty="0" smtClean="0"/>
              <a:t>ให้คุณและเพื่อน ออกสำรวจหาสถานที่และเช็คอินเพื่อรับคะแนนพิเศษ</a:t>
            </a:r>
            <a:endParaRPr lang="en-US" sz="2800" dirty="0" smtClean="0"/>
          </a:p>
        </p:txBody>
      </p:sp>
      <p:pic>
        <p:nvPicPr>
          <p:cNvPr id="1028" name="Picture 4" descr="http://klonergan.aupairnews.com/files/2015/08/scavenger-hunt-birthday-par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02" y="897558"/>
            <a:ext cx="9542207" cy="51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/>
              <a:t>ผู้ใช้งานมีความสุข สนุกสนาน และพึงพอใจกับการใช้งานแอพพลิเคชั่น </a:t>
            </a:r>
            <a:r>
              <a:rPr lang="en-US" sz="2800" dirty="0" smtClean="0"/>
              <a:t>Walking Ranger</a:t>
            </a:r>
          </a:p>
          <a:p>
            <a:pPr marL="0" indent="0">
              <a:buNone/>
            </a:pP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811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205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The Walking Ranger</vt:lpstr>
      <vt:lpstr>Concept</vt:lpstr>
      <vt:lpstr>Main idea</vt:lpstr>
      <vt:lpstr>How Walking Ranger work?</vt:lpstr>
      <vt:lpstr>Developing</vt:lpstr>
      <vt:lpstr>Feature</vt:lpstr>
      <vt:lpstr>Expected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Walking Ranger</dc:title>
  <dc:creator>Windows8.1</dc:creator>
  <cp:lastModifiedBy>Nattachai</cp:lastModifiedBy>
  <cp:revision>8</cp:revision>
  <dcterms:created xsi:type="dcterms:W3CDTF">2015-08-21T04:05:15Z</dcterms:created>
  <dcterms:modified xsi:type="dcterms:W3CDTF">2015-08-27T16:47:47Z</dcterms:modified>
</cp:coreProperties>
</file>