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2333906-4239-4B46-A258-4DEC0E3D6760}" type="datetimeFigureOut">
              <a:rPr lang="fa-IR" smtClean="0"/>
              <a:t>6/19/1442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88910CF5-7FE0-461C-8C44-4E027129E1D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77538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  <a:cs typeface="B Nazanin" panose="00000400000000000000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09600" y="6088829"/>
            <a:ext cx="3650428" cy="632648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fa-IR" smtClean="0"/>
              <a:t>زمستان 99</a:t>
            </a:r>
            <a:endParaRPr lang="fa-IR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620546" y="5916706"/>
            <a:ext cx="5523454" cy="804770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fa-IR" smtClean="0"/>
              <a:t>محمود فرخیان - دانشگاه شهید چمران اهواز</a:t>
            </a:r>
            <a:endParaRPr lang="fa-IR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390E-E761-44E2-A5DF-52015E577F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25208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- دانشگاه شهید چمران اهواز</a:t>
            </a:r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390E-E761-44E2-A5DF-52015E577F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2631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- دانشگاه شهید چمران اهواز</a:t>
            </a:r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390E-E761-44E2-A5DF-52015E577F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7445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B Nazanin" panose="00000400000000000000" pitchFamily="2" charset="-78"/>
              </a:defRPr>
            </a:lvl1pPr>
          </a:lstStyle>
          <a:p>
            <a:r>
              <a:rPr lang="fa-IR" smtClean="0"/>
              <a:t>زمستان 99</a:t>
            </a:r>
            <a:endParaRPr lang="fa-I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lang="fa-IR" dirty="0" smtClean="0"/>
            </a:lvl1pPr>
          </a:lstStyle>
          <a:p>
            <a:r>
              <a:rPr lang="fa-IR" smtClean="0"/>
              <a:t>محمود فرخیان - دانشگاه شهید چمران اهواز</a:t>
            </a:r>
            <a:endParaRPr lang="fa-I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390E-E761-44E2-A5DF-52015E577F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41896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- دانشگاه شهید چمران اهواز</a:t>
            </a:r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390E-E761-44E2-A5DF-52015E577F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3371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- دانشگاه شهید چمران اهواز</a:t>
            </a:r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390E-E761-44E2-A5DF-52015E577F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96576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- دانشگاه شهید چمران اهواز</a:t>
            </a:r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390E-E761-44E2-A5DF-52015E577F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69066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- دانشگاه شهید چمران اهواز</a:t>
            </a:r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390E-E761-44E2-A5DF-52015E577F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4629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- دانشگاه شهید چمران اهواز</a:t>
            </a:r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390E-E761-44E2-A5DF-52015E577F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5510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- دانشگاه شهید چمران اهواز</a:t>
            </a:r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390E-E761-44E2-A5DF-52015E577F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3997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- دانشگاه شهید چمران اهواز</a:t>
            </a:r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FDF0390E-E761-44E2-A5DF-52015E577FFB}" type="slidenum">
              <a:rPr lang="fa-IR" smtClean="0"/>
              <a:t>‹#›</a:t>
            </a:fld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00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cs typeface="B Nazanin" panose="00000400000000000000" pitchFamily="2" charset="-78"/>
              </a:defRPr>
            </a:lvl1pPr>
          </a:lstStyle>
          <a:p>
            <a:r>
              <a:rPr lang="fa-IR" smtClean="0"/>
              <a:t>زمستان 99</a:t>
            </a:r>
            <a:endParaRPr lang="fa-IR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cs typeface="B Nazanin" panose="00000400000000000000" pitchFamily="2" charset="-78"/>
              </a:defRPr>
            </a:lvl1pPr>
          </a:lstStyle>
          <a:p>
            <a:r>
              <a:rPr lang="fa-IR" smtClean="0"/>
              <a:t>محمود فرخیان - دانشگاه شهید چمران اهواز</a:t>
            </a:r>
            <a:endParaRPr lang="fa-IR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DF0390E-E761-44E2-A5DF-52015E577FFB}" type="slidenum">
              <a:rPr lang="fa-IR" smtClean="0"/>
              <a:t>‹#›</a:t>
            </a:fld>
            <a:endParaRPr lang="fa-IR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08912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/>
  <p:txStyles>
    <p:titleStyle>
      <a:lvl1pPr algn="r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B Nazanin" panose="00000400000000000000" pitchFamily="2" charset="-78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نظریه زبانها و ماشینها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فصل سوم</a:t>
            </a:r>
          </a:p>
          <a:p>
            <a:r>
              <a:rPr lang="fa-IR" dirty="0" smtClean="0"/>
              <a:t>عبارات منظم و گرامرهای منظم</a:t>
            </a:r>
            <a:endParaRPr lang="fa-I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- دانشگاه شهید چمران اهواز</a:t>
            </a:r>
            <a:endParaRPr lang="fa-IR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390E-E761-44E2-A5DF-52015E577FFB}" type="slidenum">
              <a:rPr lang="fa-IR" smtClean="0"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105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گرامر خطی راست زیر را تبدیل به یک ماشین باپایان کنید.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- دانشگاه شهید چمران اهواز</a:t>
            </a:r>
            <a:endParaRPr lang="fa-I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390E-E761-44E2-A5DF-52015E577FFB}" type="slidenum">
              <a:rPr lang="fa-IR" smtClean="0"/>
              <a:t>10</a:t>
            </a:fld>
            <a:endParaRPr lang="fa-I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75" y="2586317"/>
            <a:ext cx="12382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اثبات: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تا اینجا اثبات کردیم «زبانهای منظم»      «گرامرهای خطی راست»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- دانشگاه شهید چمران اهواز</a:t>
            </a:r>
            <a:endParaRPr lang="fa-I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390E-E761-44E2-A5DF-52015E577FFB}" type="slidenum">
              <a:rPr lang="fa-IR" smtClean="0"/>
              <a:t>11</a:t>
            </a:fld>
            <a:endParaRPr lang="fa-I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35480"/>
            <a:ext cx="9760254" cy="12272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187" y="3578880"/>
            <a:ext cx="2248573" cy="3123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187" y="4184194"/>
            <a:ext cx="1628775" cy="390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5601" y="4691113"/>
            <a:ext cx="1380790" cy="3318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9532" y="4722153"/>
            <a:ext cx="988365" cy="322293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2" idx="3"/>
          </p:cNvCxnSpPr>
          <p:nvPr/>
        </p:nvCxnSpPr>
        <p:spPr>
          <a:xfrm>
            <a:off x="4066391" y="4857022"/>
            <a:ext cx="419548" cy="5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9532" y="5103142"/>
            <a:ext cx="676275" cy="2667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3338" y="5103142"/>
            <a:ext cx="1019175" cy="33337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4066391" y="5250122"/>
            <a:ext cx="419548" cy="5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5601" y="4044875"/>
            <a:ext cx="3779745" cy="215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21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گرامرهای خطی </a:t>
            </a:r>
            <a:r>
              <a:rPr lang="fa-IR" dirty="0" smtClean="0"/>
              <a:t>چپ </a:t>
            </a:r>
            <a:r>
              <a:rPr lang="fa-IR" dirty="0"/>
              <a:t>و زبانهای منظم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r>
              <a:rPr lang="fa-IR" dirty="0" smtClean="0"/>
              <a:t>اثبات:</a:t>
            </a:r>
          </a:p>
          <a:p>
            <a:pPr lvl="1"/>
            <a:r>
              <a:rPr lang="fa-IR" dirty="0" smtClean="0"/>
              <a:t>اگر سمت راست قواعد یک گرامر خطی چپ را معکوس کنیم چه اتفاقی می افتد؟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روند کلی تبدیل ماشینهای باپایان و گرامر خطی چپ به یکدیگر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- دانشگاه شهید چمران اهواز</a:t>
            </a:r>
            <a:endParaRPr lang="fa-I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390E-E761-44E2-A5DF-52015E577FFB}" type="slidenum">
              <a:rPr lang="fa-IR" smtClean="0"/>
              <a:t>12</a:t>
            </a:fld>
            <a:endParaRPr lang="fa-I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935480"/>
            <a:ext cx="9279629" cy="116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5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نتیجه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a-IR" sz="2800" b="1" dirty="0" smtClean="0"/>
              <a:t>رده زبانهای قابل توصیف با </a:t>
            </a:r>
            <a:r>
              <a:rPr lang="fa-IR" sz="2800" b="1" u="sng" dirty="0" smtClean="0"/>
              <a:t>گرامرهای منظم </a:t>
            </a:r>
            <a:r>
              <a:rPr lang="fa-IR" sz="2800" b="1" dirty="0" smtClean="0"/>
              <a:t>(خطی چپ یا خطی راست)، زبانهای قابل توصیف با </a:t>
            </a:r>
            <a:r>
              <a:rPr lang="fa-IR" sz="2800" b="1" u="sng" dirty="0" smtClean="0"/>
              <a:t>عبارات منظم </a:t>
            </a:r>
            <a:r>
              <a:rPr lang="fa-IR" sz="2800" b="1" dirty="0" smtClean="0"/>
              <a:t>و زبانهای قابل پذیرش با </a:t>
            </a:r>
            <a:r>
              <a:rPr lang="fa-IR" sz="2800" b="1" u="sng" dirty="0" smtClean="0"/>
              <a:t>ماشین های باپایان </a:t>
            </a:r>
            <a:r>
              <a:rPr lang="fa-IR" sz="2800" b="1" dirty="0" smtClean="0"/>
              <a:t>(قطعی یا غیرقطعی</a:t>
            </a:r>
            <a:r>
              <a:rPr lang="fa-IR" sz="2800" b="1" smtClean="0"/>
              <a:t>) </a:t>
            </a:r>
          </a:p>
          <a:p>
            <a:pPr algn="just">
              <a:lnSpc>
                <a:spcPct val="150000"/>
              </a:lnSpc>
            </a:pPr>
            <a:r>
              <a:rPr lang="fa-IR" sz="2800" b="1" smtClean="0"/>
              <a:t>یکی </a:t>
            </a:r>
            <a:r>
              <a:rPr lang="fa-IR" sz="2800" b="1" dirty="0" smtClean="0"/>
              <a:t>و همان رده زبانهای منظم است.</a:t>
            </a:r>
            <a:endParaRPr lang="fa-IR" sz="2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- دانشگاه شهید چمران اهواز</a:t>
            </a:r>
            <a:endParaRPr lang="fa-I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390E-E761-44E2-A5DF-52015E577FFB}" type="slidenum">
              <a:rPr lang="fa-IR" smtClean="0"/>
              <a:t>13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4528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3-1- عبارت منظم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روشی برای توصیف الگوی رشته های یک زبان</a:t>
            </a:r>
          </a:p>
          <a:p>
            <a:r>
              <a:rPr lang="fa-IR" dirty="0" smtClean="0"/>
              <a:t>تعریف بازگشتی عبارات منظم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- دانشگاه شهید چمران اهواز</a:t>
            </a:r>
            <a:endParaRPr lang="fa-IR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390E-E761-44E2-A5DF-52015E577FFB}" type="slidenum">
              <a:rPr lang="fa-IR" smtClean="0"/>
              <a:t>2</a:t>
            </a:fld>
            <a:endParaRPr lang="fa-I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60" y="2909887"/>
            <a:ext cx="56769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5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fa-I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125" y="4042004"/>
            <a:ext cx="1533525" cy="2762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- دانشگاه شهید چمران اهواز</a:t>
            </a:r>
            <a:endParaRPr lang="fa-I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390E-E761-44E2-A5DF-52015E577FFB}" type="slidenum">
              <a:rPr lang="fa-IR" smtClean="0"/>
              <a:t>3</a:t>
            </a:fld>
            <a:endParaRPr lang="fa-I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5" y="2350211"/>
            <a:ext cx="1285875" cy="285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25" y="3162770"/>
            <a:ext cx="18669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رشته های 0 و 1 حاوی الگوی 001</a:t>
            </a:r>
          </a:p>
          <a:p>
            <a:r>
              <a:rPr lang="fa-IR" dirty="0" smtClean="0"/>
              <a:t>رشته های 0 و 1 که دو 0 پشت سر هم ندارند.</a:t>
            </a:r>
          </a:p>
          <a:p>
            <a:r>
              <a:rPr lang="fa-IR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- دانشگاه شهید چمران اهواز</a:t>
            </a:r>
            <a:endParaRPr lang="fa-I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390E-E761-44E2-A5DF-52015E577FFB}" type="slidenum">
              <a:rPr lang="fa-IR" smtClean="0"/>
              <a:t>4</a:t>
            </a:fld>
            <a:endParaRPr lang="fa-I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998" y="2937678"/>
            <a:ext cx="2466922" cy="3541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84" y="3501334"/>
            <a:ext cx="5674995" cy="182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3-2- رابطه زبانهای منظم و عبارات منظم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قضیه: </a:t>
            </a:r>
            <a:r>
              <a:rPr lang="fa-IR" dirty="0" smtClean="0"/>
              <a:t>رده زبانهای قابل توصیف با عبارات منظم همان زبانهای منظم است.</a:t>
            </a:r>
          </a:p>
          <a:p>
            <a:r>
              <a:rPr lang="fa-IR" dirty="0" smtClean="0"/>
              <a:t>اثبات:</a:t>
            </a:r>
          </a:p>
          <a:p>
            <a:pPr marL="850392" lvl="1" indent="-457200">
              <a:buFont typeface="+mj-lt"/>
              <a:buAutoNum type="arabicPeriod"/>
            </a:pPr>
            <a:r>
              <a:rPr lang="fa-IR" dirty="0" smtClean="0"/>
              <a:t>تبدیل عبارت منظم به </a:t>
            </a:r>
            <a:r>
              <a:rPr lang="en-US" dirty="0" err="1" smtClean="0"/>
              <a:t>nfa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- دانشگاه شهید چمران اهواز</a:t>
            </a:r>
            <a:endParaRPr lang="fa-I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390E-E761-44E2-A5DF-52015E577FFB}" type="slidenum">
              <a:rPr lang="fa-IR" smtClean="0"/>
              <a:t>5</a:t>
            </a:fld>
            <a:endParaRPr lang="fa-I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57" y="3703656"/>
            <a:ext cx="4552501" cy="229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0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0392" lvl="1" indent="-457200">
              <a:buFont typeface="+mj-lt"/>
              <a:buAutoNum type="arabicPeriod" startAt="2"/>
            </a:pPr>
            <a:r>
              <a:rPr lang="fa-IR" dirty="0" smtClean="0"/>
              <a:t>تبدیل </a:t>
            </a:r>
            <a:r>
              <a:rPr lang="en-US" dirty="0" err="1" smtClean="0"/>
              <a:t>nfa</a:t>
            </a:r>
            <a:r>
              <a:rPr lang="fa-IR" dirty="0" smtClean="0"/>
              <a:t> به عبارت منظم</a:t>
            </a:r>
            <a:endParaRPr lang="en-US" dirty="0" smtClean="0"/>
          </a:p>
          <a:p>
            <a:pPr lvl="2"/>
            <a:r>
              <a:rPr lang="fa-IR" dirty="0" smtClean="0"/>
              <a:t>گراف گذر کلی (</a:t>
            </a:r>
            <a:r>
              <a:rPr lang="en-US" dirty="0" smtClean="0"/>
              <a:t>GTG</a:t>
            </a:r>
            <a:r>
              <a:rPr lang="fa-IR" dirty="0" smtClean="0"/>
              <a:t>)</a:t>
            </a:r>
          </a:p>
          <a:p>
            <a:pPr lvl="2"/>
            <a:r>
              <a:rPr lang="fa-IR" dirty="0" smtClean="0"/>
              <a:t>تبدیل </a:t>
            </a:r>
            <a:r>
              <a:rPr lang="en-US" dirty="0" smtClean="0"/>
              <a:t>GTG</a:t>
            </a:r>
            <a:r>
              <a:rPr lang="fa-IR" dirty="0" smtClean="0"/>
              <a:t> با دو حالت به عبارت منظم در حالت کلی</a:t>
            </a:r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 smtClean="0"/>
          </a:p>
          <a:p>
            <a:pPr lvl="2"/>
            <a:r>
              <a:rPr lang="fa-IR" dirty="0" smtClean="0"/>
              <a:t>حذف حالات میانی از </a:t>
            </a:r>
            <a:r>
              <a:rPr lang="en-US" dirty="0" smtClean="0"/>
              <a:t>GTG</a:t>
            </a:r>
            <a:r>
              <a:rPr lang="fa-IR" dirty="0" smtClean="0"/>
              <a:t> با سه حالت یا بیشتر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- دانشگاه شهید چمران اهواز</a:t>
            </a:r>
            <a:endParaRPr lang="fa-I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390E-E761-44E2-A5DF-52015E577FFB}" type="slidenum">
              <a:rPr lang="fa-IR" smtClean="0"/>
              <a:t>6</a:t>
            </a:fld>
            <a:endParaRPr lang="fa-I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3186417"/>
            <a:ext cx="2402522" cy="10296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084" y="4701681"/>
            <a:ext cx="1905000" cy="183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- دانشگاه شهید چمران اهواز</a:t>
            </a:r>
            <a:endParaRPr lang="fa-I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390E-E761-44E2-A5DF-52015E577FFB}" type="slidenum">
              <a:rPr lang="fa-IR" smtClean="0"/>
              <a:t>7</a:t>
            </a:fld>
            <a:endParaRPr lang="fa-I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4" y="2250701"/>
            <a:ext cx="5697179" cy="82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1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3-3- گرامرهای منظم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گرامر منظم:</a:t>
            </a:r>
          </a:p>
          <a:p>
            <a:pPr lvl="1"/>
            <a:r>
              <a:rPr lang="fa-IR" dirty="0" smtClean="0"/>
              <a:t>گرامر خطی چپ</a:t>
            </a:r>
          </a:p>
          <a:p>
            <a:pPr lvl="1"/>
            <a:r>
              <a:rPr lang="fa-IR" dirty="0"/>
              <a:t>گرامر </a:t>
            </a:r>
            <a:r>
              <a:rPr lang="fa-IR" dirty="0" smtClean="0"/>
              <a:t>خطی راست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مثال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- دانشگاه شهید چمران اهواز</a:t>
            </a:r>
            <a:endParaRPr lang="fa-I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390E-E761-44E2-A5DF-52015E577FFB}" type="slidenum">
              <a:rPr lang="fa-IR" smtClean="0"/>
              <a:t>8</a:t>
            </a:fld>
            <a:endParaRPr lang="fa-I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1878839"/>
            <a:ext cx="6438900" cy="2914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885" y="5077889"/>
            <a:ext cx="1133475" cy="295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885" y="5729288"/>
            <a:ext cx="1228725" cy="809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5125657"/>
            <a:ext cx="10668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0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گرامرهای خطی راست و زبانهای منظم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r>
              <a:rPr lang="fa-IR" dirty="0" smtClean="0"/>
              <a:t>اثبات:</a:t>
            </a:r>
          </a:p>
          <a:p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- دانشگاه شهید چمران اهواز</a:t>
            </a:r>
            <a:endParaRPr lang="fa-I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390E-E761-44E2-A5DF-52015E577FFB}" type="slidenum">
              <a:rPr lang="fa-IR" smtClean="0"/>
              <a:t>9</a:t>
            </a:fld>
            <a:endParaRPr lang="fa-I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62" y="3633900"/>
            <a:ext cx="4714875" cy="2085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06" y="1935479"/>
            <a:ext cx="10026008" cy="119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7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نظریه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نظریه" id="{549C8BFD-694A-403D-9571-0A7BB18A7A01}" vid="{98E05CE4-5DBD-4D04-9D1A-779BF9BE6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نظریه</Template>
  <TotalTime>77</TotalTime>
  <Words>369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 Nazanin</vt:lpstr>
      <vt:lpstr>Calibri</vt:lpstr>
      <vt:lpstr>Constantia</vt:lpstr>
      <vt:lpstr>Majalla UI</vt:lpstr>
      <vt:lpstr>Wingdings 2</vt:lpstr>
      <vt:lpstr>نظریه</vt:lpstr>
      <vt:lpstr>نظریه زبانها و ماشینها</vt:lpstr>
      <vt:lpstr>3-1- عبارت منظم</vt:lpstr>
      <vt:lpstr>مثال</vt:lpstr>
      <vt:lpstr>مثال:</vt:lpstr>
      <vt:lpstr>3-2- رابطه زبانهای منظم و عبارات منظم</vt:lpstr>
      <vt:lpstr>PowerPoint Presentation</vt:lpstr>
      <vt:lpstr>مثال</vt:lpstr>
      <vt:lpstr>3-3- گرامرهای منظم</vt:lpstr>
      <vt:lpstr>گرامرهای خطی راست و زبانهای منظم</vt:lpstr>
      <vt:lpstr>مثال:</vt:lpstr>
      <vt:lpstr>PowerPoint Presentation</vt:lpstr>
      <vt:lpstr>گرامرهای خطی چپ و زبانهای منظم</vt:lpstr>
      <vt:lpstr>نتیجه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نظریه زبانها و ماشینها</dc:title>
  <dc:creator>Farokhian</dc:creator>
  <cp:lastModifiedBy>Farokhian</cp:lastModifiedBy>
  <cp:revision>8</cp:revision>
  <dcterms:created xsi:type="dcterms:W3CDTF">2021-02-01T10:45:57Z</dcterms:created>
  <dcterms:modified xsi:type="dcterms:W3CDTF">2021-02-01T12:03:07Z</dcterms:modified>
</cp:coreProperties>
</file>