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  <a:cs typeface="B Nazanin" panose="00000400000000000000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09600" y="6088829"/>
            <a:ext cx="3650428" cy="632648"/>
          </a:xfrm>
        </p:spPr>
        <p:txBody>
          <a:bodyPr/>
          <a:lstStyle>
            <a:lvl1pPr>
              <a:defRPr sz="2400" b="1"/>
            </a:lvl1pPr>
          </a:lstStyle>
          <a:p>
            <a:fld id="{184ACF67-F009-49C1-A44F-C4E845BD9EF5}" type="datetimeFigureOut">
              <a:rPr lang="fa-IR" smtClean="0"/>
              <a:t>6/20/1442</a:t>
            </a:fld>
            <a:endParaRPr lang="fa-I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620546" y="5916706"/>
            <a:ext cx="5523454" cy="804770"/>
          </a:xfrm>
        </p:spPr>
        <p:txBody>
          <a:bodyPr/>
          <a:lstStyle>
            <a:lvl1pPr>
              <a:defRPr sz="2400" b="1"/>
            </a:lvl1pPr>
          </a:lstStyle>
          <a:p>
            <a:endParaRPr lang="fa-I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78B9-B7BE-4F2A-9D74-6C964F248CD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8344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CF67-F009-49C1-A44F-C4E845BD9EF5}" type="datetimeFigureOut">
              <a:rPr lang="fa-IR" smtClean="0"/>
              <a:t>6/20/1442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78B9-B7BE-4F2A-9D74-6C964F248CD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8502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CF67-F009-49C1-A44F-C4E845BD9EF5}" type="datetimeFigureOut">
              <a:rPr lang="fa-IR" smtClean="0"/>
              <a:t>6/20/1442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78B9-B7BE-4F2A-9D74-6C964F248CD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1826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B Nazanin" panose="00000400000000000000" pitchFamily="2" charset="-78"/>
              </a:defRPr>
            </a:lvl1pPr>
          </a:lstStyle>
          <a:p>
            <a:fld id="{184ACF67-F009-49C1-A44F-C4E845BD9EF5}" type="datetimeFigureOut">
              <a:rPr lang="fa-IR" smtClean="0"/>
              <a:t>6/20/1442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lang="fa-IR" dirty="0" smtClean="0"/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78B9-B7BE-4F2A-9D74-6C964F248CD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9520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CF67-F009-49C1-A44F-C4E845BD9EF5}" type="datetimeFigureOut">
              <a:rPr lang="fa-IR" smtClean="0"/>
              <a:t>6/20/1442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78B9-B7BE-4F2A-9D74-6C964F248CD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04573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CF67-F009-49C1-A44F-C4E845BD9EF5}" type="datetimeFigureOut">
              <a:rPr lang="fa-IR" smtClean="0"/>
              <a:t>6/20/1442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78B9-B7BE-4F2A-9D74-6C964F248CD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69449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CF67-F009-49C1-A44F-C4E845BD9EF5}" type="datetimeFigureOut">
              <a:rPr lang="fa-IR" smtClean="0"/>
              <a:t>6/20/1442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78B9-B7BE-4F2A-9D74-6C964F248CD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91542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CF67-F009-49C1-A44F-C4E845BD9EF5}" type="datetimeFigureOut">
              <a:rPr lang="fa-IR" smtClean="0"/>
              <a:t>6/20/1442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78B9-B7BE-4F2A-9D74-6C964F248CD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9480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CF67-F009-49C1-A44F-C4E845BD9EF5}" type="datetimeFigureOut">
              <a:rPr lang="fa-IR" smtClean="0"/>
              <a:t>6/20/1442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78B9-B7BE-4F2A-9D74-6C964F248CD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8888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CF67-F009-49C1-A44F-C4E845BD9EF5}" type="datetimeFigureOut">
              <a:rPr lang="fa-IR" smtClean="0"/>
              <a:t>6/20/1442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78B9-B7BE-4F2A-9D74-6C964F248CD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1727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CF67-F009-49C1-A44F-C4E845BD9EF5}" type="datetimeFigureOut">
              <a:rPr lang="fa-IR" smtClean="0"/>
              <a:t>6/20/1442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B59178B9-B7BE-4F2A-9D74-6C964F248CD0}" type="slidenum">
              <a:rPr lang="fa-IR" smtClean="0"/>
              <a:t>‹#›</a:t>
            </a:fld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11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cs typeface="B Nazanin" panose="00000400000000000000" pitchFamily="2" charset="-78"/>
              </a:defRPr>
            </a:lvl1pPr>
          </a:lstStyle>
          <a:p>
            <a:fld id="{184ACF67-F009-49C1-A44F-C4E845BD9EF5}" type="datetimeFigureOut">
              <a:rPr lang="fa-IR" smtClean="0"/>
              <a:t>6/20/1442</a:t>
            </a:fld>
            <a:endParaRPr lang="fa-I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cs typeface="B Nazanin" panose="00000400000000000000" pitchFamily="2" charset="-78"/>
              </a:defRPr>
            </a:lvl1pPr>
          </a:lstStyle>
          <a:p>
            <a:endParaRPr lang="fa-I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59178B9-B7BE-4F2A-9D74-6C964F248CD0}" type="slidenum">
              <a:rPr lang="fa-IR" smtClean="0"/>
              <a:t>‹#›</a:t>
            </a:fld>
            <a:endParaRPr lang="fa-IR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1300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B Nazanin" panose="00000400000000000000" pitchFamily="2" charset="-78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نظریه زبانها و ماشینها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b="1" dirty="0" smtClean="0"/>
              <a:t>فصل سوم</a:t>
            </a:r>
          </a:p>
          <a:p>
            <a:r>
              <a:rPr lang="fa-IR" b="1" dirty="0" smtClean="0"/>
              <a:t>خواص زبانهای مستقل از متن</a:t>
            </a:r>
            <a:endParaRPr lang="fa-IR" b="1" dirty="0"/>
          </a:p>
        </p:txBody>
      </p:sp>
    </p:spTree>
    <p:extLst>
      <p:ext uri="{BB962C8B-B14F-4D97-AF65-F5344CB8AC3E}">
        <p14:creationId xmlns:p14="http://schemas.microsoft.com/office/powerpoint/2010/main" val="113123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سرفصل مطالب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خواص بستار زبانهای منظم</a:t>
            </a:r>
          </a:p>
          <a:p>
            <a:r>
              <a:rPr lang="fa-IR" dirty="0" smtClean="0"/>
              <a:t>پاسخ به سوالاتی دربارۀ زبانها منظم</a:t>
            </a:r>
          </a:p>
          <a:p>
            <a:r>
              <a:rPr lang="fa-IR" dirty="0" smtClean="0"/>
              <a:t>شناسایی زبانهای منظم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70571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خواص بستار زبانهای منظم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مجموعه زبانهای منظم تحت چه عملگرهایی بسته است؟</a:t>
            </a:r>
          </a:p>
          <a:p>
            <a:pPr lvl="1"/>
            <a:r>
              <a:rPr lang="fa-IR" dirty="0" smtClean="0"/>
              <a:t>زبانهای منظم تحت همه عملگرهایی که تا کنون شناخته ایم بسته هستند.</a:t>
            </a:r>
          </a:p>
          <a:p>
            <a:pPr lvl="1"/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705" y="2896664"/>
            <a:ext cx="9304769" cy="137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8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اثبات: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09082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اثبات: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35480"/>
            <a:ext cx="9493730" cy="99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2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109" y="4019753"/>
            <a:ext cx="7560060" cy="1087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704088"/>
            <a:ext cx="7409079" cy="33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0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35480"/>
            <a:ext cx="7295309" cy="1496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20080"/>
            <a:ext cx="7394090" cy="115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50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نظریه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نظریه" id="{549C8BFD-694A-403D-9571-0A7BB18A7A01}" vid="{98E05CE4-5DBD-4D04-9D1A-779BF9BE67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نظریه</Template>
  <TotalTime>155</TotalTime>
  <Words>56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B Nazanin</vt:lpstr>
      <vt:lpstr>Calibri</vt:lpstr>
      <vt:lpstr>Constantia</vt:lpstr>
      <vt:lpstr>Majalla UI</vt:lpstr>
      <vt:lpstr>Wingdings 2</vt:lpstr>
      <vt:lpstr>نظریه</vt:lpstr>
      <vt:lpstr>نظریه زبانها و ماشینها</vt:lpstr>
      <vt:lpstr>سرفصل مطالب</vt:lpstr>
      <vt:lpstr>خواص بستار زبانهای منظم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نظریه زبانها و ماشینها</dc:title>
  <dc:creator>Farokhian</dc:creator>
  <cp:lastModifiedBy>Farokhian</cp:lastModifiedBy>
  <cp:revision>4</cp:revision>
  <dcterms:created xsi:type="dcterms:W3CDTF">2021-02-02T09:23:07Z</dcterms:created>
  <dcterms:modified xsi:type="dcterms:W3CDTF">2021-02-02T11:58:19Z</dcterms:modified>
</cp:coreProperties>
</file>