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43.6229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18T10:28:45.6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43.62292" units="1/cm"/>
          <inkml:channelProperty channel="T" name="resolution" value="1" units="1/dev"/>
        </inkml:channelProperties>
      </inkml:inkSource>
      <inkml:timestamp xml:id="ts1" timeString="2020-05-18T10:29:06.088"/>
    </inkml:context>
  </inkml:definitions>
  <inkml:trace contextRef="#ctx0" brushRef="#br0">19844 1414 180 0,'-18'-8'68'16,"22"8"-52"-16,6 8 14 0,-6-5 6 0,3 0-16 16,7 3-6-16,4 6-4 15,3 3-2-15,3 8-4 16,1 1 2-16,3 8 3 0,1 15-1 16,-1 15 1-16,0 14-1 15,-3 1 2-15,-4 2 1 16,-3 18 3-16,-1 15-5 15,-6-6-3-15,-4-4-1 16,-4 1-1-16,-6 15-2 16,-4-6 1-16,-7-9 0 0,-4-9 1 15,-10-9-2-15,0-9-2 16,-11-5 1-16,3-9 1 16,5-12-6-16,6-9 1 15,11-18-94 1,14-11-81-16,10-18 51 15</inkml:trace>
  <inkml:trace contextRef="#ctx0" brushRef="#br0" timeOffset="875.769">14760 1629 216 0,'-3'3'82'0,"-1"6"-64"0,-10 8 7 15,7-5-1-15,-7 18-13 16,-7 20-3-16,-11 5-1 0,-10 10 0 16,-4 20-3-16,0 27-5 0,0 9 0 15,7 2 3-15,11 18 1 16,14-9-1-16,14-11-2 15,14-15 3-15,18-6 0 16,3-9 1-16,4-3 2 16,0-14-3-16,-4-13-2 15,-3-8 0-15,-4-6 1 16,-7-14 1-16,-3-13 1 16,-4-2-38-16,-4-6-16 15,-3-12-46 1,-3-6-32-16,-4-3 52 15</inkml:trace>
  <inkml:trace contextRef="#ctx0" brushRef="#br0" timeOffset="1459.335">15240 2955 184 0,'-4'3'68'0,"8"-3"-52"0,0-6 12 0,-4 6 16 16,3-12-12-1,1-5-5-15,-1-16-5 16,4-5-12-16,0-12 2 0,4-6 4 16,-1-20 3-16,8-21 3 15,3-12-10-15,4 3-2 16,7-6-4-16,6 4 1 15,8 14-4-15,-3 14-2 0,-5 15 0 16,-2 15 1-16,-8 12-1 16,-3 15 2-16,-4 14-2 15,0 24-1-15,0 17-2 16,-3 18 1-16,-4 23-1 16,0 16 0-16,4 16 2 15,-1-5 0-15,-3-3-3 16,1-5 0-16,-5-4-1 15,-3-3 3-15,-3-11-2 16,-4-13-1-16,-4-11-4 16,-3-9 0-16,-3-14-23 15,-1-7-9-15,-10-11-28 16,-7-18-10-16,-11-11-22 16</inkml:trace>
  <inkml:trace contextRef="#ctx0" brushRef="#br0" timeOffset="1608.7005">15388 2534 164 0,'-7'-11'63'0,"7"11"-49"0,4 0 9 0,-4 0 1 16,7 0-12-16,3 0-2 15,4 0-6-15,11-3-1 16,17 3-1-16,4-6-2 0,7 0 1 16,0-3-6-16,4-6 1 15,6 4-82 1</inkml:trace>
  <inkml:trace contextRef="#ctx0" brushRef="#br0" timeOffset="2241.9361">15910 2432 156 0,'-21'0'60'0,"21"-3"-47"0,0-3 17 0,4 9 5 0,3 0-13 15,3-6-2-15,11 0-3 16,22 3-2-16,17 3-7 16,10 0 1-16,8-3 2 0,17 3-2 15,22 2 2-15,-5-2-2 16,-2 0 0-1,-4 0-1-15,0 6 2 0,-4-6-3 16,-14 0 1-16,-17 0-7 16,-11-3-1-16,-15 0 2 15,-9-3 1-15,-12-3-10 16,-6-3-3-16,-7 0-28 0,-4-8-13 16,-7-4-35-1,-7-2-42-15,-4-4 40 16</inkml:trace>
  <inkml:trace contextRef="#ctx0" brushRef="#br0" timeOffset="2507.4214">17149 2085 200 0,'7'6'77'0,"7"-1"-60"0,7 7 10 0,-7-3 1 16,4 6-8-16,6 2-1 15,8 7-5-15,0 2-1 16,3 10-7-16,-3 5-2 0,-4 0 2 16,-7 0 1-16,-7 0 1 15,-14 3 0-15,-14 12 2 0,-21-6-3 16,-29 6 1-16,-6 0-5 16,-1 0-2-16,11-6 0 15,11-6-1-15,10-12-38 16,14-11-16-16,15-15-68 15</inkml:trace>
  <inkml:trace contextRef="#ctx0" brushRef="#br0" timeOffset="3243.1359">18020 1982 196 0,'-4'-24'74'0,"8"7"-58"0,3 2 25 0,-4 0 6 15,5-8-20-15,2-10-5 16,8-5-11-16,6-3-5 15,5 0-3-15,9 6 4 0,1 2 3 16,0 7-1-16,-4 8 2 16,-3 6 3-16,0 6 3 15,0 12-7-15,-1 12-1 16,1 29-5-16,-4 21-1 16,-3 8 1-16,-7 18 0 15,-4 24 0-15,-4-7 0 16,1-5-7-16,0-6 0 15,-4-6 3-15,3 0 2 16,4-8-3-16,-3-10 1 16,-1-14 0-16,-2-15 2 15,-1-9-1-15,-4-9-1 0,-6-14-10 16,-1-6-6-16,-3-18-30 16,0-11-12-16,-4-10-17 15,1-5-5-15,-4-6-15 16</inkml:trace>
  <inkml:trace contextRef="#ctx0" brushRef="#br0" timeOffset="3313.3189">18503 2276 192 0,'-3'-33'74'0,"6"30"-58"0,-3 1 18 16,0 2 4-16</inkml:trace>
  <inkml:trace contextRef="#ctx0" brushRef="#br0" timeOffset="3452.9848">18496 2258 416 0,'-10'30'42'0,"-5"8"-21"16,-6 6-5-16,-14 3 0 0,-11 0-6 15,-3 9-3-15,-4 0-7 16,3 2 0-16,5 7-2 0,2-12-2 16,8-9-22-16,7-9-7 15,14-35-209 1,7-23 119 0</inkml:trace>
  <inkml:trace contextRef="#ctx1" brushRef="#br0">25594 11442 0,'-138'-12'0,"138"-35"0,-28 53 15,18-21 1,6 10-16,1 10 16,6-5-1,18-11-15,4 11 16,-4 0-1,14-15-15,-24 24 16,-4 0 0,0-3-16,18-15 15,-25 20-15,10-13 16,1-4 0,-11 9-16,0 8 15,-53-2 1,35 3-16,18-18 15,-14 9-15,7 6 16,7-9-16,-14 9 16</inkml:trace>
  <inkml:trace contextRef="#ctx0" brushRef="#br0" timeOffset="21498.1084">19138 5718 60 0,'-3'9'24'0,"3"-6"-18"0,-4 12 11 0,1-6 4 16,-1 2 0-16,1 1-1 15,-1 0-2-15,-3 0-1 16,0 2-3-16,0 4 1 16,0-3-2-16,3 5 0 15,-3 1-7-15,4-7 0 0,-1-2 4 16,1 0 0-16,-1 0 4 16,1 0-3-16,3-12 1 15,0 2 4-15,0-2 2 16,3-2-1-16,1-13 2 15,3-6-12-15,7-5-7 16,0-7 2-16,7-8 0 16,7-12 4-16,8-26 3 15,13-3-2-15,4 2-2 16,-4 1 0-16,-3-3-1 16,0 2-2-16,-4-11 1 0,1 18 0 15,-8 11 3-15,-3 12 1 16,-4 9 3-16,-3 11-3 15,-4 7 1-15,-4 14-7 16,1 6-1-16,-4 15 2 16,-3 14 3-16,-4 15 0 15,0 6 2-15,-4 3-4 16,-3 9 0-16,-3 6-3 16,-4 26-1-16,0-9 1 15,0-2 0-15,0-10 0 0,0-11 2 16,-4-9-3-16,0-3 0 15,1-6 1-15,-4-3 2 16,0-5-1-16,0-10-1 16,3-2-4-16,0-6 0 15,1-4 0-15,3-2 2 16,0-9-10-16,0 0-2 16,0 0-20-16,-1 0-7 15,1-3-15-15,0-3-4 16,0 3-34-1</inkml:trace>
  <inkml:trace contextRef="#ctx0" brushRef="#br0" timeOffset="21709.7274">19325 5595 184 0,'0'-3'68'0,"4"15"-52"0,-1-9 1 16,4-3-2-16,0 0-6 15,4-3 2-15,7 3-6 16,3-3-3 0,7-6-1-16,4-6-1 0,3-5 0 0,4 2 2 15,0 0 1-15,3-11-12 16,4 11-4-16,3-5-76 16</inkml:trace>
  <inkml:trace contextRef="#ctx0" brushRef="#br0" timeOffset="23137.7412">20182 5615 104 0,'-10'-11'38'0,"10"-1"-29"0,-4 12 17 0,4 0 5 16,0 0-1-16,0 0 0 0,-3 3-9 15,3-3 0-15,-4 6-12 16,1 0 3-16,-1 2 2 0,1-8-5 15,-1 9-1-15,1-6-2 16,-1 6-1-16,1-6-1 16,-1 6 2-16,1-3 6 15,-1-1 4-15,0 1-2 16,1 0 0-16,3-6-2 16,0 0 0-16,0 0-6 15,0 0-2-15,0 0 0 16,0 0 2-16,0 0-5 15,0 0-1-15,7 0-2 0,4 0 0 16,-1 0 2-16,4 0 0 16,4 0 4-16,7 0 2 15,10 3 0-15,14 0-1 16,8 3-3-16,3-6 1 16,7 0-2-16,-4 0-1 15,1-6 1-15,3 3 1 16,3 0-1-16,1 3-1 15,-8-6 3-15,-6 3 2 16,-8 0-4-16,-7-5-1 16,-6-1 2-16,-8 6 3 15,-3 0-11-15,-4-9-3 16,-7 3-27-16,-3 6-9 16,-8-17-23-1,-3-1-15 1,-3 1-38-16,-1-4 32 0,1 1 44 15,-1-1 27-15</inkml:trace>
  <inkml:trace contextRef="#ctx0" brushRef="#br0" timeOffset="23390.2939">21103 5316 160 0,'-3'0'60'0,"3"8"-47"0,3-8 15 16,-3 0 2-16,4 6-11 15,-1 0-3-15,1 6-5 16,-1 0 0-16,4 2 0 15,0 1 8 1,0 6-11-16,1 14 3 0,2 6 0 0,-3-6 0 16,0-5-3-16,-3 8-3 15,-4-12-2-15,-4 7 2 0,-6-7 1 16,-12 7 0-16,-9-10-1 16,-12 3 1-16,1-5 1 15,0 3-6-15,10-13-2 16,7 1-60-16,22-3-94 31</inkml:trace>
  <inkml:trace contextRef="#ctx0" brushRef="#br0" timeOffset="24620.9027">21728 5251 124 0,'-4'0'49'0,"8"6"-38"0,-4-6 10 16,0 0 2-16,0 0 0 16,3-6 3-16,4 3-5 15,0 0-1-15,4-6-11 0,-1 0 6 0,1-2 4 16,0-4 3-16,3 0 2 16,0-2-5-16,0-1 1 15,4-6-2-15,-1 10-2 16,1-4-2-16,3 0-1 15,0 13-3-15,4-1 1 16,0 3-6-16,3 3-3 16,-4 9-1-16,5 5 1 15,-5 7-1-15,1-1-1 16,-4 10 1-16,-3 2 1 16,0 6 1-16,3 27 3 31,-4 3-5-31,-3-1-1 15,-3-8 0-15,0-12 0 0,-4 0 0 16,3-9 0-16,-3 3 0 16,-3-14 0-16,-1 5 2 15,-3-8 1-15,-3-1-1 16,-1-11-2-16,-3 3 1 16,0-6-1-16,0-1-3 15,0-8 0-15,0-5-14 16,0 2-6-16,0 0-10 15,3-9-5-15,1-6 1 16,3 1 0-16,7-16-1 16,0-8 1-16,-4 0 2 15,5-3 4-15,-5 0 18 16,1 6 9-16,-1 2 8 0,-3 7 5 16,0 5 16-16,-3 4 6 15,-4 8 8-15,-4 6 5 16,0-3-14-16,-6 12-6 15,-4 3-10-15,-11 9-1 16,-3 8-6-16,-4 10 1 16,3 5-3-16,1 3 0 15,0-3-3-15,3 3-2 16,0-11 1-16,4 2-1 16,0 1-3-16,3-10 0 15,4-2-45-15,3-7-17 16</inkml:trace>
  <inkml:trace contextRef="#ctx0" brushRef="#br0" timeOffset="29605.3653">17829 5695 456 0,'0'0'0'0,"-63"35"-8"16,38-14 2-16,-7 2 0 16,-3 4 1-16,3-7 3 0,1 4 18 31,10-10-8-31,-1-5 28 16,8 3-21-16,0-12 25 0,4-3-24 0,2-15 15 15,8 7-18-15,-3-16 8 16,6-2-12-16,-3-30 4 15,4 9-8-15,0-18-2 16,3-2-2-16,0-24-10 16,0 14 5-16,-4 10-34 15,1 17 21-15,-8 9-54 16,1 20 40-16,-4 10-107 16,3 11 78-16,-3 14-83 15,4 4 82-15</inkml:trace>
  <inkml:trace contextRef="#ctx0" brushRef="#br0" timeOffset="29757.5584">17445 6342 260 0,'-4'2'96'0,"15"-2"-75"0,10-11-1 15,-7 8-7-15,11-6-9 16,17-6-1-16,22 1-8 15,10-4-2-15</inkml:trace>
  <inkml:trace contextRef="#ctx0" brushRef="#br0" timeOffset="32413.5005">8357 5421 116 0,'-7'-14'46'0,"4"17"-35"0,3-6 20 15,0-3 10-15,0 3-2 16,0 0 1-16,0 3-5 0,0-6-1 16,0 6-19-16,3-3-2 0,1 3-2 15,-4 0-2-15,3 3 0 16,-3 6-8-16,4 11 0 15,-4 4-1-15,0 14 2 16,-4 3-3-16,1 0 0 16,-1 1 1-16,1-7 0 15,3 0 0 1,-7-2 2-16,3-7-1 0,1 6 2 16,-1-8-2-16,1-4-1 15,-1-5 1-15,-3 6-1 16,3-10 0-16,4-2 2 15,0-3-1-15,0 3-1 16,0 0 1-16,0-6 1 0,0-3-1 16,0 0-1-16,0 3 1 15,0 3-1-15,-7-4 2 16,4 7-1 0,-1-6-1-16,1 0 1 15,-1 3-1-15,1-3-3 16,3 6 2-16,-7-6 1 15,3 6 2-15,1 2-3 16,-1 1 0-16,-3 15 1 16,0-4 0-1,3 1 0-15,4-4 2 16,-10 4 1-16,-1 2-4 16,1 4-1-16,-1-4 1 15,1-8 0-15,-1-4 3 16,4 7 1-16,0-15-1 0,3 3 1 15,4-6-2-15,0-3 2 16,4-3 2-16,-1-9 4 16,1-12 2-16,-1 4 1 15,5-16-4-15,-1 1-3 16,0-9-2-16,3 6-3 16,1-9-2-16,-1-9 1 15,4 0 1-15,-3-3 0 16,0-11 4-1,3 2-2-15,0-5 1 16,0 5 1-16,4 3 0 0,-4 15-2 16,-7 3 1-1,3 3-2-15,1 9 2 0,0 6 2 16,-4 11 0-16,0 0 0 16,0 7-6-16,0 5 1 0,3 0-2 15,1 15-2-15,3 5 3 16,4 4 0-16,-4 0 1 15,3 11 0-15,5 6-3 16,-1 9 2-16,3 3 3 16,-2 9 1-16,2-3-4 15,-10 9 1-15,4 0 2 16,-4 5 1-16,0 7-1 16,-3 2 1-16,-1-5-2 0,-2-4 2 15,-1-5-4-15,0-3 0 16,-4-9 1-16,1-15 0 15,-1-8-3-15,-3-4 2 16,0-11 1-16,-3-9 2 16,-4-6-36-16,-7-18-17 15,-4-2-5 1,-10-18 0-16,-4-12-1 0,4 3-2 16,-1-3 4-1,5 9 1-15,-1 6 31 16,4 5 17-16,3 10 12 15,1 5 22-15,3 0 9 16,-1 7-1-16,5 8-1 16,3-9-3-16,3 12 2 15,4-6-18-15,4 3 2 0,6 0 0 0,12 3-4 16,13-9 2-16,11 6-5 16,-1-5 1-16,1-4-5 15,-3 0-2-15,-4 0-5 16,-4 1 0-16,-7-1-33 15,0 9-15-15,-10 3-53 16,-4 6-37 0,-3 5 62-16</inkml:trace>
  <inkml:trace contextRef="#ctx0" brushRef="#br0" timeOffset="33073.0776">9105 5721 200 0,'0'-3'74'0,"0"3"-58"0,-10 0 25 0,10 0 8 15,7 0-23-15,7 0-6 16,3 0-9-16,8 3 0 16,7-3-6-16,3 0-3 0,11-3 1 15,3 3 0-15,11 0 3 16,-14 0-1-16,35 0 2 16,-3 0-2-16,-11-3 0 15,-11-3-3-15,-6 4 1 16,-8 2-2-16,-7 0-1 0,-10-6 1 15,-4 6 1-15,-7-3-6 16,-3 0 1-16,-7-3-28 16,-4 3-11-16,-4 0-15 15,0-3-4-15,-3 3 2 16,0 0 1 0,0 3 30-16,0-6 27 15,0 6 14-15,0-3 28 0,4 0 13 16,-1 3-19-16,4-5-8 15,0 2-12-15,0 3-2 16,0 0-8-16,0 0 1 0,7 0 1 16,0 3-1-16,4 2 1 15,3 1-2-15,0 3 2 16,4 3-2-16,3 3 2 16,0 2-2-16,4-2 2 15,-4 14-4-15,-4-5 0 16,-2 2 3-16,-8 10 1 15,-11 5-1-15,-6 6 1 16,-12 3-4-16,-6-6 0 16,-11 3-3-16,-3-9-3 15,-11 0-56-15,0-11-25 16,7-7-23-16</inkml:trace>
  <inkml:trace contextRef="#ctx0" brushRef="#br0" timeOffset="40265.2842">10403 5848 124 0,'0'-3'49'0,"0"3"-38"0,4 0 4 15,-4 0-2-15,0 0 0 16,0 0 5-16,7 0 3 0,-3 3 4 15,-4-3-13 1,3 3-2-16,4-3-3 0,0 5-1 0,0-5 1 16,4 0-4-16,-1 0 0 15,-3 3-1-15,4 3-2 16,0-3 1-16,-1-3 1 16,1 0-1-16,3 9-1 15,-4-6 1-15,5 6-1 16,-5-6-3-16,8 6 0 15,-4-9 4-15,0 2 1 16,4 1 0-16,-4 3-2 16,0-6 1-16,0 0-1 15,0-6 0-15,4 3 0 16,-1 1 0-16,-2-4 0 16,-5 3 0-16,1-9 0 15,-4 9 2-15,3-6 1 16,1 6-4-16,-1-3 1 0,1 3-2 15,0 3 0-15,3-5 2 16,0 2 0-16,0 0 0 16,0 3 0-16,0 0 0 15,4 0 0-15,-1 0 0 16,-2 0 0-16,-1 0 0 16,0 0 2-16,0 0-1 15,-3 0-1-15,-1 0-2 16,-3 0 1-16,0 0 3 15,0 0 1-15,0 0-1 0,0-6-2 16,0 0 1-16,0 6-1 16,1-6 0-16,-1 0 2 15,0 0-1-15,0 3-1 16,0 0 1-16,-4-2 1 16,1 2 1-1,-4 0 1-15,0-3-7 0,0 6 0 16,-4 0-43-16,1 0-19 15,3 6-20 1</inkml:trace>
  <inkml:trace contextRef="#ctx0" brushRef="#br0" timeOffset="41690.9161">10696 5204 172 0,'0'-15'66'0,"-10"15"-52"0,13-3 23 0,-3 3 9 0,0 0 0 15,4 6 5-15,-1 0-8 16,-3 0-4-16,0 6-22 16,0 5-8-16,0-2-2 0,-3 17-6 15,3 4-1-15,0 22 0 16,0 7 0-16,0-6 0 16,3 5 0-16,1-2-3 15,-4-3 2-15,0-3 3 16,-4 6 1-16,4-12-4 15,0 2-1-15,0-16-2 16,0-13 0-16,4-11-15 16,-4-12-5-16,-4-9-21 0,1-5-9 15,-1-19-13-15,-3 4-6 16</inkml:trace>
  <inkml:trace contextRef="#ctx0" brushRef="#br0" timeOffset="42186.117">10597 5304 140 0,'4'-24'55'0,"-8"18"-43"0,4-8 21 0,0 11 6 16,4-3-6-16,7 0-2 15,6-3-11-15,11-6-2 16,8 4-11-16,-1-1 0 0,4 0 0 16,0-8 1-16,-4 11 2 15,0 3 1-15,-3 6 1 16,-7 0 0-1,3 3-6-15,-7 6-2 16,-3 2-2-16,-11 4-2 16,0 6 1-16,-14 5 3 15,0 6-2-15,-15 7 1 16,-2 5-3-16,-4 3-1 16,3-3 1-16,4-12 0 15,14-8-3-15,10-1 2 0,8-17-1 16,6-6 0-16,8-3 2 15,7 0 2-15,7 3-1 16,3-6 2-16,4 24-2 16,3-6-1-16,-10 5 1 0,-11 10-1 15,-10-1 2-15,-25 7 3 16,-11 2 0-16,-14 9 0 16,-3 6-6-16,-11 6 1 15,4 3 0-15,0-9 2 16,3-6-1-16,7-12-1 15,7-11 3 1,11-21-46-16,11-18-18 16,10 0-14-16,7-11-5 15,11-3-6 1</inkml:trace>
  <inkml:trace contextRef="#ctx0" brushRef="#br0" timeOffset="42621.6053">11716 5157 148 0,'10'-18'55'0,"-6"6"-43"0,-1 6 30 16,-3 6 25-1,-10 0-21-15,-8 6-7 0,-7 6-6 16,-3 6-19-16,-7 11 3 16,-4 12 1-16,-3 12-4 15,3 9 2-15,7 3-3 16,11-4 2-16,11-5-6 0,10-9-1 15,10-3-2-15,11-11-1 16,8-10-1-16,13-5 0 16,11 0 0-16,14-4 2 15,-4-5-3-15,-6 0-2 16,-8-3 0-16,-7 0 1 16,-6-6-14-16,-12 0-5 15,-6 0-42-15,-4 3-16 16,-3-1-66-1</inkml:trace>
  <inkml:trace contextRef="#ctx0" brushRef="#br0" timeOffset="47290.5341">12287 5707 224 0,'4'0'85'0,"6"0"-66"0,-6 0 8 0,3 0-2 15,7 0-7-15,4 0 0 16,-1 0-6-16,8 0-2 16,0-6-6-16,3 0-1 0,4 0 3 15,-1 3 3-15,5 0 5 16,3-6-2-16,3 6 1 0,4 3-5 15,7 0 0-15,3 0-3 16,-3 0 0-16,-4 3-3 16,-6 0-2-16,-4 3 1 15,-4 0-1-15,-10 3 0 16,-4 0 2-16,-7-7-3 16,-4 7 0-16,-3-9-17 15,-3 3-5-15,-4-3-13 16,3-3-3-16,-3 3 3 15,0 0 5-15,0-9-18 16,0 7-8-16,0-10-10 16,0 0-10-16,0 0 35 15,-3-8 28-15,-4-1 14 16,3 6 14-16,1-8 5 16,-1 11 35-16,-3-8 17 15,4 5-17-15,-1 6-7 16,4-3-18-16,0 3-9 15,4 6-7-15,3 3-3 16,0 3-4-16,3 6-1 16,1 6 1-16,0 6 3 15,-1 2 0-15,1 6 2 16,-4-2-4-16,-4-1 1 16,-6 7-3-16,-8-1 0 15,-6 3-3-15,-40 21 1 31,8-12-2-31,3-8-1 16,14-10-43-16,43-17-101 16</inkml:trace>
  <inkml:trace contextRef="#ctx0" brushRef="#br0" timeOffset="47860.9412">13508 5798 92 0,'7'-30'35'0,"-7"16"-27"0,42 22 5 0,-35-8-1 16,0-6 28-16,-7 4 16 15,0-7-12-15,-3 3-2 0,-1-3-16 16,1 6-7-16,-1-6-10 16,1 9 0-16,3-9 2 0,3 7-4 15,1 2-2-15,3-6-2 16,7 3-3-16,4 3-2 16,6 0 1-1,12 0 3-15,13 0 3 0,25 9-4 16,4-7-1-16,-1 4-2 15,-6-6 0-15,-4 0 2 16,-7 0 2-16,-11 0 1 16,-3 0 1-16,-11 0-5 15,-6-6 1-15,-8 4-5 0,-11-4 1 16,-3 0-33-16,-7-6-16 16,-7 0-32-1,-3 0-36-15,-4-8 43 16</inkml:trace>
  <inkml:trace contextRef="#ctx0" brushRef="#br0" timeOffset="48055.6925">14196 5489 120 0,'3'12'46'0,"4"2"-35"0,4 4 20 0,-4-12 8 16,4 6-10-16,-1 5-5 16,4-5-5-16,0 3 7 15,1 5-15-15,-1 4 8 16,3-4-11-16,-6 7 11 15,-4 5-11-15,-14 15 7 16,-4 0-8-16,-20 18 0 16,2-3-4-16,-20-3-63 15,3-7 32-15</inkml:trace>
  <inkml:trace contextRef="#ctx0" brushRef="#br0" timeOffset="51403.5663">14707 5557 160 0,'-14'-6'63'0,"7"6"-49"0,4-24 5 16,3 18 0-16,0-3-5 15,0-5 2-15,3 2 0 16,1-9-1-16,3-2-7 16,0 2-1-16,3-5 3 0,1 5 0 15,0-5 2-15,3 5-4 16,0-2 0-16,0 2-1 0,4 1 3 15,-1 8-1-15,-3 0 0 16,7 6-3-16,-6-6 1 16,-1 7 0-16,0 5 1 15,0 5 0-15,0 1 0 16,0 12 0 0,0-3 0-16,-3 17-2 15,-1 6-1-15,-3 15 1 0,4 6 1 16,-7 0-3-16,-1 2-3 15,1 1 0-15,-1-3 1 16,-3-3-3-16,4 3 0 16,-4-12 1-16,0-3 2 15,0-9-3-15,-4-6 0 16,-3 1 1-16,0-15 0 0,0-7-5 16,3-5-1-16,1-6-2 15,-1-5 0-15,4-4-35 16,0-12-16-16,4 1-8 15,-1-4 1-15,4-5 23 16,4 8 10-16,3-5 21 16,0 6 7-16,4-4 8 15,-4 1 3-15,-3 2 6 16,-1 4 5-16,-3-1 2 16,-3 9 3-16,-4 0 1 15,-11 4 12 1,-3 5-11-16,-4 6-10 15,1 2-6-15,-4-2-3 16,-1 6 1-16,1 3-1 0,0 0 2 16,0 2-4-16,0 4-2 15,0 0 0-15,-1 5 1 16,-2-2-1-16,6-1-1 16,1-2 1-16,2 3-1 15,1-1-5-15,4-8 1 16,-1 3-3-16,4-4 2 15,4-2-8-15,6 0-4 16,4-15-79 0</inkml:trace>
  <inkml:trace contextRef="#ctx0" brushRef="#br0" timeOffset="53435.1655">7616 5016 192 0,'-10'-36'71'0,"10"36"-55"0,0-8 22 0,0 8 8 16,0 0-6-16,3-3 1 16,1 8-14-16,-1 1-5 15,1 6-12-15,3 0-6 0,0 3-3 16,4 14 1-16,-1-5 1 15,1 11 1-15,3 0 2 16,0 12-1-16,0 12 0 16,0 17-1-16,0-5 0 15,-3 8-2-15,-4-5-2 16,0 8 3-16,-7 9 2 16,-3 12-2-16,-8-3 0 15,-7-6-1-15,-10 0-2 16,-11 0 1-16,-17 21-1 15,-1-21 0-15,1-3 0 0,3-17-3 16,7-10 2-16,7-17-8 16,11-8-2-16,4-13-71 15,2-11-33-15</inkml:trace>
  <inkml:trace contextRef="#ctx0" brushRef="#br0" timeOffset="54228.7782">3930 5233 120 0,'-14'-12'46'0,"14"12"-35"0,-7-8 20 0,7 8 10 16,-4 0 2-16,4-3 4 15,-7 3-6-15,4-6-1 16,-8 6-22-1,8 6 1-15,-15 0-1 0,0 11-6 0,-17 7 1 16,-4 20-6-16,-7 18 1 16,-3 17-5-16,-4 3-2 15,4 12 0-15,6 15 1 16,1-3 3-16,14 0 4 16,3-15-4-16,7-6-3 15,11 3-1-15,7-5 1 16,7-4-1-16,11-11-1 15,-4-10 1-15,7-11 1 16,4 1-1-16,0-4-1 16,-1-9-2-16,1-9 1 15,-11-5-8-15,0-3-4 16,4-4-26-16,-14-11-59 16,6-6 4-16,-10-11-14 15</inkml:trace>
  <inkml:trace contextRef="#ctx0" brushRef="#br0" timeOffset="55249.9307">4015 6136 108 0,'0'3'44'0,"0"5"-35"0,0-8 9 0,0 6 4 15,0-6-7-15,0 6 0 16,0 0-7-16,0 0 0 16,0 3-5-16,0-6 3 0,0 3 3 15,0-3-5-15,0-3 0 32,0 0 18-32,0 3 9 15,0-3-9-15,0 0-2 16,0 0-10-16,0 0-4 15,0 5-3-15,0-5 0 16,0 0-2-16,0 0 2 16,10 0 0-16,-6-5 1 0,10-1 4 15,3-18 5-15,12-8-5 16,17-15-2-16,-1-9-3 16,8-12 0-1,4 1 0-15,-11-19 3 0,3-16 1 16,0 7 1-16,-3 4-2 15,-3 3-1-15,-1 15-1 16,0 5 0-16,-6 9 0 16,-5 12 2-16,-10 12-1 15,-3 5 0-15,3 19-8 16,-3 8 0-16,0 9 1 16,-8 14 3-16,4 10 0 0,-3 20-1 15,-1 17-2-15,-3 13 1 16,4 2 1-16,-4 3 0 15,-3 3 0 1,-1 4 2-16,4 2-3 0,-7-6 0 16,0-18 1-16,-10-11 2 15,-1 0-3-15,0-21-2 16,-3 0-1-16,0-11 0 16,0-15-6-16,-4-1-4 15,1-11-43-15,-1-3-20 16,1-5-33-1</inkml:trace>
  <inkml:trace contextRef="#ctx0" brushRef="#br0" timeOffset="55431.4612">4508 5777 208 0,'-3'0'77'0,"3"0"-60"0,3 0 8 15,-3 0 2-15,8 0-18 16,-1 0-5-16,10 0-3 15,-3-9 1-15,15 3-1 16,13-2-5-16,18-7 0 0,0-3-53 16,0 4-68-1,0-16 23-15</inkml:trace>
  <inkml:trace contextRef="#ctx0" brushRef="#br0" timeOffset="56029.7349">5179 5739 120 0,'-14'0'46'0,"3"0"-35"0,11 6 20 16,0-6 10-16,4 6-16 16,3-3-6-16,0 5 0 0,10-5 1 15,8-3-10-15,17 3 3 0,11 3 3 16,-3-6-4-16,10-6-2 15,0 3-1-15,14 3 1 16,17-3-5-16,-2 3-1 16,-8-6 0-16,-7 4 2 15,-4-1-3-15,-6-3 0 16,-8 6 1-16,-6 0 0 16,-11 0-5-16,-8 0 1 15,-17 0 2 1,-3-3-21-16,-7 0-9 15,-4-6-30-15,-4 0-14 16,4-3-21 0</inkml:trace>
  <inkml:trace contextRef="#ctx0" brushRef="#br0" timeOffset="56267.966">6152 5568 132 0,'-3'15'49'0,"3"-3"-38"0,0-6 19 16,0 0 6-1,7 5-5 1,4 7-1-16,-1-3-10 16,4-1-2-16,4 4-11 15,-4 6 5-15,-3-4 3 0,-8 9-1 16,-6 13 2-16,-8 5-7 16,-14 11-3-16,-6 1-3 15,-12 0 0-15,-13-3-2 16,-8-9-1-16,4-12-8 15,14-11-3-15,8-7-109 16</inkml:trace>
  <inkml:trace contextRef="#ctx0" brushRef="#br0" timeOffset="58190.2323">6572 4863 88 0,'0'-9'33'0,"0"6"-26"0,0-3 20 0,0 6 10 15,0 0-3-15,0-3 1 16,0 3-9-16,4-3-2 16,-4 3-13-16,0-3 7 0,0 3 4 15,0-3 15 1,0 3-11-16,0 0-2 16,0 0-8-16,0 0 0 0,-4 12-5 15,-3 18-6 1,0 8-1-16,-3 6-2 15,3 3 1-15,-1 0-4 16,-2 0-2-16,-8-3 2 16,4 0 2-16,-4-9 0 15,-3-8-1-15,7-1 1 16,-3-8-1-16,2-3-5 16,1-9-1-1,4-6-33-15,-1-6-11 0,4 0 1 16,0-12 3-16,7-2 16 15,-3 2 6-15,3-6 9 16,-8 1 7-16,5 5 27 16,3 1-10-1,-11-1 38-15,11 6-26 0,-7-5 24 16,7 8-26-16,0-3 9 16,4 6-16-16,-1-6-4 15,1 9-5-15,3 1-3 16,4 4 1-16,-1 7 1 15,8 3-1-15,3 0 2 16,4 0-2-16,-1 8 2 16,5 4-2-16,-5-1 2 15,4-5-2-15,-10 11 2 16,3-14-2-16,0 0-3 16,-6 2 1-16,-1-5-15 15,-4 0 9-15,1-3-30 16,-8 2 21-16,-3-11-11 15,0 0-10-15,0-8-4 16,-3 5-23-16,-4-3-7 0,-7 0 18 16,-4 6 11-16,-3-9 25 15,-14 9 10-15,-4-3 30 16,3-3 12-16,-6 6 20 16,14 0 30-1,7 0-45-15,10-3 12 16,8 3-31-16,17 0 10 15,10 0-18-15,15-12 8 16,4 1-12-16,2-1 2 0,5 0-7 16,-4-5-35-16,3 2 17 0,-14 0-112 15,1 3 70-15</inkml:trace>
  <inkml:trace contextRef="#ctx0" brushRef="#br0" timeOffset="59571.8271">7147 5536 104 0,'0'-12'41'0,"0"-8"-32"0,0 2 22 15,4 9 9-15,3-3-1 16,0-11 1-16,0-1-7 16,4 1-3-16,-1-9-16 15,4 5 2-15,-3-2 2 0,-4 5-2 0,3 1 3 16,1 8-4-16,-4 3-1 16,0 0-6-16,0 7 0 15,4 5-5-15,-8 5-2 16,8 13 0-16,0 6-1 15,-1 14 0-15,4 9 2 16,0 6-1-16,7 11 2 16,-3-8-2-16,7 3-1 15,-4 0 3-15,0 0 0 16,-7-1-1-16,0 7-2 16,-7-18 1-1,4 9-1-15,-7-9-5 16,-1-3 3-16,-6-6-12 15,-1-5 7-15,-3-16-20 16,3 4 14-16,-10-9-44 16,7-9 32-16,-3-6-77 15,6-9 58-15,-3-14-57 16,7-7 58-16</inkml:trace>
  <inkml:trace contextRef="#ctx0" brushRef="#br0" timeOffset="59766.0578">7458 5654 160 0,'-4'-15'63'0,"4"15"-49"0,-3 3 22 16,-1-3 25 0,4 6-34-16,0-3 10 15,-7 5-23-15,-3 4 0 0,2 0-8 0,-13 6-1 16,0 2-3-16,-7 15-2 16,3 1 1-16,-7 5-4 15,8 6 2-15,-4 9-54 31,3-9 30-31,-7-12-109 0,14 3 75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43.6229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18T10:40:22.5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30974 12580 168 0,'-11'3'66'0,"15"3"-52"0,-4-6-3 0,0 0-6 0,0 0-25 16,3-6-9-16,-3 3-38 15,0 0-15-15</inkml:trace>
  <inkml:trace contextRef="#ctx0" brushRef="#br0" timeOffset="613.2283">30572 11792 164 0,'-18'-29'63'0,"18"23"-49"0,-3 3 18 0,3 3 7 16,0 0 2-16,0 0 3 15,0 0-11-15,0 0-3 16,0 3-17-16,0 3-3 0,3 2-3 16,1 1-1-16,-4-9 1 15,0 0-4-15,0 0 0 16,0 0 1-16,0 0 0 15,0 0 0-15,0 0 0 0,0 0-2 16,0 0-2-16,0 0 3 16,0 0 2-16,0 0-2 15,0 0 0-15,0 0-3 16,0 0-1-16,0 0 1 16,0 0 0-16,3 0 0 15,1 3 0-15,-4-3-3 16,3 9 2-16,1-6 1 15,-1 9 2-15,-3 8-3 16,0 10 0-16,-3 8-1 16,-4 9 0-16,0 0 2 15,0 6 2-15,-4 9-1 16,0 5 2-16,1 4-2 0,-1-1-1 16,1-14 3-16,-1-9 0 15,0-12-1-15,1 1-2 16,3-16 1-16,0-5-1 15,0-3-9-15,0-3-4 16,3-6-70-16,1-3-30 16,3 0-9-1</inkml:trace>
  <inkml:trace contextRef="#ctx0" brushRef="#br0" timeOffset="1096.0233">31330 12371 148 0,'-3'-21'57'16,"10"27"-44"-16,-4-6 18 0,-3 0 8 0,0 0-9 16,4 12-2-16</inkml:trace>
  <inkml:trace contextRef="#ctx0" brushRef="#br0" timeOffset="1349.3448">31348 12386 358 0,'0'12'4'0,"0"5"-2"0,-4-2-2 16,1 0 0-16,-4-4 0 15,-4-2 0 1,1 0 4-16,-8-6 2 15,-3-12 2-15,-4 3 2 0,0-14 4 16,1-1 1-16,-1 6 3 16,4 4 1-16,0 8-4 15,3-3-1-15,0 15-8 16,1 5-4-16,-4 10-1 0,3-1 1 16,4 7-3-16,0-4 0 15,3 4 1-15,1-1 0 16,-1 0-9-16,4-5-2 15,3-1-93 1,1-2-71-16,3-6 60 16</inkml:trace>
  <inkml:trace contextRef="#ctx0" brushRef="#br0" timeOffset="1487.9786">31037 12877 256 0,'-7'3'96'0,"11"5"-75"0,-1-5-5 0,1 0-9 16,-4-3-38-16,0 0-91 16,-4-6-12-1</inkml:trace>
  <inkml:trace contextRef="#ctx0" brushRef="#br0" timeOffset="2234.9199">30286 12647 156 0,'0'-3'57'0,"4"3"-44"0,-1-8 27 0,-3 8 11 15,4 0-1-15,-4 0 3 16,0 0-19-16,3 3-6 16,-3 5-16-16,-3-5-8 0,-8 15 0 15,-3-3-5-15,-14 5 0 16,-11 10 1-16,-3 20 0 16,-4 3-3-16,3-1 2 15,1-4-1-15,3-1 0 16,4-9-3-16,3-3 1 15,0-6-7-15,8-5-1 16,6-12-37-16,4-1-18 16,10-11-45-1</inkml:trace>
  <inkml:trace contextRef="#ctx0" brushRef="#br0" timeOffset="2416.7596">30244 12092 240 0,'-25'-12'90'0,"28"12"-70"0,-6 0 10 16,3 0 2-16,0 0-20 15,0 0-6-15,-4 0-9 16,1 0-3-16,-1 0 3 16,1 0-41-16,-15 6-90 15</inkml:trace>
  <inkml:trace contextRef="#ctx0" brushRef="#br0" timeOffset="2627.8218">29866 12015 272 0,'-28'6'101'0,"24"-6"-78"0,4 6 2 0,0 0-3 15,0 9-16-15,4 8-6 16,-1 10 0-16,5 2 1 15,-1 24 0-15,0 8-1 0,0 13 3 16,-7-16-9-16,-4 1-1 16,1-9-58-16,-4-9-24 15,0-12-15-15</inkml:trace>
  <inkml:trace contextRef="#ctx0" brushRef="#br0" timeOffset="3015.9575">29598 12324 224 0,'-39'6'85'0,"36"14"-66"0,-15 1 5 15,11 0-1-15,-4 2-9 16,1 4 0-16,-1-1-4 16,1 12-1-16,-1-2-5 15,1-1-3-15,2 0 2 0,5 3 0 16,-1 9 1-16,1 6-2 0,-1-6-2 15,4 12 1-15,-3-15-1 16,-1 0-3-16,1-5 2 16,-1-1 1-16,-3-6 2 15,-3-2 1-15,-4-4 1 16,-4-5 2-16,-7-4 3 16,-7-5 0-16,-6-3 2 15,-8-9 7-15,-4-12 6 16,5 0-2-16,6-11-1 15,7-15-9-15,7-15-5 16,18-9-11-16,25-6-3 16,17 1-27-16,7-4-10 15,8-20-57-15,6-3-23 16,1 12 16-16</inkml:trace>
  <inkml:trace contextRef="#ctx0" brushRef="#br0" timeOffset="3602.8168">28769 12230 160 0,'-35'-6'63'0,"28"12"-49"0,3-6-4 15,8 12 3 1,3 2-9-16,3 7 5 15,4 14 2-15,1 3-6 16,-1-2 8-16,0-4 6 0,-4 0-8 16,-6-2-3-16,-8-4-5 15,-6-2 0-15,-4-1 0 0,-7-11 1 16,-4 0 0-16,-3-6 0 16,3-9 4-16,0-6 5 15,4-9 2-15,7-5 3 16,10-12-8-16,8-4-1 15,7 4-5-15,6 6-3 16,4-1 0-16,4 13-1 16,-4-1 0-16,-3 15 0 15,-4 3 0-15,-7 21 0 16,-11 2 0-16,-10 15 2 0,-14 6-3 16,-14-8 0-16,-8-1 3 15,1-9 1-15,3 4 1 16,4-15 2-16,10-1 3 15,4-2 2 1,3-6 1-16,8-6 0 0,2-6-4 16,8 0 0-16,4-3-7 15,-1 6-1-15,1 3-2 16,-1 6-4 0,-3 15 1-16,-7 11 3 15,-11 15 1-15,-6 15 3 16,-8 6 1-16,-14-4-4 15,-7-5 1-15,-4-9-5 0,1-6 1 16,6-9-66-16,12-11-28 16</inkml:trace>
  <inkml:trace contextRef="#ctx0" brushRef="#br0" timeOffset="4834.8495">27877 12392 180 0,'-32'11'68'0,"21"4"-52"0,1 12 10 16,6-19 4-16,1 4-16 15,-1 3-2-15,4 0-6 16,4-4-1-16,3 1-3 15,7 0 1-15,7-9 2 0,14-3 0 16,0 0 2-16,1-3 0 16,-5-9 1-16,-2 0-4 15,-5-8-3-15,-10 2 0 16,-3 3 1-16,-4 4 5 0,-7-1 6 16,-7 9-5-16,-7 6-2 15,-11 6-3-15,-6 2-3 16,-1 1-2-1,0 0 1-15,0 0 3 16,1-1 1-16,2 1 1 0,5-9 0 16,2 6 0-16,5-9 0 15,-1-3 2-15,1-6 1 16,2-11-1-16,1-4-1 16,4 9-1-16,-1-8 0 15,4 2 0-15,0 7 0 16,3 2-2-16,-3 3-2 0,0 9-2 15,0 9-1-15,-3 6 2 16,-4-1 0 0,-4 10 1-16,0-4 0 0,-6 4-3 15,-5-4 2-15,-6-8 1 16,0 3 2-16,3-6-1 16,0 0 2-16,4-9-2 15,3-6 2-15,1 0 0 16,6-6 1-16,4-6-2 15,3-2-2-15,8-7 3 16,3 4 2-16,0-4-4 16,7 7-1-16,0 5-2 15,0 3 0-15,0 4 0 0,0 5 0 16,0 6 2 0,-3 5 0-16,-4 7-3 0,0 9 2 15,-4-1-1-15,1 4 0 16,-4-4 2-1,-4 6 2-15,-3-8-1 0,-4-3-1 16,1-1 1-16,-1-5-1 16,-3 0 0-16,3-9 2 15,1 0 1-15,-1-6 3 16,4 0-3-16,0-9-2 16,3 3 2-16,4 0 2 0,0-2-2 15,0 5-2 1,3 0-3-16,1 3 1 15,-1 3-1-15,1 9 0 0,-1-3 0 16,1 5-2-16,-4 7 0 16,0 0 3-16,0-1-2 15,0 1 1-15,0-3 2 16,-4-4 2-16,0-8 1 16,1 0 1-16,-4-3-2 15,0-3 1-15,-1 0 0 16,-2-5 3-16,-8-4 1 15,4 0 1-15,0 3-2 16,3 0-1-16,1 4-3 16,-5-4-2-16,1 9 1 15,0 9-1-15,-4 2-3 16,-3 16 0-16,-4 5 2 0,1 12 0 16,2 3-4-16,1 3 1 15,3 6-7-15,4-6-3 16,7 0-47-16,7-12-23 15,7-2-40 1</inkml:trace>
  <inkml:trace contextRef="#ctx0" brushRef="#br0" timeOffset="4968.9199">26652 13465 280 0,'4'38'104'0,"-1"-38"-81"0,8-6 12 0,0-3-2 0,6-14-20 16,8-10-5-16,14-14-36 15,17-9-14 1,4-14-87-16,4-33-36 0</inkml:trace>
  <inkml:trace contextRef="#ctx0" brushRef="#br0" timeOffset="5136.2592">27270 11930 316 0,'-25'-12'118'0,"25"-5"-92"0,4 5-14 16,3 0-10-16,7-11-66 0,7-4-24 15,11-5-24-15,14-3-8 16</inkml:trace>
  <inkml:trace contextRef="#ctx0" brushRef="#br0" timeOffset="5300.0189">27718 11660 304 0,'24'0'115'0,"8"-12"-89"0,35-12-8 0,-10 13-7 16,10-7-30-16,14-8-9 16,14-7-96-16,22-8-44 15</inkml:trace>
  <inkml:trace contextRef="#ctx0" brushRef="#br0" timeOffset="6158.1799">26511 12345 232 0,'-39'3'88'0,"25"-1"-69"0,-7 4 17 0,14-3 5 16,4-3-22-16,3 3-5 15,0-3-11-15,7 6-5 0,3 9 1 16,1-3-2-16,-1 8 1 0,1 4 2 15,-4-7 2-15,-7 7-3 16,-7-4 0-16,-7 4 1 16,-11-6 2-16,-7-4-1 15,1-5-1-15,-1 3 3 16,4-12 0-16,3 0-1 16,4-12 1-16,3 0-2 15,8 1 2-15,6-10-2 16,4-3 2-16,11-5-4 15,3 11 0-15,7-2-1 16,0 8 0-16,-3 9 0 16,-4 3 0-16,-4 15 2 15,-10 0 0-15,-10 2-3 0,-4 7 2 16,-7-1 3 0,-1-2 3-16,-2-9-2 0,-1-1 0 15,0 1 1-15,4-6 2 16,0 0-1-16,3-6 0 15,4-6-1-15,4 0 0 16,-1-3-2 0,4 0-2-16,4 4-2 0,3-7 1 15,0 6 1-15,3 3 0 16,1 0 0-16,-4 3 0 16,0 6-3-16,-4 3 0 15,-3 3 2-15,-4 2 2 16,-3 7 0-16,-7-1-1 15,-11 4 3-15,-6-4 0 0,-8-5-1 16,-4-3 1-16,4 0 0 16,8-12 1-16,6 0-5 15,7-9 1-15,11-6-93 16,18 3-39-16,10 1 20 16</inkml:trace>
  <inkml:trace contextRef="#ctx0" brushRef="#br0" timeOffset="6309.2753">25834 13147 244 0,'-25'-3'90'0,"39"3"-70"0,18-12-9 0,-14 4-11 16,10-7-43-16,7-11-16 15,1-19-30-15,2-8-9 16</inkml:trace>
  <inkml:trace contextRef="#ctx0" brushRef="#br0" timeOffset="6699.9497">25446 12606 264 0,'-18'-26'101'0,"25"11"-78"0,4-5-7 0,-1 11-8 0,8-6-8 16,7-6 0-16,3 7-3 16,4 5 0-1,3 6 2-15,-3 15 4 0,-4-1 6 0,-7 16-5 16,-14 2 0-16,-14 18 2 16,-10 21 1-16,-12 8-1 15,-10 16 1-15,1-4 0 16,-5-3 3-16,1 0 1 15,3 1 1-15,7-7-4 16,15-6-3-16,10-5-2 16,14-21 0-16,10-3 0 15,12-12 1-15,6-17-2 16,11-6 1-16,10-12 0 16,11-6 1-16,0-14-22 0,-3-7-8 15,-8-5-38-15,-10 0-14 16,-11 8-36-1</inkml:trace>
  <inkml:trace contextRef="#ctx0" brushRef="#br0" timeOffset="6924.6399">25481 13303 236 0,'-14'-35'88'0,"21"14"-69"0,7-2-7 0,-3 11-9 0,6-6-4 16,8 1 0-16,0-1 3 16,7 12 1-16,-1 0-1 15,-2 12 5-15,-8 0 5 16,-7 12-8-16,-11-1-2 0,-10 10-18 16,-10-1-4-16,-5-2-83 15</inkml:trace>
  <inkml:trace contextRef="#ctx0" brushRef="#br0" timeOffset="7641.8331">25001 12668 252 0,'-38'35'93'0,"16"-11"-72"0,-6 17 0 0,21-20-4 16,0 8-10-16,4-3-2 16,3 1-2-16,3-10 0 15,8-2-2-15,3-12 2 0,3-9 2 16,5-6-2-16,2-5 0 16,1 2 1-16,-4-8 0 15,-3-1 0-15,-4 9 0 16,-7 4-2-16,-7 2 1 15,-7 3-4-15,-7 12 0 16,-7 6 1-16,-4-1 2 16,-3 1-3-16,-4 0 0 15,-3 3 1-15,3-7 2 16,4-8 1-16,3-3 3 0,7-5 1 16,11-13 1-16,7 3-2 15,11-2 1-15,3-4-9 16,4 1 0-16,3 2 0 15,0 9 3-15,-3 1-2 16,-4 11 0 0,-7 11 1-16,-11 10 0 15,-10 5 0-15,-11 22 0 16,-17 4 2-16,-7-5-3 16,-1-8 0-16,1-4 3 0,3-6 3 15,4-5 4-15,3-12 2 16,7-9 1-16,4-12 0 15,7-6-2 1,3-11 1-16,8-4-8 16,3 4-2-16,3-7-1 15,4 10 0-15,0 2 0 0,0 7 0 16,0 2-5-16,0 9-1 16,-4 6 3-16,1 17 1 15,-8 7-1-15,-6 11 2 16,-8 3 1-16,-7 3 0 15,-10-2 0-15,0 2 2 16,-1-3-3-16,4-12-2 0,4-8-7 16,10-9-4-16,18-21-72 15,22-15-30-15,30-40-3 16</inkml:trace>
  <inkml:trace contextRef="#ctx0" brushRef="#br0" timeOffset="7809.7512">24642 12139 328 0,'0'0'123'0,"10"0"-95"0,25-9-8 16,-6 6-11-16,13-15-31 16,4-8-10-16,3 0-68 15,1-19-30-15,-1 1 35 16,-3 0 16-16</inkml:trace>
  <inkml:trace contextRef="#ctx0" brushRef="#br0" timeOffset="8045.4222">24095 12336 240 0,'-39'14'90'0,"35"10"-70"0,-3 5-3 0,7-11-7 16,0 11 0-16,4-2 6 16,-1 8-2-16,-3 9 0 15,0 12-8-15,-3 15-4 0,-4 8-1 16,-4-5-4-16,-3-4 2 0,0-8-37 16,0-12-14-1,0-12-58-15</inkml:trace>
  <inkml:trace contextRef="#ctx0" brushRef="#br0" timeOffset="8243.6672">23897 13062 256 0,'-10'15'96'0,"-1"5"-75"0,-14 15 1 15,11-14-5-15,-14 3-10 0,-14 11-2 16,-8 9-2-16,1 3-3 15,-1 0 1-15,8-3-10 0,7-17-4 16,7-7-75 0,3-26-60-16,7-17 50 15</inkml:trace>
  <inkml:trace contextRef="#ctx0" brushRef="#br0" timeOffset="8660.4824">23756 12524 280 0,'-7'6'104'15,"7"6"-81"-15,-11 5-8 0,4 1-11 0,-10-1-3 16,-8 13 1-16,-3-4-3 16,-4 16 1-16,0-7 0 15,-3 6 0-15,3 0 2 0,4-6-1 16,0-8-1-16,3-10 3 15,4-5 2-15,3-9 0 16,4-15 0-16,4 1-1 16,-1-1 0-16,8-12-2 15,3 4-2-15,3 5 3 16,1-5 2-16,3 14-4 16,0-3-1-16,0 9 0 15,-4 9 0-15,1 2-3 0,-4 16 0 16,-4 11 2-16,-6 6 2 15,-4 3 0-15,-4 0-1 16,-3 0 1-16,0-3-1 16,-1-2-3-16,5-7 2 15,3-6-28-15,7-2-10 16,3-10-30-16,11 1-11 16,4-12-8-1</inkml:trace>
  <inkml:trace contextRef="#ctx0" brushRef="#br0" timeOffset="8874.1279">23428 13203 200 0,'7'0'77'0,"-3"0"-60"0,3 0 19 0,-4 0 5 15,4 0-17-15,0-3-5 16,4-6-8-16,6-2-2 16,8 2-5-16,7-3-3 0,7 6 0 0,-4-3-1 15,-7 9 0-15,-7 0 0 16,-14 3 2-16,-14 6-6 15,-17 6 1 1,-15 5-23-16,-3 4-8 0,-4 5-45 16,3-14-52-1,5-15 37-15</inkml:trace>
  <inkml:trace contextRef="#ctx0" brushRef="#br0" timeOffset="9052.396">23509 12118 344 0,'-10'-3'129'0,"6"3"-100"0,0 0-22 0,4 0-15 16,-7 0-97-16,-3 3-40 15,-1 6 36-15,1-3 22 16</inkml:trace>
  <inkml:trace contextRef="#ctx0" brushRef="#br0" timeOffset="9440.7173">23075 12730 276 0,'-21'23'104'0,"21"-11"-81"0,4 6-8 0,-1-12-9 0,4 5-6 15,0 10 0-15,0-1 0 16,-7 7 0 0,0-7 0-16,0 7-3 0,-3-6 2 0,-1 2 5 15,-3-11 2-15,-3 2 2 16,-1 4 2-16,-3-6-5 16,0-6-1-16,0 3 2 15,0 2 1-15,-1 1 1 16,1-3 0-16,0 6 0 15,-3 8 0-15,-1 7 0 16,-3 8 0-16,-4 9-2 0,-3 9-1 16,-4 11-1-16,-7 4 0 15,-10-1-2-15,-4-2 1 16,-7 5-2-16,0 4 2 16,0 5-9-16,7-5-1 15,4-13-69-15,6-8-31 16,15-9-19-1</inkml:trace>
  <inkml:trace contextRef="#ctx0" brushRef="#br0" timeOffset="9578.4604">22416 14261 232 0,'38'-20'88'0,"8"-7"-69"0,49-17-3 0,-56 21-4 0,11-27-14 16,3-12 0-16,6-11-99 15,5-4-42-15</inkml:trace>
  <inkml:trace contextRef="#ctx0" brushRef="#br0" timeOffset="10449.9197">22828 12944 264 0,'-42'74'99'0,"28"-65"-77"0,-4 14-7 16,15-17-7-16,-1 3-11 15,4 0 0-15,0 2 2 0,4-2 0 16,3-6 1-16,0-3 0 0,3-3 2 16,4-6-3-16,1-2 0 15,-1-7 5-15,0 0 2 16,-4-5 0-16,-3-7 1 15,-3 7-4-15,-4 5 0 16,0 7-1-16,-7 2-2 16,0 6 1-16,-7 9 1 15,0 11-3-15,-4-2-2 16,0 0 2-16,1 2 2 16,-1-2-2-16,4-3 0 15,0 0 3-15,0-12 3 0,7 0 2 16,-7-3 3-16,3-6-3 15,-3-15 1-15,3 1-3 16,-3 2 2 0,4 4-2-16,-1-1 2 0,0 6-6 15,8 9-3 1,-1 15 1-16,4 3-5 16,-3 14 2-16,-1-2 2 15,1-1 1-15,-1 6 1 16,-6-2 2-16,3-4-1 15,-8-5-1-15,-2-7 3 16,-4 1 0-16,-4-6 1 0,0-6 2 16,1-6 3-16,-1-9 5 15,4-11 5-15,0-4 5 16,-1-14-6-16,5-6 0 16,3-3-9-1,-4-6-3-15,11 3-1 0,0 3-1 16,3 15-5-16,1 6 1 15,-1 11 0 1,1-3 0-16,3 21-3 0,0 9 0 16,0 15-1-16,3 17 3 15,1 24-2-15,-1-4 1 16,1 16 0-16,-1 5 0 16,1 6 2-16,-1-5 0 15,-3-10 0-15,-7-5 2 0,-7-9-1 16,-7-7 2-16,-11-16-2 15,-13-10 2-15,-8-8 2 16,-4-12 4-16,-3-12-2 16,0-12-2-16,14 6 2 15,-10-35 0-15,10-11-3 16,11-10-1-16,21-3-3 16,21-23-1-16,21-20-32 15,35-1-15-15,29-3-27 16,3-20-11-16,11 12-50 15</inkml:trace>
  <inkml:trace contextRef="#ctx0" brushRef="#br0" timeOffset="10640.9579">22888 11942 256 0,'-3'0'96'0,"-1"-6"-75"0,-3 0 25 0,4 0 8 16,-1 0-15-16,1-11-2 15,3-1-22-15,7-5-7 16,3-1-5-16,11-5-5 0,4 2-1 15,3 4 2-15,0 11 0 16,-6 9-8-16,-12 12-2 16,-20 32-38-16,-19 18-16 15,-13 11-72 1</inkml:trace>
  <inkml:trace contextRef="#ctx0" brushRef="#br0" timeOffset="14501.1411">20733 13271 44 0,'0'0'16'0,"3"0"-12"0,-3 0 16 16,0 0 9-16,4-3 9 15,3-6 6-15,0-3-6 16,0-8-3-16,4-4-13 16,-1-11-4-16,8-12-10 15,3-12 1-15,11-18 2 0,10 13-4 16,4-10-2-16,0 4 0 0,-4 8 1 15,-3-6-1-15,-4 13 0 16,-3 8-1-16,-4 11 2 16,-3 13-1-16,-4 11 0 15,0 15-6-15,0 9-1 16,0 11 1-16,-3 10 0 16,-4 5 1-16,-3 15 0 15,-1 14 0-15,-3 4 2 16,1-1-1-16,-1-8 2 15,0-9-2-15,-4-15-1 16,-6-5 1-16,-4-10 1 16,-4-2-1-16,-3-10-1 15,-4 1-52-15,-3-12-23 16</inkml:trace>
  <inkml:trace contextRef="#ctx0" brushRef="#br0" timeOffset="14653.9451">20870 12906 176 0,'4'-18'68'0,"6"10"-52"0,12-4 1 16,-1 3 0-16,11-6-9 15,6 4-2-15,8-13-6 16,0 1 0-16,7-1-84 16,0 1-38-16</inkml:trace>
  <inkml:trace contextRef="#ctx0" brushRef="#br0" timeOffset="15540.5932">20256 13191 40 0,'4'-3'16'0,"0"3"-12"0,3 0 1 0,-4 0-1 16,1 0-2-16,-4 0 1 15,0 0-2-15,0 0-1 16,0 0 3-16,0 0 0 16,0 0-1-16,0 0 1 15,0 0 0-15,-4 0 3 16,1 0-1-16,3 0 2 16,0-8-4-16,0 8 0 0,0-3 1 15,0-3 0-15,0 3-5 16,0 3-1-16,3-3 1 15,-3 3 0-15,0 0-2 16,4 0 2 0,-4 0-1-16,3 3 0 0,1 0 2 15,-4 6 0-15,0-1 2 16,0-5 1-16,-4 6-4 16,1-6 1-16,-1 3 2 15,-3-3 3-15,0 0-2 16,0-3 0-16,0 0 1 15,0 0 0-15,3 0 2 16,1 0 3-16,-1-6 0 16,4 0 2-16,0-6 0 15,4 1 1-15,3-10 0 16,0-6 0-16,3-8-11 0,8-12-5 16,14-12-56-16,10 1-22 15</inkml:trace>
  <inkml:trace contextRef="#ctx0" brushRef="#br0" timeOffset="16289.6527">19798 12836 160 0,'-4'-12'60'0,"15"12"-47"0,0 12-5 15,-4-4-5-15,7 7-5 16,7 6 0-16,4 11 2 0,-1 0 2 16,-6 4-1-1,-8-1 2-15,-2 0 0 0,-16-2 1 16,-9-4 0-16,-11 3-5 0,-4-8 1 16,-3-1 2-16,-1-11 3 15,1 0 2-15,0-12 1 16,7 0-2-16,3-12-1 15,4 0-1-15,3-11 2 16,7-1-3-16,8-2 0 16,3-4 3-16,3 4 1 15,5 8-6-15,-1 4-2 16,3 11 0-16,1 3 0 16,-4 6 3-16,-4 14 1 15,-6 1-1-15,-8 2-2 0,-3 4 1 16,-11 5 1-16,-3-8 1 15,-7 5 1 1,0-11 2-16,-4 2 1 16,4-8 1-16,3-9 2 0,4-3-3 15,6-3-2-15,5 3 2 16,3-9 2-16,7 6-4 16,3-6-3-16,1 6-1 15,3 3 1-15,0 0-3 16,-4 3 0-16,-3 15 1 15,-7 8 0-15,-11 21-5 16,-3 12 1-16,-7 0 2 16,-4 3 3-16,-7 0 0 15,-7-4 2-15,-7-5 0 0,4-6 3 16,3-11-5-16,10-16-1 16,12-14-44-16,13-12-18 15</inkml:trace>
  <inkml:trace contextRef="#ctx0" brushRef="#br0" timeOffset="16797.9848">18934 13097 176 0,'-15'9'66'0,"19"-6"-52"0,0 6-3 0,-1-6-6 0,1 8-5 15,-1 1 0-15,-3-3 2 16,0-3 1-16,0 3-1 16,-3-9-4-16,-4 3 1 15,-4 3 3-15,-7-6 1 0,1-6 1 16,-1 3 2-16,7-9-3 16,1 3 0-16,10-6-1 15,7 4 1-15,7-10-2 16,4 6-1-16,3 4-2 15,4-1 1-15,-4 3 1 16,0 0 2-16,0 15-1 16,-3-3-1-16,-8 15 1 15,-6-1 1-15,-15 13 1 0,-10-1 1 16,-21 4-2-16,-11 8 1 16,-4-3 2-16,4-6 2 15,4-14 5-15,7-6 3 16,6-4 11-16,8-16 9 15,7-4 1-15,3-6 0 16,8-14-17-16,6-6-9 16,4-15-6-16,4-9-1 15,3-17-4-15,7-4-2 16,4 4-12-16,3-12-2 16,11 0-60-16,6 8-25 15,5 13-11-15</inkml:trace>
  <inkml:trace contextRef="#ctx0" brushRef="#br0" timeOffset="16951.1607">18874 12348 176 0,'3'8'68'0,"4"-8"-52"0,4 0 6 16,-1-8-1-16,4-1-7 16,4-6 0-16,7-8-11 15,7-10-3-15,6-2-1 16,5 3-2-16,3-1 1 0,-4 7-88 15</inkml:trace>
  <inkml:trace contextRef="#ctx0" brushRef="#br0" timeOffset="17116.5603">18401 13065 104 0,'-60'44'41'0,"35"-23"-32"0,-21-4 2 0,32-8-2 16,4 3-3-16,3-3-1 15,3 2-1-15,8-5 2 16</inkml:trace>
  <inkml:trace contextRef="#ctx0" brushRef="#br0" timeOffset="17518.4079">18256 13203 218 0,'18'0'21'15,"0"0"-12"-15,-1 0-8 0,1 0-1 16,-4 0 5-16,0 0 7 0,0 0-8 15,-3 0-2-15,-4 0 0 16,-4 0 1 0,-3 9-1-16,-7 0-2 15,-7 5 3-15,-14-2 2 16,-7 3 0-16,-1 5 0 0,1 1-1 16,0-6 0-16,3-1 0 15,0-5 2-15,8 0-1 16,-1-15 2-16,4 0-2 15,3-11 0-15,4 2 1 16,0-9 1-16,3 1-3 16,4-1-1-16,4-2 3 15,-1-3 3-15,1 14-2 0,3-3 1 16,-4 3-3-16,4 7 0 16,-7 16-8-1,0 4 2-15,-4 9 2 16,-6 5-2-16,-8 10 0 15,-10 8 1-15,-4 6 2 16,0-6-1 0,0 0-1-16,8-18 1 0,2-5 1 15,5-6-3-15,6-30-2 16,11-12-106 0</inkml:trace>
  <inkml:trace contextRef="#ctx0" brushRef="#br0" timeOffset="17804.3494">17798 12956 176 0,'-14'15'68'0,"17"-3"-52"0,8 14-5 16,-4-8-4-16,-4-1-8 15,-6 4 0-15,-4 11 1 16,-15-5 0-16,-6 8 0 15,-7 6 0-15,0-6 0 0,-1-8 2 16,-2 2 3-16,6-14 2 16,0-6 3-16,4-9 1 15,3-9 1-15,8-3-4 16,9-14 0-16,12-7-7 16,17-14-1-16,22-23-5 15,31-10 1-15,10 1-58 16</inkml:trace>
  <inkml:trace contextRef="#ctx0" brushRef="#br0" timeOffset="18149.1108">17893 12221 24 0,'-46'-3'11'0,"21"3"-9"0,-21 0 0 0,25 3-1 16,-3 6 1-16,-5-6 1 0,5 12 5 15,-1-4 3 1,0 7 5-16,8 6 2 0,3-1-1 16,3 3 2-16,7 4-1 15,8-4-2-15,7 7 0 16,6-7 3-16,8 6-5 15,3 1 0-15,0 2-6 16,-3-6 0-16,-7 10-5 16,-8-4 0-16,-6 0 1 0,-11 1 0 15,-7 8 0-15,-8-6-11 16,-6 6-5-16,0-15-58 16</inkml:trace>
  <inkml:trace contextRef="#ctx0" brushRef="#br0" timeOffset="18630.1148">17163 12627 140 0,'-25'9'52'0,"21"-1"-41"0,1 7 0 15,-1-3-4-15,4 9-3 16,0 2 0-16,4 6-2 16,-1 13 1-16,4 8-2 15,-3-6-1-15,0 0 3 0,-4-6 0 16,-4-6 3-16,-3-5 1 15,0-4 1-15,0-5 2 16,-4 3 1-16,1-7-1 16,-4 1-1-16,-4 3-3 15,0-1-1-15,-3 4-3 16,-4 14 1-16,-3 0-2 16,-4 21-1-16,-3 12 1 15,-11 2 1-15,-14 1-1 0,-7 8-1 16,-7 9 3-16,7 9 0 15,4-5-1-15,-1-10-2 16,-3-17-2-16,-3-12 1 16,17-12 1-16,3-21 2 15,19-20-91 1</inkml:trace>
  <inkml:trace contextRef="#ctx0" brushRef="#br0" timeOffset="19022.3985">18401 11516 212 0,'-4'5'79'16,"-3"4"-61"-16,-24 24-5 0,2-13-5 0,-20 27-5 15,-15 33 1-15,-20 25-5 16,-33 4 1-16,-6 29 0 15,3-5 0-15,0-16 0 0,-3-26 0 16,17-26 2-16,18-12-1 16,17-21 2-16,22-14-2 15,17-24-1-15,21-17-4 16,25-33-2-16,15-15-2 16,9 6 0-16,5-2 2 15,-1 5 2-15,0 9-3 16,-3 12 2-16,-11 9 3 0,-3 17 1 15,-7 6 1 1,-11 18 0-16,-11 15 2 0,-13 14 3 16,-12 26 0-1,-16 19 0-15,-19-4-8 0,-7-5-2 16,4-7-80 0</inkml:trace>
  <inkml:trace contextRef="#ctx0" brushRef="#br0" timeOffset="19261.0466">16595 12606 152 0,'0'6'57'0,"0"6"-44"0,7 11-1 15,-4 1-3-15,1-1-2 16,-1 22 1-16,-3 13-4 15,0 10-1-15,-7-9-1 16,-3 2-2-16,-1 4 3 0,1-9-4 16,-1-9-2-16,0-9-133 31,4-26 66-31</inkml:trace>
  <inkml:trace contextRef="#ctx0" brushRef="#br0" timeOffset="19650.8872">16425 13227 104 0,'-21'17'38'0,"18"-5"-29"0,-1 3 8 0,4-12 2 16,4 5-7-16,-4-8-2 15,7 0-1-15,3-8 1 16,1 5-3-16,-1-6-2 16,-3 3-2-16,-7-3 2 0,-3-3 4 15,-8 4 1-15,-3 2 2 16,-7 0-9-16,-7 6-1 15,-11 9 0-15,-7 2 1 16,-7 1-1-16,4 12-2 16,3-1 3-16,7 4 0 15,8 11-1-15,2 0 1 16,8-3-2-16,7-2-1 16,3-1 3-16,4-3 0 0,4 1 1 15,-4-1 0-15,0 4 0 16,-4 8 2-16,-6 0-1 15,-8 15 0-15,-10 11-1 16,-11-5 2-16,-11 6-3 16,-10-12 0-16,4-6-1 15,3-9 1-15,7-9-15 16,10-14-7-16,12-18-76 16</inkml:trace>
  <inkml:trace contextRef="#ctx0" brushRef="#br0" timeOffset="21122.4488">15836 13168 176 0,'0'-3'66'0,"4"3"-52"0,-4 0 10 0,0 0 2 0,0 0-9 16,0 3 1-16,-4 6-11 15,-3 5-4-15,-3 7-2 16,-12 14-1-16,-13 21 0 0,-11 6 0 15,-7 5 2-15,0-8-1 16,4-6-1-16,7-15 1 16,6-5 1-16,5-22-6 15,6-19 1-15</inkml:trace>
  <inkml:trace contextRef="#ctx0" brushRef="#br0" timeOffset="21334.2962">15512 12445 232 0,'-7'35'88'0,"10"-6"-69"0,-3 15-5 0,4-20-7 16,-4-1-7-16,0 16 2 15,0 14-1-15,-4 17-1 16,-6 1-48-16,-5-10-22 15,-2 4-16-15,-1-15-5 16</inkml:trace>
  <inkml:trace contextRef="#ctx0" brushRef="#br0" timeOffset="21905.7374">15212 13109 200 0,'-7'0'77'0,"10"0"-60"0,1 0-5 16,-4 0-4-16,0 9-9 16,0-6 0-16,-4 8 1 15,-6 1 0-15,-4 0 0 16,-11 0 2-16,-10 0 1 0,-4-1-4 16,4-2 1-16,-1-6 4 15,1-3 5-15,7-9-1 16,0 6 1-16,3-11-1 15,4-4 2-15,3 0-3 16,4-11 1-16,0 0-1 16,3-10 1-16,4 1-4 0,0 3-1 15,0 2-3-15,4 10-3 16,-1 2 6-16,0 7 5 16,1 5-9-16,-1 9-3 15,4 6-1-15,0 11 3 16,0 13 5-16,4-4 3 15,-1 4-7-15,1-4-4 16,3 6 3-16,0-5 0 16,-3 5 2-16,-4-8 0 15,-4 8 0-15,-3-5 2 16,-7 2-1-16,-7 6-1 16,-7-5 3-16,-11 11 2 15,-21-3 2-15,-4 6 3 0,1-12-5 16,3-5-1-16,3-4 0 15,8-11 2-15,3-6 1 16,7-12 3-16,4-20-3 16,10-10-2-16,11-11-5 15,11-17-2-15,10-10-87 16,14-29-80 0,14-8 47-16</inkml:trace>
  <inkml:trace contextRef="#ctx0" brushRef="#br0" timeOffset="22084.2545">15469 11542 212 0,'21'-3'79'0,"-31"9"-61"0,-18 9-1 16,10-1-5-16,-17 25-8 0,-15 34-1 16,-24 15 1-16,-14 3 0 15,-4 15-2-15,4 27-2 0,7-7 1 16,10-6-10-16,12-8-2 15,13 15-84 1</inkml:trace>
  <inkml:trace contextRef="#ctx0" brushRef="#br0" timeOffset="22234.9951">14619 14179 236 0,'21'12'88'0,"-7"-18"-69"0,22-9 0 15,-15 3-4-15,11-8-13 16,6-21-1-16,19-9-63 16,10-9-28-16</inkml:trace>
  <inkml:trace contextRef="#ctx0" brushRef="#br0" timeOffset="22637.3828">13804 13294 184 0,'-24'0'68'0,"24"3"-52"0,0 6-3 0,3-6-5 15,-3 6-9-15,0 5 1 16,0 7 0-16,-3 2 0 15,-1 1 0-15,-3 8 2 0,0-8 1 16,-4-1 5-16,1-5 5 16,-1-6 4-16,4-6 4 15,-4-9 15-15,1-9 7 16,3-9-7-16,-4-11-4 16,4-3-10-16,0-1-3 15,0-11-7-15,0-8-2 16,0 8-4-16,0-9-1 0,3 3-6 15,1-3 1-15,3 12-13 16,0 9-5-16,3 14-34 16,4 18-16-16,1 24-29 15,2 8-49 1,-3 15 43-16</inkml:trace>
  <inkml:trace contextRef="#ctx0" brushRef="#br0" timeOffset="22776.4384">13751 13897 204 0,'0'38'77'0,"4"-26"-60"0,-1-6-1 16,-3 0-1-16,0-6-9 15,-3-6 2-15,-4 3-10 16,0-12-3-16,-4 0-88 16,-3-8-39-16</inkml:trace>
  <inkml:trace contextRef="#ctx0" brushRef="#br0" timeOffset="23013.2562">13409 13432 220 0,'-39'36'85'0,"25"-22"-66"0,0 19 1 0,7-13-2 16,-7 4-1-16,-7 11 4 15,-4 3-5-15,-7 18-1 16,-3 9-9-16,-4 2 0 0,-3-2 1 0,-4 3 1 15,0-12 0-15,4-12-4 16,3-9-3-16,7-12 0 16,15-8 1-16,17-15-50 15,21-17-21 1,11-39-48-16</inkml:trace>
  <inkml:trace contextRef="#ctx0" brushRef="#br0" timeOffset="26030.4246">13130 13074 88 0,'0'0'33'0,"0"0"-26"0,4 0 7 16,-4 0 1-16,0 0-4 16,0 9 1-16,-4-4-7 15,-3 4-3-15,0 0 1 16,-3-3 2-16,-1 3 0 16,1 2 0-16,-1-2 1 15,4-6 1-15,0 6 1 16,0-6 2-16,0-3-5 0,0-3 10 0,3-3 5 15,-3 3 1-15,4-9-1 16,-1 1-4-16,1-4 0 16,-1-3-3-16,0 4 0 15,1 2-3-15,-1 3-1 16,1 0-5-16,-1 3-1 16,-3 6-3-16,0 6-1 15,-10 6-1-15,-8 6 0 16,-3 5 2-16,-1 1 0 15,-2 8 0-15,-1 3 2 16,4-2 1-16,0 2 3 16,3-9-5-16,7-2-1 15,4-9 0-15,3 2 0 16,8-17-64-16,10-9-27 16,7-5-3-1</inkml:trace>
  <inkml:trace contextRef="#ctx0" brushRef="#br0" timeOffset="26171.887">13162 13591 184 0,'-7'29'68'0,"4"-20"-52"0,-1 3-3 16,4-6-5-16,-3-6-17 16,-1 0-7-16,-3-6-60 15,0-17-27-15</inkml:trace>
  <inkml:trace contextRef="#ctx0" brushRef="#br0" timeOffset="26586.8476">12520 13235 160 0,'-3'-8'63'0,"3"16"-49"0,3-8-6 0,-3 0-5 16,0 0-3-16,0 3 0 16,-3-3-3-16,-4 0 2 15,-4 0 1-15,0 0 2 0,-3-3 3 0,0 3 2 16,0-8 3-16,-4-4-3 16,8 6 1-16,-1-9-3 15,4 1 0-15,7 2-1 16,0 0 2-16,7 3-3 15,0 6 0-15,0 0 1 16,4-6 2-16,-1 18-3 16,5-3 0-16,-5 12-1 15,1 5 1-15,-4 4 0 16,-4 8 3-16,-6 12-3 16,-8 9-2-16,-13 0 2 15,-12-9 0-15,-3 0-1 16,-3-12 1-16,3-11-48 15,8-7-22-15,2-17-17 16</inkml:trace>
  <inkml:trace contextRef="#ctx0" brushRef="#br0" timeOffset="27021.2957">12368 12903 224 0,'-24'47'85'0,"13"-14"-66"0,-10 25-3 0,10-28-7 16,-6 8-10-16,-8 21-1 15,-3 23 3-15,-4 9 1 16,-7 0 0-16,-3 3-2 0,-7-11 1 16,-18 2-1-16,-4-9 2 15,-3-8 1-15,3-9 3 0,4-15 3 16,4-15 2-16,3-23 1 15,3-18 0-15,8-17 0 16,10-12 2-16,4-15-1 16,21-3 0-16,10-11-3 15,15-13 1-15,10 4-6 16,11 3-1-16,7 5-2 16,3 12-2-16,7 15 1 15,1 15-1-15,-4 11-3 16,-8 15 0-16,-9 15-1 15,-8 14 3-15,-14 18 2 16,-11 9 2-16,-3-11-4 0,-7-1 1 16,0-15 0-16,-4 4 0 15,4-16-27-15,0-14-9 16,7-26-90 0</inkml:trace>
  <inkml:trace contextRef="#ctx0" brushRef="#br0" timeOffset="27473.347">11187 13124 124 0,'-25'-15'46'0,"21"3"-35"0,1-2 18 16,6 5 7-16,4-3-12 15,8-9-1-15,6-2-7 16,10-10-2-16,1 10-8 16,0 5-2-16,3 7 2 0,-3 2-5 15,0 9-3-15,-1 9 1 16,-2 5 2-16,-5 10-2 15,-6-1 0-15,-7 4 1 16,-8 5 0-16,-6 3 2 0,-11 1 3 16,-11 5 0-16,-21-3 0 15,-11 6-1-15,-6 0 2 16,-4-3 1-16,3 3 1 16,1-20 0-16,10-3 2 15,4-10-3-15,10-14 1 16,14-8-5-16,15-13 0 15,13-17-56-15,11-3-24 16,7-3-24 0</inkml:trace>
  <inkml:trace contextRef="#ctx0" brushRef="#br0" timeOffset="28434.446">10876 13491 64 0,'-14'0'24'0,"7"6"-18"0,-4-12 9 0,8 6 3 16,-1 0-6-16,1-9-2 15,-1 6-3-15,1-5-2 16,3 2 1-16,-4-3 3 16,4-3 5-16,4 0 1 0,3-8 16 15,3 2 7-15,4-11-11 16,4-4-3-16,3 4-14 15,8-6-2-15,-1 2-1 0,0 7-1 16,0 5-1-16,-7 4-3 16,1 11 1-16,-8 0 0 15,-7 15 1 1,-11 3-5-16,-6 20-1 0,-8 3 3 16,-3 12 1-16,-7-3 0 15,-4 3-2-15,-7-11 3 16,-3-10 2-16,-4-2-2 15,0-7 0-15,7-14 1 16,4-3 2-16,7-9-3 16,6-2-2-16,8-7 0 0,4 0-1 15,3 4-3-15,3 2 2 16,1 9-1-16,3-3 0 16,0 15-3-16,-4 6 1 15,-3 8 2-15,-7 9 1 16,-4 4 1-16,-3-1 2 15,-4-3-1-15,1 1-1 16,-1-10 1-16,0-2 1 16,1-10 1-16,-1-5 1 15,4-6 0-15,3-6 0 16,4-2-5-16,7-13 1 16,3 6 0-16,4-8 2 15,4 2-1-15,3 7 2 16,0-4-4-16,0 15-2 0,0 6 2 15,0 9 0-15,-3 8-2 16,-4 7 2-16,-4 11 5 16,-6 9 5-16,-11 15-7 15,-8 5-1-15,-9-5 1 16,-5-6 1-16,4-15-1 16,1-12 1-16,6-17-9 15,11-26-1-15,14-31-108 16</inkml:trace>
  <inkml:trace contextRef="#ctx0" brushRef="#br0" timeOffset="28590.2726">10975 12415 224 0,'-7'0'85'0,"0"15"-66"0,-4 5-6 0,8-14-6 16,-8 15-10-16,1-1 2 15,-5 1-94-15,5 3-40 16</inkml:trace>
  <inkml:trace contextRef="#ctx0" brushRef="#br0" timeOffset="28780.4947">10026 13647 324 0,'-95'94'123'0,"49"-26"-95"0,-21 32-4 15,32-47-6-15,-15-4-12 16,-3-1-1 0,4 2-24-16,3-12-10 0</inkml:trace>
  <inkml:trace contextRef="#ctx0" brushRef="#br0" timeOffset="30024.8063">8975 13662 132 0,'-21'8'49'0,"13"-5"-38"0,5 0 10 0,3-3 2 16,0 0 0-16,0 0 3 15,7 0-1-15,4-11 0 16,10-13-14-16,14-23 0 0,7-9 0 15,4-3 0-15,0-11 1 16,-4-7-4-16,1-8 0 0,3-6-3 16,-4-3 2-16,0 12-2 15,-3 14 2-15,-4 15-2 16,1 15 2-16,-15 11-2 16,3 19 0-16,-2 22 3 15,-5 42 3-15,-6 3-4 16,-8 20-2-16,-3 21-2 15,-3 9-3-15,-4-3 1 16,0-6 1-16,-4-18-1 16,1-17-1-16,-1-12 1 15,0-15-1-15,-3-12-18 16,-3-17-5-16,-1-15-108 16</inkml:trace>
  <inkml:trace contextRef="#ctx0" brushRef="#br0" timeOffset="30177.107">9278 13282 244 0,'-3'12'93'0,"10"-12"-72"0,7 3-6 0,-7-3-8 16,7-3-7-16,7-6 2 16,4-5-28-16,3-1-11 15,0-3-62-15,-3 4-23 16</inkml:trace>
  <inkml:trace contextRef="#ctx0" brushRef="#br0" timeOffset="30519.7813">8872 13203 228 0,'7'6'88'0,"0"-3"-69"0,4 0-5 16,-4 3-5-16,4 0-8 15,-1 2 2-15,4 7-4 0,1 9 0 16,-5 20 1-16,-10 3 0 0,-7 17 2 15,-11-5 1-15,-6 0 1 16,-8-3-2-16,0-6 1 16,-14-9-2-16,-3-6-1 15,-7-8-43-15,3-16-21 16,7-11-28 0</inkml:trace>
  <inkml:trace contextRef="#ctx0" brushRef="#br0" timeOffset="30718.5248">8407 13618 200 0,'0'2'74'0,"0"7"-58"0,-7 3 5 0,3 0-3 0,1 0-7 16,-8 8-1-16,-7 7-6 16,-6 8-3-16,-12 9 0 15,-2 3-1-15,-12 0 0 0,-6 0-11 16,6-15-3-16,5-14-66 15,9-18-42 1,8-20 47-16</inkml:trace>
  <inkml:trace contextRef="#ctx0" brushRef="#br0" timeOffset="31554.955">8929 12518 284 0,'7'-18'107'0,"-4"15"-83"0,-3 12-3 0,0-6-4 15,-10 12-13-15,-8 6 0 16,-24 23-4-16,-18 14-3 16,-25 34 2-16,-10 10 0 0,-7 7 3 15,-8 15 1-15,-6 5 1 16,14-17 2-16,13-9 1 15,15-18-1-15,18-9-1 16,14-23-1-16,10-9 0 16,14-14-2-16,11-16-2 15,14-11 5-15,14-14 1 0,11-4-7 16,7-6-1 0,0-8 0-16,-4 0 1 15,-10 2 1-15,-8 4 0 0,-6 5-3 16,-11 6 2-16,-14 12-1 15,-14 9 0-15,-11 6 2 16,0 5 0-16,-10 7-3 16,3 2 2-16,-4-2 1 15,4-4 0-15,4 1 0 16,10-13 2-16,-3 1 1 16,10-12 3-16,8 0-3 15,3-3-2-15,10-9-3 16,-3-2 1-16,7-4 1 15,7 3 0-15,-7 4-3 0,0-1 2 16,-7 3-1-16,0 9 0 16,-4 0 4-16,-17 9 1 15,-11 6-4-15,-7 5-1 16,-6 7 1 0,-8 8 0-16,3-3 1 0,4 1 0 15,-7-13 2-15,4-2 3 16,3-12 2-16,0-12 1 15,14-6-2-15,11-6-1 16,3-14-6-16,15-3 1 16,17-18-5-16,7-15 1 0,11-5-25 15,-1 2-10-15,4 4-9 16,-3 8-1-16,0 6 5 16,-4 15 4-16,-3 2 12 15,-1 13 7-15,-6 2 12 16,-8 1 5-16,4 14 12 15,1-3 5-15,-1 0 35 16,0 6 19-16,0-9-24 16,3 4-9-16,8-7-19 15,7-6-7-15,6-11-5 16,15-6 0-16,0-9-2 16,11 0-1-16,-5 3-61 15,-9 5-26-15,-1-5-21 16</inkml:trace>
  <inkml:trace contextRef="#ctx0" brushRef="#br0" timeOffset="31856.2987">6703 13538 144 0,'-25'41'55'0,"15"-35"-43"0,-5 15 27 0,8-9 12 16,4-1-7-16,-11 1-2 16,3 12-21-16,-14-1-8 15,1 9-8-15,-8 4-2 0,-7-1 1 0,-7 12-2 16,8 0-2-16,2-3-6 15,1-11-4-15,10-13-30 16,1-5-11-16,6-24-53 16</inkml:trace>
  <inkml:trace contextRef="#ctx0" brushRef="#br0" timeOffset="32291.3579">6668 12639 260 0,'-25'5'96'0,"18"-2"-75"16,-4 18-5-16,8-9-9 0,-1 11-5 15,-6 15 1-15,2 21-1 16,1 18 1-16,0 2-2 16,4-2-1-16,-8 22 1 0,4-4-26 15,0-7-8-15,0-15-56 16</inkml:trace>
  <inkml:trace contextRef="#ctx0" brushRef="#br0" timeOffset="33404.8138">6424 13215 216 0,'-21'29'82'0,"3"-14"-64"0,4 17-7 0,7-17-6 16,-3 8-18-16,-1 7-5 15,-3 5 8-15,-4-8 2 16,1-4 6-16,-5 1 3 0,8-10 4 0,-7-5 4 16,7-3 5-1,0-12-4-15,-4-3 0 16,8-5-6-16,3-1-3 0,-4-3-3 15,4 7 1-15,3-4 1 16,1 12 0-16,3-3-5 16,0 6 1-16,0 9 2 15,0 3 1-15,0 2 3 16,0 7 1-16,0-1-4 16,0-5 1-16,-7 6 0 15,3-7 0-15,-6-2 2 16,3-6 1-16,0-3 1 15,0-6 2-15,3-6-1 0,-7-3 0 16,8-11-3-16,-4 2-2 16,3 1 1-16,4 5-1 15,0 6-3-15,0 6 2 16,0 3-1 0,0 3-2-16,0 9 3 15,-7 12 2-15,4-4-2 0,-1 4 0 16,-3-1 1-16,-3-2 0 15,-1-1 0-15,-3-5 2 16,0-3 3-16,0-3 2 16,0-9-1-16,3-6 1 15,-7 0-4-15,4-6 0 16,4 0-1-16,-1-8 1 16,4-1-4-16,0 6 0 0,7-5 1 15,-4 8 2-15,4 0-3 16,0 4 0-16,0 5-4 15,-7 6 1-15,4 5 2 16,-1 1 1-16,-3 3 1 16,-3 0 2-16,-4 2-1 15,-1 4 2-15,-2-3 0 16,-1-1 1-16,-3-2 0 16,-4 6 0-16,-3-1 6 15,-4 4 4-15,-6 3-3 16,-5-1 1-16,-6 1-1 15,-18 5 1-15,-4-3-2 16,4 10 1-16,-3-4 5 0,3-5 4 16,-4-4-4-16,-3 1-1 15,3-16-1-15,1-5 2 16,6-14-5-16,8-1-1 16,7-3-6-16,6-8-1 15,8-10-1-15,7-2 1 16,7 3-4-16,10-7 0 15,4-5 1-15,7 6 0 16,7-6-7-16,4 0 0 16,6 6-8-16,1 5-3 15,7 7 5-15,-1 5 5 16,1 7 3-16,3 5 3 16,-3 0-1-16,0 6 1 15,-1-6 4-15,12 3 1 16,-1-14-1-16,7-1 1 0,0-11-2 15,1 5 2-15,-1-8-2 16,0 0 2-16,1 0-22 16,-8 2-9-16,-7 1-19 15,-7 8-9-15,-10 7-24 16,-7-1-54 0,-8 15 32-16</inkml:trace>
  <inkml:trace contextRef="#ctx0" brushRef="#br0" timeOffset="33674.2997">4508 13097 272 0,'-21'3'101'0,"14"6"-78"0,-3 6-5 0,10 2-7 15,-7-2-9-15,3 9-2 16,1 11 1-16,3 0-1 16,0 18 0-16,3-3-3 0,8 6 2 15,-1-12-12-15,4-9-7 16,-3-11-7-16,7-10-3 16,3-17-33-16,3-23-49 15,12-18 22-15</inkml:trace>
  <inkml:trace contextRef="#ctx0" brushRef="#br0" timeOffset="33897.663">4985 12221 312 0,'-78'24'118'0,"15"-4"-92"0,-26 30-5 16,54-17-7-16,-18 11-11 15,0 9-2-15,-17 2-3 16,-4 1-1-16,7 0 2 16,7 6-2-16,10-6-1 0,11 3-4 0,8-4 0 15,13-5-29-15,8-6-11 16,10-2-70 0</inkml:trace>
  <inkml:trace contextRef="#ctx0" brushRef="#br0" timeOffset="34287.7866">4050 13409 256 0,'-14'70'96'0,"7"-46"-75"0,3 23-1 0,4-24-7 16,0 13-9-16,0 8-1 15,0 12 1-15,-7 5 2 16,4 19-3-16,-11-4-2 0,-11-2 0 0,-10-7 1 15,-22-8 1-15,-6-3 3 16,-8-12 1-16,-3-15 14 16,3-8 9-16,1-18-7 15,10-18-1-15,10-14-7 16,15-21 1-16,21-12-9 16,14-8-4-16,25-13-5 15,14-2 1-15,17 20-1 16,4 12 0-16,7 21 0 15,0 20-2-15,-21 21 3 16,-7 18 2-16,-15 17-5 16,-9 15 1-16,-8-12-59 0,7-9-23 15</inkml:trace>
  <inkml:trace contextRef="#ctx0" brushRef="#br0" timeOffset="36178.8001">32226 14605 144 0,'4'-6'55'0,"-1"-2"-43"0,8 11 25 0,-8-3 9 16,1 5-14-16,-1 1-4 15,1 0-10-15,-4 0-3 16,-4 0-9-16,1 0-4 0,-4 0-1 15,-4 0-1-15,1-1 0 0,-1-2 2 16,1-3 3-16,-1 0 9 16,4-3 3-16,0-5 3 15,7-1 0-15,3-9-9 16,8-11-4-16,3 2-2 16,7-2-1-16,4 8-2 15,0 1-2-15,-4 17-2 16,-4 6 1-16,-2 17 1 15,-8 10 0-15,-7 8 0 16,-11 3 0-16,-14 3 0 16,-6 3 2-16,-8 9-1 15,-4 6 2-15,1 5-7 16,0-14-1-16,7-11-25 16,-1-13-8-16,8-8-46 0,3-24-19 15,8-18 10 1</inkml:trace>
  <inkml:trace contextRef="#ctx0" brushRef="#br0" timeOffset="37186.9137">31866 14335 220 0,'0'-15'82'0,"0"6"-64"0,-3-2 15 16,6 11 4-16,-3 0-10 16,0-3-1-16,0 3-11 15,0 0-4-15,0 3-6 16,0 5-6-16,0 4-2 0,0 3 2 16,-3 5 2-16,-4 10-2 15,-4 5-2-15,1-3 2 16,-8 1 0-16,4-10 1 15,0-8 2-15,0-6 14 0,3-9 7 16,-3-9-3-16,3-9 1 16,1-8-6-16,-1-6-1 15,1 2-6-15,3-5-3 16,0 0 4-16,3-1 4 16,1 1-5-16,-1 0 0 15,0 2-6-15,4 7-2 16,-3 2 0-16,3 10 2 15,0 2-6-15,-4 6-1 16,1 15-1-16,-1 6 2 16,-3 14 2-16,0 0 1 0,-7 18-4 15,0 6 1-15,-4 9 2 16,4-6 1-16,0-9-2 16,0-3 2-16,0-9 1 15,3-11 2-15,1-6 1 16,-1-1 1-16,1-8 2 15,-1-3 1-15,0-6-3 16,1-3-1-16,-1-3-1 16,4-3 1-16,0 0-2 15,4-2 2-15,-1 5-4 16,1 0-2-16,-1 3-1 16,1 0 3-16,-1 3-2 15,0 3 1-15,1 3 0 0,-1 3 0 16,1 2 0-16,-4 1-2 15,0 0 3-15,-4 3 2 16,1 2-2-16,-5-2 0 16,-2-3 1-16,-8 2 0 15,0-5 0-15,1 0 2 16,3-3-1-16,3-3 2 16,7-6 13-16,1-6 9 15,3-6-1-15,3-14 0 16,1-12-4-16,3-9-1 15,-4-3-6-15,4-3 0 16,-3-9-6-16,3 7 1 16,0-1-7-16,0 6-1 0,0 3-22 15,-4 6-8-15,4 17-38 16,4 22-14-16,3 13 1 16,0 22 2-16,-7 11-9 15,-4 35-4-15,-3 27 3 16</inkml:trace>
  <inkml:trace contextRef="#ctx0" brushRef="#br0" timeOffset="37290.8349">31129 15202 208 0,'4'50'79'0,"-4"-32"-61"0,3-4 15 15,1-8 3-15,-1-3-14 16,-3-3-2-16,4-3-14 16,-1-6-4-16,8-5-70 15,7-21-32-15</inkml:trace>
  <inkml:trace contextRef="#ctx0" brushRef="#br0" timeOffset="37545.6245">32731 12671 364 0,'-4'-12'134'0,"8"12"-104"0,-4 9-4 0,-4-6-10 15,-3 6-17-15,-10 5-1 16,-19 31 0-16,-13 25 3 16,-15 9 0-16,-13 16-1 0,-4 19 3 0,-1 13-9 15,5-10-3 1,3-2-31-16,3 11-11 16,-3 4-34-16,0-27-11 15,7-9-6-15</inkml:trace>
  <inkml:trace contextRef="#ctx0" brushRef="#br0" timeOffset="37756.9202">31302 15340 208 0,'7'18'77'0,"-3"-12"-60"0,17 0 2 0,-11-6-4 16,8-3-8-1,7-6-2-15,6-6-16 0,8-2-5 16,7-4-56-16,14-8-25 16,7-15 30-16,-14-24 15 15</inkml:trace>
  <inkml:trace contextRef="#ctx0" brushRef="#br0" timeOffset="38236.3333">30755 14764 324 0,'-25'12'121'0,"25"-12"-95"16,4 3-6-16,-4-3-11 0,4 3-12 15,-1 6 2-15,-3-4 1 16,-3 1 2-16,-8 0-1 15,-3 3 4-15,-4 3 1 0,-3 2 2 16,3-2 0-16,1-3 0 16,3-3 2-16,3 0 10 15,0 0 5-15,4-12 0 16,0 0 2-16,4-6-11 16,3-5-4-16,3-13-5 15,4-2 0-15,0-6-6 16,-3-18-1-16,3 0-2 15,-3 0-2-15,-4 6-11 0,0 9-5 16,0 6-3-16,-4 11 2 16,4 1-5-16,0 8 0 15,0 3 11-15,0 3 7 16,0 0 9-16,0 7 7 16,0-4 13-16,4-6 9 15,-4 0-11-15,3 0-3 16,1-5-10-16,-1-1-4 15,4-5-6-15,-3 2 0 16,3-3-33-16,3 13-16 16,5-1-36-16,13 9-17 15</inkml:trace>
  <inkml:trace contextRef="#ctx0" brushRef="#br0" timeOffset="38707.875">31002 14938 344 0,'0'-3'129'0,"4"14"-100"0,3 10 11 0,-4-6 0 16,1-4-20-16,-4 7-6 15,-4 8-6-15,-3 10-3 16,-7 2-3-16,-7 6-2 0,-4 6 3 16,-3 9-2-16,-4 0 2 0,4 2-7 15,-4 1 1-15,1-15-23 16,-1-9-11-16,0-8-27 15,4-16-12-15</inkml:trace>
  <inkml:trace contextRef="#ctx0" brushRef="#br0" timeOffset="39108.6368">30558 15193 328 0,'3'0'123'0,"1"3"-95"0,-4 3-4 0,0-6-9 16,0 0-14-16,0 0 0 15,3 9-6-15,-3 0 1 16,0 0 2-16,-3-1-15 0,-4 1-3 0,0 3-19 15,-4-3-7-15,0 0-62 16,1-1-38 0,-1-2 67-16</inkml:trace>
  <inkml:trace contextRef="#ctx0" brushRef="#br0" timeOffset="39587.0958">29919 14908 260 0,'-28'-41'96'0,"21"26"-75"0,0-14 10 0,7 17 1 16,0-3-9-16,7-8-1 15,3-1-8-15,5-2-1 16,6 2-8-16,3 1-3 0,8 5 1 16,7 6-4-16,3 7 0 15,-3 10-4-15,-4 4 1 16,-3 3 0-16,-4 3-1 16,-7 5 1-16,-3-2 0 0,-4 3 0 15,-3-1 0-15,-4-2 3 16,-4 2 2-16,-3-5 0 15,-3 0 2-15,-8 2-2 16,-10-2 2-16,-11 0 0 16,-6 5 3-16,-8 4-1 15,-7 8 2-15,-4 4 0 16,-3 2 3-16,0-9-3 16,0 1-2-16,0-10-2 15,8 1-3-15,13-10-6 16,11-8-4-16,13-14-36 15,22-22-17-15,18-8-70 16</inkml:trace>
  <inkml:trace contextRef="#ctx0" brushRef="#br0" timeOffset="40277.651">29457 15158 212 0,'-39'-6'79'0,"29"6"-61"0,-8-6-5 0,14 0-5 15,1-5-5-15,-1-10 1 16,4-5 2-16,0-7 3 16,7 1-4-16,4-3 21 0,10 2 10 15,4 7-16-15,10 5-6 16,4 4-9-16,0 5-2 15,-4 6-3-15,-3 6-3 0,-8 6-1 16,-6 9 3-16,-7 2-2 16,-8 13 1-16,-13 2 2 15,-8 9 2-15,-7-6 1 16,-6-2 3-16,-5-10-1 16,1-2 2-16,0-9 5 15,3-4 2-15,4-2-3 16,0-6 1-16,6-3-7 15,5 0-1-15,-1-3-2 16,4 1 1-16,3 2-2 16,4 0-1-16,-7 12-6 15,-3 2 3-15,-8 10 1 16,-7-1-1-16,-10 7 0 16,-4-4 4-1,-3 4 1-15,3-7 0 16,3-5 1-16,8 0 0 0,7-9 3 15,3-6 6-15,8-9 2 16,6-9-5-16,11-2-3 16,7-7-6-16,7 1 0 15,11-4-2-15,3 7 0 16,0 5 0-16,-3 9-2 16,-4 9 0-16,-7 12 3 15,-7 12 2-15,-10 2 2 16,-15 12-6-16,-17 12 0 15,-15 18 7-15,-10 5 5 0,-21-5-11 16,-10-6-3-16,2-15-14 16,12-12-5-16,10-14-7 15,14-21-4-15,14-38-33 16,21-24-16-16,22-21-22 16</inkml:trace>
  <inkml:trace contextRef="#ctx0" brushRef="#br0" timeOffset="40415.3909">29295 14208 392 0,'7'0'148'0,"-7"6"-115"0,0-3-14 0,0-3-12 16,0 0-49-16,-4 0-16 16,1 6-95-16,-4 0-40 15</inkml:trace>
  <inkml:trace contextRef="#ctx0" brushRef="#br0" timeOffset="40640.0896">28688 15093 368 0,'-35'50'140'0,"13"-35"-109"0,-20 14 9 0,17-14-4 15,-10 12-21-15,-11 8-6 16,-7 12-5-16,-3 9-4 0,-4 3 1 16,7-4 1-16,0-8 1 0,0-5-43 15,7-16-18-15,15-23-110 16</inkml:trace>
  <inkml:trace contextRef="#ctx0" brushRef="#br0" timeOffset="41523.761">26684 15317 208 0,'-3'-3'77'0,"6"3"-60"0,4-9 26 0,-3 0 9 16,3 0-6-16,7-5 0 15,4-16-15-15,3-14-7 16,7-18-13-16,11-11-3 0,7-3-1 0,3-7-3 16,7-14-1-16,1-3-1 15,-1 9-2-15,1 15-2 16,3 17 1-16,-7 12-1 16,-4 23 0-16,-7 13 4 15,-6 28 1-15,-8 30-4 16,-7 12 1-16,-7 9 0 15,-7 17 0-15,-10 15-3 16,-4-3 0-16,0-9-7 16,-8-9-4-16,1-20-6 15,-3-15-2-15,-1-11-15 16,-3-19-4-16,-4-11-86 16</inkml:trace>
  <inkml:trace contextRef="#ctx0" brushRef="#br0" timeOffset="41676.6239">26963 14914 316 0,'-25'21'121'0,"36"-10"-95"0,10-2 3 0,-7-6-8 15,7-3-12-15,11-3-3 16,10-6-19-16,11-5-8 16,11-7 10-16,10 0-52 0,-4-2-20 15,-6 5-32 1</inkml:trace>
  <inkml:trace contextRef="#ctx0" brushRef="#br0" timeOffset="42007.1198">26201 14829 276 0,'3'14'104'0,"4"-5"-81"0,15 9 5 16,-8-3-4-16,7 2-3 0,7 13 2 16,7-1-8-16,-3 6-4 15,-4 9-6-15,-7-2-2 0,-10 2 1 16,-14-3-5-16,-22-9 1 15,-10 1-13-15,-8-4-5 16,1-9-14-16,3-5-6 16,0-3-39-16,4-9-17 15,7-6-4 1</inkml:trace>
  <inkml:trace contextRef="#ctx0" brushRef="#br0" timeOffset="42156.1622">26003 15229 220 0,'0'11'85'0,"0"-2"-66"0,-3 6 8 0,3-6 0 16,-4 5-5-16,-3 7-1 16,-7 2-9-16,-7 10-5 0,-7-4-4 15,-11 1 0-15,0-1 0 0,0-11-41 16,4-12-19-16,3-12-55 16</inkml:trace>
  <inkml:trace contextRef="#ctx0" brushRef="#br0" timeOffset="43010.495">26494 14185 220 0,'10'-12'85'0,"-6"18"-66"0,-4 0 16 0,-4 6 6 16,-6-1-11-16,-22 19-2 16,-18 11-5-16,-20 27-3 15,-15 20-10-15,-21 3 0 0,-17 9 1 16,-8 23-4-16,4-8 1 16,0-9 1-16,11-6 5 15,17-21 1-15,18-8 0 16,18-15-7-16,20-15-3 15,15-12-8-15,17-5 0 16,15-13-4-16,17-8 0 16,14-6-5-16,4-5-3 0,0-7 0 15,0-6-1-15,-7 1 4 16,-8-1 5-16,-10 6 6 16,-10 7 3-16,-15 2 0 15,-17 6 1 1,-18 6 0-16,-10 5 1 0,-4 10 0 15,-4 3 2-15,1 2 3 16,3-5 5-16,7-7-6 16,11-2 0-16,10-6 0 15,7-6 2-15,11-6-5 16,7-9-3-16,7-2-15 16,4-7-4-16,-1 4 7 15,1 2 2-15,-4 0 3 0,-4 9 4 16,-10 4 0-16,-14 5 1 15,-18 3 0-15,-14 8 0 16,-14 16 6-16,-7-1 4 16,-15 7 1-16,-2-4 1 15,6-6 0-15,7-2 0 16,4-15-2-16,14-9 1 16,14-12-6-16,7-5-1 15,15-16-9-15,9-5-4 16,12-6-9-16,10-12-3 15,7-5 6-15,7-1 4 16,4 9-7-16,-1 6-2 16,-3 12 3-16,0 9 3 0,1 5 8 15,-1 12 5-15,0 6 8 16,0 4 6-16,4 4-3 16,3 4 2-16,10 0-1 15,12 0 3-15,-1-6-1 16,11-6 0-16,7-11-7 15,7-10-2-15,7 4-13 16,4-7-4-16,-8 1-36 16,-13 5-13-16,-11 1-50 15,-15 11-51 1,-20 3 57-16</inkml:trace>
  <inkml:trace contextRef="#ctx0" brushRef="#br0" timeOffset="43284.7723">23576 15184 312 0,'-7'6'118'0,"7"-6"-92"0,-7 15 0 0,0 0-8 15,-7 5-11-15,-7 16 1 16,-8 14-5-16,-6 11-2 16,-4 10 0-16,-3-4-1 0,-7 1 2 0,3-18-8 15,0-12-1-15,7-14-18 16,7-18-7-16,15-24-100 16</inkml:trace>
  <inkml:trace contextRef="#ctx0" brushRef="#br0" timeOffset="43464.4583">23439 14635 340 0,'-7'32'129'0,"3"0"-100"0,-3 18-13 15,3-23-11-15,1 14-47 16,-4 18-14-16,-4 8-47 15,1 1-20-15,-4-6 37 0,-1-9 19 16</inkml:trace>
  <inkml:trace contextRef="#ctx0" brushRef="#br0" timeOffset="44482.2783">23036 15182 268 0,'4'8'101'0,"-1"-2"-78"0,4 3-7 0,-3 0-8 16,3 0-8-16,0 2 0 0,-3 1-5 15,-4 3-1-15,0-3 3 16,0-1 1-16,-4-2 2 0,-3 3 0 16,0-6 2-16,-4-3 3 15,1-6 4-15,-1-3-6 16,4-6-2-16,0 3-1 15,0 1 2-15,4-1-1 16,-1 0-1-16,4 0 1 16,0 3-1-16,0 3 0 15,0 3 0-15,-3 6-3 16,-1 6 2-16,0 0 1 16,-3 2 2-16,-3 7-1 15,-1-3-1-15,1-1 1 16,-1 4-1-16,1-6 2 15,-1-4 3-15,0-5 7 16,1-6 4-16,-1-6-4 0,4-5 1 16,4-4-8-16,-1-6-3 15,4 4-4-15,0-1 1 16,0 0 1-16,0 10 0 16,0-1-3-16,0 3 0 15,-3 6-1-15,-1 3 3 16,0 3 0-16,1 2 1 15,-1 4 0-15,1 3 0 16,-1-6 0-16,-3 0 2 16,0-4-3-16,0 1 0 15,0-6 5-15,0-3 2 0,0 0-2 16,0-2-1-16,-4-1 1 16,1 0 0-1,-1 0 2-15,1 3 3 16,-4-3-2-16,-11 12-2 15,-7 0-2-15,-7 6-3 0,-3 5 5 16,-7 10 4-16,-4 5 4 16,-4 3 2-16,-3 4 0 15,-7-4 4-15,-14 0-7 16,0-5 1-16,-4-7-4 16,-3-5 2-16,-4-7-2 15,-3 1 2-15,3-12-2 16,4-3 2-16,0-6-2 15,3 1 0-15,-3-7-5 16,0 0-1-16,3-5-1 0,8 5-2 16,6-6 1-16,8 7-1 15,10-1 0-15,10-3 2 16,12 4-1-16,6-1-1 16,11-9-6-16,10 1-4 15,11-6-5 1,11-4-4-16,10 4-3 0,15-7-1 15,2 4-3-15,1 6 1 16,-3-1 3-16,-1 7 3 16,-3 2 9-16,-4 9 3 15,-3 0 7-15,-1 3 4 16,1 1 5-16,3-1 2 0,4 0 3 16,7-6 4-16,11 0-8 15,3-2-3-15,3-10-4 16,1 1 0-16,-1-10-20 15,4 1-8-15,-7 3-42 16,14-4-18-16,-7 4-48 16</inkml:trace>
  <inkml:trace contextRef="#ctx0" brushRef="#br0" timeOffset="45067.3765">20179 14999 280 0,'7'-50'104'0,"4"47"-81"0,3 3 12 16,-7 3-2-16,3 3-9 0,4 3 0 16,0 9-7-16,4 8-2 15,3 6-9-15,0 7-2 0,4 5 2 16,0 6-5-16,3 3-3 16,-3 5-24-1,-1 1-7-15,-2-3-33 16,-1-27-12-16,3-20-43 15</inkml:trace>
  <inkml:trace contextRef="#ctx0" brushRef="#br0" timeOffset="45306.4887">20920 14206 376 0,'-96'-9'140'0,"44"18"-109"0,-44 17-4 15,40-11-11-15,-25 11-12 16,-22 21-3-16,-17 18 0 16,-7 8 1-16,4 7-1 15,7 5 2-15,13 9 0 0,22 3-1 16,21-6-2-16,21-8-24 16,22-13-11-16,13-11-33 15,18-12-12-15,18-12-51 16</inkml:trace>
  <inkml:trace contextRef="#ctx0" brushRef="#br0" timeOffset="45687.3565">19953 15384 356 0,'-77'36'134'0,"48"-7"-104"0,1 27-10 0,17-21-14 15,-3 12-21-15,-3 3-5 16,-4 6 0-16,-8 9-1 16,-2 20 12-16,-12 0 2 0,-10-11 3 15,-21-10 16-15,-10-8 6 16,-1-15 5-16,0-11 3 16,-3-13-3-16,-7-17-2 15,10-20-7-15,11-15-1 16,14-21 1-16,21-9 1 15,18 0-8-15,32-5-4 0,24-1-5 16,14 4 1-16,18 8 1 16,7 12 2-16,11 17-1 15,-7 22-1-15,-11 14-13 16,-18 11-6-16,-24 7-8 16,-29 2-1-16,-24-2-31 15,-14-4-14-15,-1-8-61 16</inkml:trace>
  <inkml:trace contextRef="#ctx0" brushRef="#br0" timeOffset="46448.5153">18602 14435 260 0,'-18'-62'96'0,"18"47"-75"0,0 10-5 15,7 10 43-15,0 7-21 0,8 6 0 16,2 17-4-16,4 12-20 15,8 6 3-15,2 9 3 0,1 14-7 16,0 21-2-16,-11 6-4 16,-10 6-2-16,-18 11-3 15,-18 13 1-15,-14-10-4 16,-14 1 0-16,-7-7 1 16,-10-17 0-16,-5-12-16 15,-2-14-4-15,3-18-34 16,7-9-15-16,10-18-85 15</inkml:trace>
  <inkml:trace contextRef="#ctx0" brushRef="#br0" timeOffset="46913.9029">18397 14829 88 0,'18'-9'35'0,"-11"9"-27"0,4 0 27 15,-8 3 11-15,1 3 0 16,3 3 2 0,0-1-4-16,0 4-3 15,0 6-22-15,3 5 4 0,1 7 4 0,3 2-9 16,0 6 0-16,-3 3-6 15,-4-2-2-15,-7 2-6 16,-7-3-3-16,-11 6 2 16,-14 0 0-16,-13-3-6 15,-8-5-2-15,-4-4-18 16,4-8-5-16,4-10-30 0,10-2-13 16,7-9-42-1</inkml:trace>
  <inkml:trace contextRef="#ctx0" brushRef="#br0" timeOffset="47185.5708">18309 15149 204 0,'-7'3'77'0,"-7"3"-60"0,-11 9 2 0,8-6-2 16,-12 5-5-16,-9 13 3 0,-12 11 5 16,-10 12 2-16,-21 18-11 15,-7 5 4-15,3-8 5 0,8-7-11 16,10-10-5-16,7-10-13 16,17-15-5-16,12-11-50 15,13-12-23-15,11-29-15 16</inkml:trace>
  <inkml:trace contextRef="#ctx0" brushRef="#br0" timeOffset="47844.2752">17639 15281 304 0,'-21'-17'112'0,"14"5"-87"0,3-8-9 0,4 8-9 16,0-12-16-16,7-8-2 16,4-6 6-16,13-3 2 15,5 2 3-15,6 7 6 0,0 8 6 16,1 10 0-16,-5 2 3 16,-2 9-8-16,-5 9-2 15,-6 12-5-15,-11 14-1 16,-11 6 1-16,-10 0 0 15,-14 1 0-15,-14-1 0 16,-4-9 4-16,0 1 2 0,0-7 4 16,0 1 4-16,7-10-6 15,4-5-2-15,7 0-3 16,7-6-3-16,3-6 1 16,8 0-1-16,-1-3-5 15,4 6 1 1,0 0-3-16,0 9 2 0,-4 0 1 15,-3 5 2-15,-7 10-1 16,-4 0-1-16,-17 8 3 16,-7-3 0-16,-4 4 1 15,3-4 2-15,4-11 1 16,4-7 3-16,7-11-3 0,7-8 0 16,6-10-3-16,8-6-3 15,11-2 2-15,6-3 0 16,8 2 1-16,3 1 0 15,0 8-3-15,0 3 0 16,0 9-1-16,-3 6 0 16,-8 12 3-16,-6 12 2 15,-8 14 2-15,-10 15 1 16,-11 6 0-16,-10 2 2 16,-11 1-5-16,-14-6-1 15,-7-3 0-15,-4-6 2 16,11-9-21-16,7-11-7 15,11-13-25-15,10-14-10 16,14-9-55 0</inkml:trace>
  <inkml:trace contextRef="#ctx0" brushRef="#br0" timeOffset="48072.5149">16923 15211 276 0,'0'9'104'0,"-4"0"-81"0,-6 5 3 16,3 1-4-16,-11 6-14 15,-14 8-2-15,-21 15-2 16,-10 15 0-16,-8 3-2 16,8-4-2-16,-1 4 1 0,8-18-8 0,10-14 0 15,4-7-37 1,13-17-13-16,15-18-57 15</inkml:trace>
  <inkml:trace contextRef="#ctx0" brushRef="#br0" timeOffset="48489.7078">17032 14885 288 0,'-39'47'107'0,"4"9"-83"0,-36 38 4 0,22-53-4 16,-32 12-5-16,-25 20 1 0,-14 15 2 16,-17-2 1-16,3-7-12 15,7-8 2-15,3-16 1 0,11-13-5 16,18-13-1-16,14-14-4 16,21-9-3-16,17-15-9 15,22-15-5 1,25-23-4-16,17-6 0 0,14-11 2 15,8 2 2-15,2 0 1 16,8-6 0-16,0 4 0 16,4 2 0-16,-4 15 2 15,-7 15 1-15,-8 5 3 16,-6 13 2-16,-4 5 13 16,-7 3 8-16,1 0-2 15,-1 12 0-15,0-6-7 0,0-6 0 16,7 0-3-16,1-3 0 15,2-8-25-15,5-10-12 16,6-2-43-16,4-1-17 16,10 1-20-1</inkml:trace>
  <inkml:trace contextRef="#ctx0" brushRef="#br0" timeOffset="49301.0549">15356 15337 264 0,'-31'-3'101'16,"24"6"-78"-16,-4 0-5 0,8 0-5 0,-1 0-10 16,0 3-2-16,1-3 2 15,3-3 0-15,0 3-1 16,0 0 5-16,-4 3 3 0,1-3-3 15,-1 3-2-15,-3-1-2 16,-3 1 0-16,-4 0-2 16,3 0 2-16,0-6-4 15,1-6 0-15,-1 0 1 16,4-2 2-16,0-1-1 16,4-3 2-16,3-3 7 15,3 3 3-15,4 4-4 16,0 2-3-16,0 3-3 0,4 6-3 15,-1 11 1-15,-2 16 1 16,-8 14 5-16,-8 15 6 16,-6 8-5-16,-17 13-2 15,-22-4-3-15,-11 1-3 16,1-1-28-16,3-11-14 16,10-24-80-1,12-29-57 1,6-24 71-16</inkml:trace>
  <inkml:trace contextRef="#ctx0" brushRef="#br0" timeOffset="51585.5732">14781 15323 184 0,'-21'-6'71'0,"14"3"-55"0,-7-3 13 0,11 3 4 16,-1-6-8-16,4 0 0 16,0-2-12-16,7-4-3 15,4-3-6-15,6 1-1 0,8 2 1 16,7-3-2-16,10 7-2 16,7 5 1-16,-3 3-1 15,-3 6-3-15,-8 3 0 0,-7 2-1 16,-10 7 0-16,-15 6 3 15,-13-4 0-15,-18 7 7 16,-11-1 4 0,-11 10-3-16,-6 5 1 0,-15 3-1 15,-6-3 1-15,-4-2 0 16,6-4 2-16,12-12-1 16,7-5 2-16,10-12 0 15,10-3 1-15,8-12-9 16,11 1-3-16,6-4-8 15,11 0-2-15,7 0 0 16,7 7 4-16,4 2 3 16,3 6 2-16,4 9-2 0,-8 11 2 15,-3 10 1-15,-10 11 0 16,-15-3 4-16,-10 6 2 16,-11 3-5-16,-13 6 0 15,-8 3-6-15,-4 0 1 16,-3-6-9-1,7-18-4-15,18-14-29 0,17-10-10 16</inkml:trace>
  <inkml:trace contextRef="#ctx0" brushRef="#br0" timeOffset="51722.1465">14711 15966 228 0,'-7'27'85'0,"-4"-15"-66"0,-6 5-19 0,6-17-13 0,-7-8-80 16,-10-13-31-16</inkml:trace>
  <inkml:trace contextRef="#ctx0" brushRef="#br0" timeOffset="51974.92">14115 15234 316 0,'3'6'118'0,"8"3"-92"0,10 12-9 0,-10-12-12 15,-1 5-6-15,1 10 0 16,-8 2 1-16,-6 18 0 16,-11 9 0-16,-15 9 0 0,-24-6 0 15,-7-6 0-15,-7-3 0 16,0-6-16-16,7-9-4 15,11-11-41-15,10-6-15 16,15-9-29 0</inkml:trace>
  <inkml:trace contextRef="#ctx0" brushRef="#br0" timeOffset="52483.9127">14086 14635 260 0,'-24'-12'99'0,"6"30"-77"0,-14 11 11 0,11-3 0 15,-18 22 8-15,-21 37 7 16,-14 32-10-16,-10 24-5 16,-8 15-19-16,11 6 0 0,14 0 2 15,17-12-2-15,22-15 0 16,18-12-6-16,17-11 0 16,14-12-5-16,18-15 0 15,10-14-3-15,11-15-3 16,7-12-14-16,4-15-4 0,-1-5-20 15,-3-13-9-15,-3-11-46 16,-11-3-19-16,-11-8-14 16</inkml:trace>
  <inkml:trace contextRef="#ctx0" brushRef="#br0" timeOffset="53311.212">13176 15343 208 0,'-7'-9'77'0,"7"9"-60"0,-3 0 4 0,3 3-1 16,-4 0-12-16,-3 0-4 15,0 6 1-15,-4 0 4 16,1 3-5-16,-4-1 18 0,3 4 9 16,1-6 5-16,-1 0 0 15,0-3 0-15,4-6 0 16,0-9-8-16,4-6-3 15,-1-11-5-15,1-10-1 0,-1-5-8 16,1-6-2 0,-4-6-7-16,0-3-2 0,-4 6-11 15,4 6-5-15,0 6-21 16,-4 12-6-16,-3 11-24 16,7 18-8-16,4 26-26 15,3 18-49 1,0 9 44-16</inkml:trace>
  <inkml:trace contextRef="#ctx0" brushRef="#br0" timeOffset="53418.9183">13028 15843 196 0,'-3'29'74'0,"3"-20"-58"0,0 3 5 16,0-12-1-16,0 0-17 16,0-3-3-16,0-3-91 0,3-6-39 15</inkml:trace>
  <inkml:trace contextRef="#ctx0" brushRef="#br0" timeOffset="53625.5089">12845 15411 288 0,'-60'38'110'0,"31"6"-86"0,-13 30 13 0,21-42 2 15,-11 6-21-15,-10 6-5 16,-11 3-10-16,-11 0-3 15,-3-5 0-15,4-4-5 0,10-6 1 16,7-14-11-16,11-12-6 16,10-15-35-16,18-9-16 0,14-11-46 15</inkml:trace>
  <inkml:trace contextRef="#ctx0" brushRef="#br0" timeOffset="53806.2032">12612 14855 376 0,'-21'12'140'0,"17"-9"-109"0,1-3-22 16,3 0-18-16,-4 3-44 0,1-3-16 15,-1 3-66 1,0-3-28-16</inkml:trace>
  <inkml:trace contextRef="#ctx0" brushRef="#br0" timeOffset="54299.6341">12347 15237 272 0,'-21'-5'104'0,"25"10"-81"0,-1 1-6 15,-3-6-7-15,0 6-9 16,-3 9-1-16,-1 0 1 16,-3 2-1-16,-7 10 0 15,-4 2 2-15,-6 0 1 0,-1 7 1 16,-3-7 2-16,-1-5-1 15,1-10 0-15,0-2-1 16,3-15 2-16,4-9-1 16,7-2 0-16,3-7-1 15,4-2 0-15,7 2-5 16,7 0-1-16,4 4 1 16,0-1 2-16,3 6 0 0,0 7-1 15,3 5 1 1,-6 5-1-16,-4 13 0 15,-10 9 0-15,-12 20 0 0,-13 14 2 16,-18 10-1-16,-24-9 2 16,-1-1-2-16,1-11 2 15,3-11-2-15,10-7 2 16,8-9-13-16,10-14-3 16,11-15-45-16,17-14-17 15,11-33-38 1</inkml:trace>
  <inkml:trace contextRef="#ctx0" brushRef="#br0" timeOffset="54486.7246">12210 14570 348 0,'-29'12'132'0,"26"-9"-103"0,-4 3-4 16,7-6-6-16,0 0-46 15,-4 0-13-15,1 3-49 16,-1 5-19-16,1 1 0 16,-1 3 2-16</inkml:trace>
  <inkml:trace contextRef="#ctx0" brushRef="#br0" timeOffset="54742.7382">11878 15276 288 0,'-35'14'107'0,"14"-5"-83"0,-18 9-9 0,18-9-9 16,-11 2-8-16,-10 10 0 16,-8 2 2-16,-10 4 0 15,-7-4 0 1,-3-2 0-16,6-12 0 0,8-6 2 0,10-9 1 15,14-12-26-15,18-2-9 16,21-1-83 0</inkml:trace>
  <inkml:trace contextRef="#ctx0" brushRef="#br0" timeOffset="54886.3541">11620 15787 260 0,'-3'6'99'0,"3"-6"-77"0,7-3-24 16,-3 0-14-16,6-3-42 15,8-5-13-15,3-4-12 16,14-3-3-16</inkml:trace>
  <inkml:trace contextRef="#ctx0" brushRef="#br0" timeOffset="55651.2609">11571 15258 264 0,'-28'26'101'0,"21"-14"-78"0,-4 12-9 0,8-13-10 15,-4 10-14-15,0-3-4 16,0-1-10-16,0 4-3 15,-1-3 15-15,1-4 2 0,0 4 2 16,0-6 13 0,-3-6 7-16,3-6 11 0,0-6 6 15,-4-3-13-15,4-3-4 0,0-6-10 16,3 4-2-16,1 2-2 16,3 0-2-16,0 6 0 15,-4 0 3-15,4 6-2 16,0 3 1-16,0 3 4 15,-3 9 1-15,-4 0-1 16,0 2-2-16,-4 10 1 16,-3-4 1-16,0 7-1 15,-4-7-1-15,1-2 5 16,-1-7 4-16,-7-2 4 16,4-6 2-16,0-9-2 15,3-9 2-15,1 1-2 16,-1-4 2-16,0-3-2 15,1 7 0-15,-1 2-3 0,-3 3 1 16,3 3-6-16,4 0-1 16,-3 6 2-16,-1 3 3 15,0 3-4-15,4 2-1 16,0 13-2-16,0-4-2 16,0 4 1-16,3 0 1 15,1 5 1-15,3 3 1 16,3 1-2-16,1 8-2 15,3 0 1-15,0 3-1 16,3 0 0-16,1 3 0 16,-1 0 0-16,-3-3 0 15,-3-6 2-15,-4 4 1 16,-8-10 7-16,-2-3 4 16,-11-5 1-16,-11-1 4 15,-4-8-5-15,-2-9 0 0,-5-6 0 16,4-9 2-16,4-6-5 15,3-17 1-15,7-9-5 16,11-18 1-16,18-17-21 16,17-15-8-16,28-21-29 15,29 0-11-15,13-2-61 16,5-4-24-16,-8-11 15 16</inkml:trace>
  <inkml:trace contextRef="#ctx0" brushRef="#br0" timeOffset="56331.0544">10400 15240 364 0,'-18'12'134'0,"11"0"-104"0,-7-3-4 0,11-1-7 0,-5 4-22 15,1 6-2-15,0 0-9 16,0 5-2-16,4-2 9 15,3-4-3-15,7 1 2 0,3-6 4 16,8-6 2-16,3-6 6 16,4-6 5-16,0-6-5 15,-1-6-2-15,-2 1-1 16,-8-1 1-16,-4-3-1 16,-6 4-1-16,-8-1 3 15,-6 6 0-15,-4 4-1 16,-8 5 1-16,-2 6-2 15,-8 5 2-15,-3 10-2 16,-1 3-1-16,1 11 1 16,0 15 1-16,3 12-3 15,4 2-2-15,0 7 4 16,3-3 1-16,4 5-3 0,0-2-1 16,3 5 3-16,4-8 3 15,0-6 8-15,0-9 2 16,-1-6-1-16,1-6 2 15,0-8 1-15,0-10-1 16,0-5 4-16,-4-6 0 16,4-18-4-16,0-9-1 15,4-14-8-15,3-12-2 0,7-18-2 16,7-8-2-16,7-16-13 16,7-11-6-16,4-3-21 15,3 9-8 1,4 3-20-16,6 12-8 15,1 2-67 1</inkml:trace>
  <inkml:trace contextRef="#ctx0" brushRef="#br0" timeOffset="57272.601">10058 14588 256 0,'-32'-9'96'0,"21"15"-75"0,-3 0 3 15,7 2-4-15,0 4-13 0,0 9-4 16,0 11 2-16,0 9 1 16,0 12-2-16,3 12-1 0,1 14 1 15,-1 4 0-15,4-4 2 16,0-3-3-16,-3-5-2 16,-1-9 0-16,1-9-1 15,-4-9 2-15,0-6 1 16,-4-15 1-16,-3-2 2 15,-4-12 6-15,1-9 4 16,-1-9-4-16,0-6-2 16,4 1-3-16,0-1-2 15,4 0-3-15,3 3 1 16,-1 4-2-16,1 2-1 16,4 3-2-16,-1 6 1 0,1 6-1 15,-1 2 0-15,-3 7 2 16,0 0 2-16,0 8-3 15,-3-2 0-15,-1 2 1 16,-3-5 0-16,-4-1 0 16,1-2 0-16,-5-9 2 15,1-9 3-15,0-3-4 16,-4-6-1-16,1-12 2 16,-1 7 1-16,0-1 5 15,1-3 3-15,-1 7-4 16,0 2 1-16,1 6-5 15,2 3-2-15,1 9-3 16,4 5-1-16,-1 13-1 16,4 5 3-16,3 9 0 15,8-3 3-15,3 7-1 0,0 2 2 16,7-3-2-16,3-3 2 16,1-6-4-16,-1-8 0 15,-2-4 1-15,-1-8 2 16,-11-9 21-1,-7-6-13-15,-6-6-3 16,-4-3-5-16,-8-3-2 16,-6 0 0-16,0-2 2 15,0 5 1-15,3 3 1 16,7 0 0-16,0 6 0 16,8 6-5-16,3 9-1 15,3 11 3-15,4 9 3 0,7-11-3 16,0 29-1-1,7 3-2-15,0 8 0 16,0-2 2-16,0 3 2 0,0 0-6 16,0-7-1-16,4-2-25 15,-4-3-10-15,4-6-15 16,-1 0-5-16,1-9-21 16,-1 1-7-16,1-10 6 15,0-3 0 1,-1 1 46-16,-3-9 82 15,0 2 42-15,0-2-5 16,4-6-3-16,0-4-35 16,6-8-13-16,11-11-19 0,8-25-11 15,2-22-4-15,8-13-65 0,18-3-28 16,3-11-16 0</inkml:trace>
  <inkml:trace contextRef="#ctx0" brushRef="#br0" timeOffset="57454.4632">9384 14967 368 0,'-39'12'140'0,"36"-12"-109"0,3-18-55 0,3 12-33 0,8-6-45 16,6-8-14-16,19-1 21 15,31-5 9-15</inkml:trace>
  <inkml:trace contextRef="#ctx0" brushRef="#br0" timeOffset="57768.9148">13046 13468 244 0,'-4'44'93'0,"-13"-24"-72"0,-54 27 9 15,25-23 2-15,-35 20-18 0,-46 21-2 16,-39 35 12-16,-38 5 6 16,-22 7-15-16,-21-3 16 0,0 6 6 15,3-10-11-15,12-5-2 16,13-11-12-16,32-16-5 15,39-20-4-15,35-15-3 16,32-14-15-16,28-10-5 16,39-11-12-16,31-14-3 15,29-22-14-15,46-20-4 16,28-17-84 0</inkml:trace>
  <inkml:trace contextRef="#ctx0" brushRef="#br1" timeOffset="325929.1276">20630 6768 200 0,'-3'3'77'0,"6"-3"-60"0,-3 11 10 0,0-11 4 15,0 0-13-15,0 0 0 16,4 6-8-16,-4 0-4 16,0 6-3-16,0 0-5 0,0 8 1 15,-4 4 1-15,1-1 0 16,-1 7 2-16,1-1 3 15,-1 6-2-15,1-5-2 0,-1 2 0 16,4-8-1-16,0-7 2 16,0-5 1-1,0-3 1-15,0-9 2 0,4-9-1 16,3-3 2-16,3-2-2 16,1-13 0-16,0-2-3 15,3-4 1-15,3-2-2 16,1 0 2-16,3 6-4 15,0-4 0-15,0-2 1 16,1 11 0-16,-5 1 0 16,1 5 2-16,-4 6-3 15,0 12 0 1,0 0 3-16,-3 12-1 16,-4 0-1-16,-4 11 1 0,1 1-1 15,-4 0 0-15,-4 5 2 16,4-3-1-16,0-2 2 15,-3-4-2-15,3-5-1 16,-4 3 1-16,1-3-1 16,-1-13-3-16,4 7 2 15,-3-9-6-15,3 0-3 16,0-3-30-16,3-3-13 16,1 4-11-16,-1-1-1 15,4-6-15 1</inkml:trace>
  <inkml:trace contextRef="#ctx0" brushRef="#br1" timeOffset="326332.0941">21107 6741 140 0,'0'6'52'15,"3"0"-41"-15,-3 0 15 0,0 6 6 0,0 5-9 16,-3 7-4-16,3 11-6 16,0 3-3-16,0 9-6 15,3 6-1-15,1-3 1 0,3-6-2 16,0-8-2-16,3-10 3 16,5-8 2-16,2-15 7 15,1-18 4-15,-1-14-4 0,1-7-2 16,-4-2-1-16,0-3-1 15,-3 0 2-15,-4 0 4 16,-4 5-8-16,1 4-1 16,-4 9-1-16,0-1 0 15,-4 12-5-15,4 6 1 16,-3 0 0-16,3 6 0 16,0 0-5-16,7 9 1 15,0-6-36-15,4 6-15 16,3-6-45-1,0-3-30-15,-4 0 58 16</inkml:trace>
  <inkml:trace contextRef="#ctx0" brushRef="#br1" timeOffset="326660.9125">21646 6368 176 0,'0'-6'68'0,"0"6"-52"0,0 3 3 15,0-3-1-15,0 15-11 16,0 20 0-16,4 21 0 15,-4 9-3-15,0 5-1 16,0 1 1-16,-4 5-2 0,1 9-2 16,-1-2-2-1,4-16 1-15,0-17-4 0,0-12 1 16,0-14-7-16,0-24-3 16,7-18-69-1</inkml:trace>
  <inkml:trace contextRef="#ctx0" brushRef="#br1" timeOffset="326886.8307">21862 6250 168 0,'3'15'66'0,"-3"-15"-52"0,-3 41 12 16,-1-17 8-1,4-1-20-15,-7 33 11 16,4 0-15-16,-8 15 6 15,4 2-9-15,-4 18 0 0,1 0-6 16,3 3-1 0,3-17-187-1,8-10 88 1</inkml:trace>
  <inkml:trace contextRef="#ctx0" brushRef="#br1" timeOffset="327533.022">22250 6791 148 0,'0'-9'55'0,"0"4"-43"0,-4 5 12 15,1 0 5-15,-4 5-15 16,-4 1-5-16,-3 6-5 16,-4 6-4-16,-6 11 1 15,-5 4 1-15,5 2 1 0,6 0-1 0,11 0 1 16,10-8-2-16,8-1 2 15,7-11 4-15,3-18 4 16,4-6 9-16,-1-8 7 16,1-10-3-1,-4 4-2-15,0-7-8 0,-7 4-1 16,0 2-2-16,1 7 1 16,-8-1-4-16,-4 9 0 15,1 0-5-15,-1 9 0 16,4 6-3-16,0 0-1 15,4 9-1-15,3 2 0 16,4-5 2-16,-1 9 0 16,5 2 0-16,2-8 0 0,1 8-29 15,0 1-13-15,-1-6-27 16,-3-4-9-16,4-8-16 16</inkml:trace>
  <inkml:trace contextRef="#ctx0" brushRef="#br1" timeOffset="327981.8617">22680 6277 180 0,'-18'-18'68'0,"18"12"-52"0,0 6 14 15,0 0 4-15,0 9-13 16,0 3-4-16,0 8-8 0,0 13-4 15,0 5-2-15,8 21 0 0,-1 8 0 16,3 4 1-16,1 8 0 16,-4-8-5-16,3-1 1 15,1-5 0-15,-4-15 2 16,0-15-1-16,0-5-1 16,0-13 7-16,4-17 3 15,-1-11-1-15,4-7 0 16,1-5-3-16,2-7 1 15,1 4-4 1,3 5 0-16,0 1-3 0,0 8-1 16,1 9-1-16,-5 6 0 15,-3 17 4-15,-3 4 1 16,-11 11-4-16,-7 12 1 16,-11 9 2-16,-3-3 1 0,-4-3-1 15,1-12-2-15,2-8-2 16,1-16-1-16,4-8-23 15,2-12-10-15,8-17-14 16,0-10-7-16,7-5-16 16</inkml:trace>
  <inkml:trace contextRef="#ctx0" brushRef="#br1" timeOffset="328283.2348">23195 6309 192 0,'-7'-32'71'0,"7"32"-55"0,0-3 6 16,-3 6 0-16,3 6-10 0,0-1-2 16,-4 13-3-16,1 6-2 15,3 20-3-15,0 20 3 0,7 4 1 16,0 8 2-16,0-5 0 15,0 5-4-15,3 21-1 16,-3-15-1-16,7-8-2 16,1-16-8-16,-5-14-5 15,1-5-24-15,3-19-9 16,0-5-27-16,4-18-31 16,-1-21 38-16</inkml:trace>
  <inkml:trace contextRef="#ctx0" brushRef="#br1" timeOffset="328641.2753">23467 6997 124 0,'-4'35'49'0,"1"-8"-38"0,-1-4 1 15,1-2 1-15,3 0-7 16,0-7 2-16,3-2-1 16,1 0 1-16,6-9-4 15,4-9 4-15,4-18 2 0,7 4 3 16,6-13 3-16,5 1-1 15,-1 3 4-15,-3-7-7 0,-7 4-2 16,-4 6-3-16,-7-4 0 16,-7 15-2-16,-7-2 0 15,-11 5-1-15,-10 12 0 16,-4 9-5-16,-3 9 1 16,0-1 0-16,3 18 2 15,4-2-1-15,7 2-1 16,7 3 1-16,7-5-1 15,10-10-3-15,12 9 2 16,9-11-1-16,8 0-2 16,4-10-2-16,-5-2 1 15,5 0-48-15,-5-9-19 16,1-3-13 0</inkml:trace>
  <inkml:trace contextRef="#ctx0" brushRef="#br1" timeOffset="328971.8626">24395 6741 144 0,'-11'-6'55'0,"7"12"-43"0,-3 0 8 16,4-6 2-16,-8 12-11 16,-6-3-3-16,-15 5-5 15,-10 4-3-15,-1 0 1 16,4 11-1-16,1-5 0 0,9-1 0 15,8-2 2-15,11-4 1 16,3 1 1-16,7-6 0 0,7 0 0 16,7-7 0-1,7 7 2-15,7 0-1 16,0 11 2-16,-3-2-2 16,-7 3 2-16,-8 5-2 0,-10 0 2 15,-14 7-4-15,-10-7 0 16,-8 0-3-16,-4 1-1 15,1-4-43-15,3 1-18 16,4-7-20 0</inkml:trace>
  <inkml:trace contextRef="#ctx0" brushRef="#br1" timeOffset="329793.6994">24539 6985 184 0,'4'-6'71'0,"-4"6"-55"0,14 6 6 15,-7-12 4 1,0 6-16-16,14 0 0 15,7-2-7-15,8-7-2 16,2 9 0-16,1-6-15 16,-3 6 8-16,-8-6-21 15,-7 12 14-15,-7-3-17 16,-3 9 16-16,-15-1-5 0,1 4 10 0,-19 8 4 16,1-2 2-16,-7 3 1 15,3-1 0-15,-3 1 4 16,7-1-1-16,0-2-1 15,10-7 1-15,1-2-1 16,6-3 0-16,4 0 0 16,7 0 0-16,18-12 0 15,3 0 0-15,11-18-25 16,3 4 14-16,0-16-48 16,1 7 33-16</inkml:trace>
  <inkml:trace contextRef="#ctx0" brushRef="#br1" timeOffset="330399.7452">25523 6203 116 0,'-7'-3'46'0,"7"3"-35"0,-14 3 5 15,4 0 5 1,6 9-13-16,-13 0 7 16,-1 0-8-16,-14-1 2 0,7 10-5 0,-6-9 5 15,10 5-6-15,6-2 3 16,8 0-3-16,11-4 5 16,10 1-5-16,4-3 8 15,6 3-7-15,5 0 8 16,-1-4-8-1,0 4 3 1,-3 0-4-16,-4 3 3 0,-3 2-4 0,-8 7 4 16,-3 5-4-16,-10 1 6 15,3-1-5-15,-14 3 3 16,3-8-3-16,-10-1 5 16,7-2-5-16,-7-6 8 15,6-4-7-15,1 1 5 16,4-3-5-16,3-6 2 15,3 6-3-15,1-3-2 16,3-1 0-16,0 7 1 16,7 0-1-16,0 6 10 15,7 5-5-15,-4 15 12 16,5 4-10-16,-5 16 7 16,1 1-8-16,-4 15 4 15,3-4-6-15,-10 15 2 16,4-11-4-16,-4 2-2 15,3 1 0-15,-3-7 1 16,0-5-1-16,0-9-1 16,0-9 1-16,0-9-30 15,0-8 16-15,0-4-81 16,0-8 53-16,0-10-95 16,7 4 77-16</inkml:trace>
  <inkml:trace contextRef="#ctx0" brushRef="#br1" timeOffset="343405.9564">25947 7032 104 0,'-11'6'38'0,"11"0"-29"0,0 3 17 0,4 3 5 16,-4 2 3-16,0-2 11 15,0 9-14 1,0-7-16 0,-4-2-3-16,4-3 1 0,0-9 2 0,0 0 3 15,11-29 12 1,3-7-12-16,4-2-5 16,3-9-3-16,0-6-2 15,0 18-2-15,7-39 1 16,1-2-4-16,2 5-2 15,-6 4 0-15,0 20 1 16,-8 3 1-16,1 20 3 16,-4 1-3-16,-3 11-2 0,-1 6-3 15,-3 9 1 1,4 9 3-16,-1 20 1 0,-3 9-1 16,1 9-2-16,-1 0 1 15,0 0-1-15,0 6-3 16,-4 0 2-16,1 0 1 15,-1-6 0-15,-3-3-3 16,0-12 2-16,-7-9-4 16,4-8 1-1,-8-12 0-15,-3-9-29 16,-7-6-11-16,0-3-48 16</inkml:trace>
  <inkml:trace contextRef="#ctx0" brushRef="#br1" timeOffset="343577.1446">26042 6885 88 0,'-7'6'35'0,"7"-3"-27"0,0 0 11 0,0-3 5 15,0 0-9-15,7 0-3 16,0 0-3-16,7-3 1 16,4 0-3-16,3-6-2 15,11-2-2-15,7 2-9 0,14 0-4 16,-1-3-52-1</inkml:trace>
  <inkml:trace contextRef="#ctx0" brushRef="#br1" timeOffset="344016.4269">26734 6885 108 0,'7'6'44'0,"-7"-6"-35"0,3 6 3 0,-6 3 2 16,3-6-9-16,-11 15 0 15,4-4-3-15,-7-2 3 31,0 3-3-31,-4 2 6 0,4-11 2 0,3 3 3 16,1-9 3-16,3-3 2 16,3-3-10-16,1-6 2 15,6 1 3-15,1-1-1 16,6 0-6-16,1 0-1 16,-1 9-3-16,1 1 1 15,3 2-2-15,-3 5 8 16,3 13-5-16,-11 11 5 15,4 13-5-15,-14 8 0 16,0-3-2-16,-14 11-2 16,0-5-2-16,-4-6-1 15,4-8-9-15,0-13-3 16,7-5-78-16,3-15-35 16</inkml:trace>
  <inkml:trace contextRef="#ctx0" brushRef="#br1" timeOffset="344796.1908">27160 6441 220 0,'-3'0'85'0,"3"0"-66"0,0 18-1 0,0 0-1 15,0-1-12-15,0 16 2 16,0 11-4-16,-4 6 0 16,4-3-1-16,-7 6 3 15,4-6-3-15,-4 0 1 16,7-3-1-16,-7-12-4 15,7-8 1-15,-7-7-10 16,7-8 6-16,-4-18-49 16,8 6 30-16,-4-20-38 15,0 2 35-15,0-11 7 16,0-3 13-16,0-6 10 16,0-1-2-16,0-2 16 15,3 9-10-15,-3 0 21 16,0 11-15-16,0 1 11 15,4 11-14-15,-1-3 2 16,4 4-8-16,4-7 2 16,-1 12-3-16,8-12 3 15,0 7-4-15,6-4 1 16,5 6-1-16,2-3 3 16,-2 9-3-16,-1 6 6 15,-4 6-5-15,-9 6 8 16,-5 8-7-16,-13 10 3 15,-4 2-4-15,-11 6 0 0,0-11-1 16,-3 5-2-16,3-3 1 0,4-11-1 16,4 2 0-1,-1-11 0 1,8 0 0-16,3-9 0 0,7 8 0 0,3-11 4 16,8 0-2-16,10 0-1 15,4 9 0-15,3-6-1 16,-3 9 0-16,-7 0 4 15,-1 8-2-15,-13 4 8 16,0-1-6-16,-22 7 5 16,0-1-5-16,-20 12 0 15,-1 0-2-15,-10-2-6 16,6-10 2-16,-6 3-21 16,7-8 13-16,-1-9-104 15,8-4 63-15</inkml:trace>
  <inkml:trace contextRef="#ctx0" brushRef="#br1" timeOffset="345351.3207">27838 6877 132 0,'-4'8'52'0,"4"-8"-41"0,-14 21-2 0,3-12-3 16,8 3-5-16,-11-7 10 16,0 7-5-16,-4-3 21 15,8-6-15-15,-1-3 19 16,4 0-18-16,3-6 4 0,1-3-5 15,-1 0 2 1,8 4-8-16,-1-7-1 16,8 6-3-16,0 0 1 15,-1 6-2-15,4 3 4 16,0 0-3-16,-7 20 4 16,4-2-4-16,-15 17 4 15,4 3-4-15,-14 6 1 16,0 0-1-16,-10-2-6 15,2-7 2-15,-16 15-212 32</inkml:trace>
  <inkml:trace contextRef="#ctx0" brushRef="#br1" timeOffset="345682.5086">28441 6330 240 0,'-56'3'90'0,"56"-3"-70"0,-60 44 2 0,35-12 14 16,7-5-23-16,-17 26 26 15,3-4-23-15,-10 10 6 16,10-3-13-16,0-6 3 15,15 3-7-15,6-3 4 16,11-3-5-16,11-6 5 16,6-6-6-16,12-11 3 15,2 0-3-15,19-16-2 16,3-2 0-16,10-12-4 16,1 0 2-16,45-20-303 31</inkml:trace>
  <inkml:trace contextRef="#ctx0" brushRef="#br1" timeOffset="346622.395">28776 6259 140 0,'0'18'55'0,"0"-18"-43"0,4-3 3 0,-4-6 12 15,3 9-16-15,1-6 10 16,6-3-12-16,1-2-3 15,6 8-3-15,5-9 0 16,6 3-2-16,4-3 6 16,3 12-4-16,0-8 6 15,-3 8-6-15,-4 5 8 16,-3-2-7-16,-15 9 12 16,1 3-9-16,-15 5 14 15,1 4-12-15,-11 11 11 16,0-2-11-16,-4 5 6 15,8 3-8-15,2-3 0 16,8 6-4-16,4-11-2 16,7-4 0-16,6 0 1 15,4-14-1-15,4-3 6 16,3 0-4-16,-3-1 6 16,-4-11-6-16,-3 0 6 15,-4 6-6-15,-7-3 10 16,-4 0-7-16,-13 9 3 15,-4 0-5-15,-21 8 2 16,-1-5-3-16,-10 17-2 16,8 3 0-16,-5 18-1 15,11 3 0-15,1 9 0 16,6-3 0-16,7-4 2 0,8-5-1 16,3 0 2-16,3-6-2 15,1-3-1-15,6-2 1 0,-3-7-15 16,0-6 8-16,-3-2-145 31,3-10 83-31</inkml:trace>
  <inkml:trace contextRef="#ctx0" brushRef="#br1" timeOffset="357048.0241">15332 9014 372 0,'-11'3'0'0,"-14"3"-1"0,15-6 4 16,-11 3 0-16,-8 0 1 15,-13 2 2-15,-11-2 3 16,-3 3-4-16,-4-3 1 0,0 3 1 16,-7 0 8-1,-14 3 4-15,-8 0-3 0,1-1-1 16,4 1-7-16,2 0 0 15,8 0-5-15,4 3-2 16,6-4 0-16,11 1 1 16,15-6 1-16,9-3 3 15,12-3-5-15,10 0-3 16,7-6-24-16,10 1-10 16,8-4-21-16,3 0-7 0,4-3-43 15</inkml:trace>
  <inkml:trace contextRef="#ctx0" brushRef="#br1" timeOffset="357394.6775">14591 8955 212 0,'0'-3'82'0,"-11"3"-64"0,11 3 11 16,-3 0 2-16,-1-3-17 15,-3 3-5-15,-7 0-8 16,-7 3-1-16,-7 0 0 15,-8-1 0-15,-2 4 0 0,-5 3 0 16,1 0 0-16,-4 5 0 0,-3 4 0 16,3-6 2-16,4-4 1 15,6 10 16-15,8-9 10 16,7 0-4-16,10 2-2 16,8-2-11-16,6 3-3 15,8 5-3-15,6 1-1 16,5-6-3-16,2 8 1 15,1-2-2-15,0 2 2 16,-1-5-2-16,1 2 2 16,0-2-20-16,0-3-8 15,3-6-45-15,3 2-17 16,8-11-30 0</inkml:trace>
  <inkml:trace contextRef="#ctx0" brushRef="#br1" timeOffset="363938.7573">4593 7417 136 0,'-10'-5'52'0,"6"2"-41"0,-7 0 18 16,8 3 3-16,-4 0 27 31,-21 3-23-15,3 3-10-16,-7 2-13 15,4-2-7-15,-7 12-3 16,-8-3 0-16,12 2-2 15,-5 7-1-15,1-1 1 0,10 7-4 16,8-1 2-16,10-2 1 0,7-1 0 16,14-8 0-16,10-4 0 15,12-2 2-15,-1-3 3 16,7-9-7-16,1 0-3 16,3 0 3-16,3 6 2 15,-10 3-1-15,-4 5 0 16,0 7 3-16,-21 2 3 15,-3 7 0-15,-14-1 0 16,-8 1-1-16,-7 8 2 16,-10 6-3-16,3-3 0 15,-10 3 1-15,3-14 2 16,1-7-5-16,-12-14-1 16,8-15-22-16,0-6-10 15,6-11-26-15,8-1-9 16,7-2 5-1</inkml:trace>
  <inkml:trace contextRef="#ctx0" brushRef="#br1" timeOffset="364553.4089">5045 7870 80 0,'0'-9'30'0,"0"9"-24"0,0 0-3 0,0 0-4 16,0-3-3-16,0 1 0 16,-7-1-2-16,3 0 1 15,-3 0-2-15,0 0 2 16,0 0 1-16,-4 0 2 16,8 3-1-16,-11-3 1 15,3 3 2-15,1 0 0 16,-1 0 4-16,-3 0 2 0,0 0 9 15,3-3 2-15,-3 3 27 16,-4 3 13-16,4 0-18 16,4-3-10-16,-1 3-15 15,8 0-7-15,3-3-4 16,3 6 2-16,8-3 1 16,6 0 2-16,8-1 2 0,3-2 1 15,8 0 1-15,9 0 0 16,5-2 2-16,10-1-5 15,10 0-3-15,-3 3-6 16,-7-3-2-16,-3-3 5 16,-8 0 3-16,-6 0-3 0,-8 0-2 15,-3-3 0-15,-11 3-1 16,0 1-7-16,-11-4-42 16,-6 3-16-1,-4-3-33 1</inkml:trace>
  <inkml:trace contextRef="#ctx0" brushRef="#br1" timeOffset="364839.2542">5443 7685 144 0,'4'-21'55'0,"3"27"-43"0,4-3 3 0,-4-3 1 16,3 6 3-16,4 0 3 15,4 3 0-15,7 3 1 16,-4-1-13-16,3 7 3 0,-6 0 3 0,0 2-4 16,-4 1-2-16,-4-1-3 15,-10 4-2-15,-10-4-1 16,-1 4 2-16,-3-1 3 16,-11 1 2-16,-10 0-8 15,0-1-3-15,0-8-19 16,-8-3-7-16,5-4-49 15,9-2-58 1,8-6 30-16</inkml:trace>
  <inkml:trace contextRef="#ctx0" brushRef="#br1" timeOffset="401544.543">6272 7359 132 0,'-3'-3'49'0,"3"3"-38"0,-4 0 17 15,1 0 24-15,6 0-29 16,-3 0 21-16,0 0-27 0,0 0 5 16,0 0-13-16,0 0 5 15,0 0-7-15,0 0 13 16,0 0-11-16,-3 0 5 15,3 0-9-15,-4 0 4 16,4 0-5-16,0 0 2 16,-7 0-3-16,4-3 0 15,3 3-1-15,-4-6-4 16,4 6 1-16,-3-6 1 16,3 6 0-16,-4-3 2 15,8 3-1-15,-4-3-1 16,0 0 1-16,0-3-1 15,3 6 0-15,-3-6 0 16,4 6 0-16,-4-5 2 16,0 5-1-16,0-6-1 15,3 6 1-15,-3-6-1 16,0 6 0-16,0-3 0 16,0 3 0-16,0-9-3 15,0 9 2-15,-3 0 3 16,3 0-1-16,-4-3 2 15,8 6-2-15,-4-6-3 16,0 3 1-16,0-3 3 16,0 3-1-16,0-6 2 15,0 12-2-15,0-6 2 16,0 0-2-16,0 0 2 0,0 0-2 0,0 0 6 16,0 0-4-16,0 0 6 15,0 0-6-15,0 0 3 16,0 0-3-16,0 0 3 15,3 0-4-15,4-6 4 16,-7 6-4-16,0 0-3 16,0 0 0-16,0 0-1 15,0 0 0-15,0 0 4 16,0 0-1-16,0 6 2 16,0 0-2-16,0 9 2 15,0 2-2-15,-10 13 2 16,3-4-2-16,-7 24-1 15,10 0 1-15,-10 15-1 16,3-3 0-16,-6 2 2 0,10 1-3 16,-4-9 0-16,4-6 1 15,3-6 2-15,1-9-1 16,3-5-3-16,0-10 1 0,0-14 10 31,0 3-6-31,0-18 0 16,0 0-2-16,-7-17 1 0,3-10-3 15,-3 4 0-15,0-15-1 16,0-6 0-16,4-3 2 16,3 0-5-16,0 1 1 0,0 2-7 31,7 3 6-31,3-6 2 16,8 12 3-16,0-6 0 15,3 15 0-15,0-4 2 0,4 22-1 0,-8-4 8 16,4 9-5-16,1 9 10 15,-5 9-8 1,1 6 3-16,-1 12-5 0,5 17 0 16,-1-3-2-16,4 15-2 15,-1-6 1-15,4 6-1 16,4-6 0-16,-4 0 0 16,-3-6 0-16,-4-6 2 15,0 1-1-15,-14-1-1 16,1-3 1-16,-12-5-4 15,4 2 2-15,-7-8-6 16,3 2 4-16,-6-8-25 16,-1-3 15-16,1-7-47 15,6 4 34-15,-3-9-46 16,7 3 41-16,-7-6-57 16,7-3 50-16,-7-2-61 15,3 2 56-15</inkml:trace>
  <inkml:trace contextRef="#ctx0" brushRef="#br1" timeOffset="401696.1371">6343 7747 192 0,'-25'-27'71'0,"25"27"-55"0,0-9 22 16,0 7 21-1,4 2-33-15,-1-3 5 16,4 6-19-16,4-6-3 0,3 3-5 16,7-9-5-16,4 0 0 0,10-12-30 15,0 10 17-15,1-10-118 16,-1 3 73-16</inkml:trace>
  <inkml:trace contextRef="#ctx0" brushRef="#br1" timeOffset="403166.8873">6773 7365 140 0,'-7'-12'55'15,"7"9"-43"-15,-3-9 27 0,6 12 12 0,-3-3-7 0,0 3-4 16,0 0-7-16,0 0-1 16,0 0-18-16,7 3-1 0,-3 0 0 15,-1 6-5-15,4-3-2 16,4 3-6-16,-4 5-2 15,11 13 3-15,-8-4 1 16,4 18 2-16,4 9 2 16,0 0 1-16,3-3 1 0,-3-3-4 15,-4-2-3-15,-7-4 2 16,0-3 2-16,-4-8-4 16,-3-1-1-16,-3-5 2 15,-1-4 3-15,1-5-4 16,-4-6-1-16,0-3 0 15,0-6 0-15,3-6-117 32,-3 0 64-32,3-14-27 0,1-18-12 15,3-12-6-15,-7-6 43 16,0 3 21-16,0 6 170 31,-18-6-50-15,11 12-13-16,3 9-36 0,8 2-16 15,6 13-11-15,11-7-4 16,11 10-3-16,10-1-3 0,4 9 3 16,4 3-2-16,-1 4-1 15,-3 4 3-15,-8 4 2 16,-2 6-2-16,-12 9 0 16,-6-1 1-16,-11 16 2 15,-7 2-3-15,-7 6-2 16,0-3 0-16,-4-6-1 15,11-5 2-15,-4-10 1 16,8-5 1-16,6-9 0 16,8-6 0-16,14-6 2 15,-1-9-1-15,5 4 2 16,13 2-2-16,-3 6 0 16,7 9-1-16,-8 5 0 0,-2 16-5 15,-8 2 1-15,-11 7 2 16,-17 2 1-16,-14-3 1 15,-7 3 0-15,-11-5 0 16,-6 2 0-16,-1-3-2 16,-18-2 1-16,-6-7-9 15,-4-11-3-15,0-6-26 16,10-6-10-16,12-3-171 31,20-9 109-31</inkml:trace>
  <inkml:trace contextRef="#ctx0" brushRef="#br1" timeOffset="403994.3575">7948 7656 200 0,'-14'-24'74'0,"14"24"-58"0,-32-20 9 0,18 17 18 15,7 6-26-15,-14 2 17 16,3 10-20-16,-6 9 1 16,-1 5-6-16,0 0-2 15,4 4-1-15,7-4-1 16,7-2-3-16,7-4-2 0,3-5 3 16,4-6 0-1,4 2-1-15,3-11 3 16,7-3-3-16,-3-6 4 15,3-3-4-15,0-5 8 16,-3 2-6-16,-4-12 10 16,-3 10-8-16,-4-7 5 15,3 4-6-15,-10 2 2 16,0 6-4-16,0 6-2 16,0 6 0-16,0 3 1 15,0 6-1-15,0 5-3 16,4 4 1-16,3-1 3 15,7 4-1-15,4-6-1 0,3 2 1 0,3-5-34 16,1-3 18 0,0-6-74-16,-4-1 50 0</inkml:trace>
  <inkml:trace contextRef="#ctx0" brushRef="#br1" timeOffset="404478.1431">8707 7265 212 0,'-11'-9'82'0,"11"9"-64"0,-18 12 22 16,1-7 24-1,-1 1-36-15,-21 6 34 0,0 9-37 16,-17 8 25-16,14 9-29 0,-18 21 0 16,14 0-12-16,0 3-2 15,18-4-4-15,3-2 3 16,18-9-4-16,14-6-1 16,7-2 0-16,21-10-1 15,1-5 0-15,24-7-25 16,-7-5 14-16,10-12-79 15,-3 0 50 1,-3-9-137-16,-12-3 100 0</inkml:trace>
  <inkml:trace contextRef="#ctx0" brushRef="#br1" timeOffset="408376.4804">9327 6868 168 0,'0'-6'66'0,"0"9"-52"0,0-3 85 32,4 12-48-17,-1 2-15-15,5 10-16 0,-1 14-7 16,3 21 1-16,-3 0 6 15,7 8-11-15,0 18 2 16,1 24-5-16,-5-12 2 16,1 0-5-16,-8-3 3 15,4-11-4-15,-10 5 1 16,3-12-1-16,-7 4 1 16,3-10-2-16,-6-11-1 15,10-9 1-15,-11-6-1 16,4-9-5-16,0-8 1 15,0-4-11-15,0-11-32 16,7 3 25-16,-4-6-16 0,4-9-70 16,4-6-32-1,-1-3 54-15</inkml:trace>
  <inkml:trace contextRef="#ctx0" brushRef="#br1" timeOffset="408990.1519">9853 7309 104 0,'-11'-21'38'0,"8"12"-29"0,-4-2 39 16,3 8 42 0,8 3-48-16,-4-3 27 15,0 3-42-15,0 3 5 0,0 0-12 16,0-3-1 0,0 11-10-16,0 1-1 15,0 15-5-15,0 11 3 16,0 6-4-16,-4 15 4 0,4 2-4 0,-7 10-1 31,0-6 0-31,-3-7-4 0,3-8 2 16,-4-6-6-16,8-8 4 0</inkml:trace>
  <inkml:trace contextRef="#ctx0" brushRef="#br1" timeOffset="409517.2563">9744 7844 116 0,'7'-53'46'0,"-7"53"-35"0,14-112-26 0,-11 71-18 16,1 12 15-16,-1-16 7 15,1 7 7-15,0-3 19 16,-1 9-8-16,-3-9 35 16,0 5-24-16,0 1 14 15,-3 6 8-15,-1-4 26 16,8 16-34-16,-4-13 10 16,0 19-26-16,0-10-2 15,7 9-9-15,0-3-1 16,7 4-2-16,3-10 1 15,1 15-2-15,3 0-1 16,4 3 1-16,3 6-4 16,4 9 2-16,0 9 1 15,-4-1 0-15,-11 7 0 16,1-4 0-16,-21 13 2 16,-1-13-1-16,-17 15 2 15,3-2-2-15,-10-1 4 16,7-6-3-16,-4-5 1 15,8-4-1-15,2-8-2 0,8 3 1 16,7-12-1-16,7-3 0 0,8-6-3 16,2 3 2-16,11 3-1 15,1 3 0-15,2 6 0 16,5 5 0-16,-8 10 0 16,-3 2 0-16,-18 13 2 15,-4-1 0-15,-17 0 0 16,0-6 0-16,-18 4 0 15,4-4 0-15,-14-6 2 16,6 1-1-16,-13-7-7 16,10 1 3-16,-10-12-87 15,6 0 50-15,1-6-99 16,14 0 79-16</inkml:trace>
  <inkml:trace contextRef="#ctx0" brushRef="#br1" timeOffset="410912.6608">10516 7667 68 0,'11'-17'27'0,"-4"11"-21"0,0-6 27 0,-7 3 11 16,4 3-1-16,-4-2-1 15,0-1-10-15,-4 0-3 16,-3-6-16-16,-4 6 3 0,-3 4 2 16,0 5-4-16,-7 2 2 15,0 10-3-15,-4 12 0 16,0 8 1-16,1-5 4 15,3 5-10-15,6-9-2 16,8 7-4-16,4-10-2 16,6 1 1-16,4-6-1 15,4-4 0-15,3 1 0 16,0-6 4-16,4-6 2 0,-4-3 0 16,4 0-1-1,-4-9-1-15,0 1 2 0,-4-1 1 16,1-9 3-16,-4-5-5 15,0-1-1-15,-3 7 0 16,-1-4 0-16,1 7-2 16,-4 2 1-16,3 3 0 15,1 6 1-15,-1 3-7 16,-3 3 0-16,7 9 1 16,0 6 1-16,4 0-2 15,0 2 2-15,3 1 1 16,3-3 2-16,1-1-3 15,3 4 0-15,-3-6 1 16,3-1 0-16,0 1 0 16,0-3 0-16,-7-3-5 0,1-3 1 15,-1-3-9-15,-7 0-2 16,-4 0-49-16,-3-3-21 16,-3 0-35-1</inkml:trace>
  <inkml:trace contextRef="#ctx0" brushRef="#br1" timeOffset="411453.955">11391 7029 216 0,'-10'-11'82'0,"10"11"-64"0,-18 0 15 0,4 3 13 16,7 2-26-16,-21 7 10 15,-1 3-19 1,-13 14 19 0,3 4-17-16,-10 5 9 15,10 0-13-15,-7 3 0 0,11 3-6 0,0 3 0 16,13-2-1-16,5 4 1 15,10-1-2-15,7-1 4 16,7-3-3-16,10-6-1 16,5-6 0-16,9-2 3 15,5-7-2-15,13-11 6 16,0 0-5-16,4-9-3 16,-7-3-1-16,-3-9-6 15,-8 3 4-15,-3-6-65 16,-4 0 38-16,-7 1-140 15,-3 2 95-15</inkml:trace>
  <inkml:trace contextRef="#ctx0" brushRef="#br1" timeOffset="416376.9863">11998 7018 604 0,'4'35'0'0,"3"30"4"16,-4-33 5-16,1 12 1 0,-4 15 2 16,0 8-2-16,0 7-1 15,0-1-5-15,-4 13-3 16,1-1 0 0,-4-9 1-16,-1 1-3 0,1-18 0 15,4-1 1-15,-1-2 0 16,-3-9-7-16,0-14-22 15,7 2 15-15,-3-12-14 16,-1-8-21-16,1-9-79 16,3 0 68-16,7-6-42 15,3-6 12-15,1 3 0 16</inkml:trace>
  <inkml:trace contextRef="#ctx0" brushRef="#br1" timeOffset="419004.1718">12252 7788 272 0,'0'15'0'0,"0"-4"9"0,0-2 3 16,-4-3 3-16,1 3 1 15,-1-3-2-15,1 0 1 16,-1 0-8-16,4-6 5 0,0 0 1 15,0 0 13-15,7-3 9 16,4-6-10-16,10-9-3 0,11-23-6 16,3-18-2-16,4-8-6 15,3-4-3 1,1-11 0-16,-1-12 1 16,-7 5 3-1,1 10-4-15,-5 6 1 16,-3 14-3-16,-3 3 0 15,0 24-1-15,-7-1-6 16,-4 10 2-16,-4 11-3 16,1 9 2-16,-4 15 4 15,0 8 0-15,-4 21 2 16,5 4-2-16,-8 13-3 16,0 4 1-16,-8 15-1 0,5-7 0 15,-8 18 2-15,1-11 0 0,-4-7-3 16,3-8 2-16,-7-12-15 15,8-6 9-15,-1-12-37 16,4-5 25-16,-3-9-42 16,6-4 34-16,-3-8-13 15,3-9-27-15,1-9-12 16</inkml:trace>
  <inkml:trace contextRef="#ctx0" brushRef="#br1" timeOffset="419172.7197">12506 7465 160 0,'-7'0'63'0,"10"2"-49"0,-3 1 20 0,0-3 6 0,8 0-16 15,2-3-3-15,8-2-15 16,3-4-20 0,4 0 7-16,13-9-96 15,5 7 57-15</inkml:trace>
  <inkml:trace contextRef="#ctx0" brushRef="#br1" timeOffset="421094.1378">13190 7323 132 0,'-10'-17'49'0,"13"11"-38"0,-20-3 15 0,6 9 3 0,8 12-8 16,-4-3 1-16</inkml:trace>
  <inkml:trace contextRef="#ctx0" brushRef="#br1" timeOffset="421271.7342">12922 7465 236 0,'-63'44'88'0,"45"-24"-69"0,15 15-5 16,10-20-7-16,3 12-5 15,4-1 1-15,11-5-4 16,0-1 1-16,3-2 0 15,0-12 4-15,4-6 2 0,0-9 0 0,-4-9 1 16,0-2-2-16,0-10 0 16,-3 4 1-16,-4-6 3 15,0-1 0-15,-3 4 2 16,-4-1-4 0,0 10 1-16</inkml:trace>
  <inkml:trace contextRef="#ctx0" brushRef="#br1" timeOffset="421473.1937">13279 7415 312 0,'7'29'118'0,"-4"-11"-92"0,4 5-9 0,-3-5-10 15,6-4-9-15,1 10 0 0,3-3 2 16,4-7 2-16,3 7-1 16,-4-6-1-16,1-7 1 0,-4-5-6 15,0 0-1-15,0 6-37 16,-7-9-16-16,1 3-14 15,-8-3-4-15,0 0-1 16</inkml:trace>
  <inkml:trace contextRef="#ctx0" brushRef="#br1" timeOffset="422142.2473">13243 7373 100 0,'-39'-5'38'0,"36"5"-29"0,-4 0 21 0,3 0 10 15,1 0 40 17,-18 0-40-17,0 2-18-15,-4 4-12 16,-3 0-6-16,-8 9-5 0,1-3-1 15,-11 2 1-15,11 7 0 0,3-3 3 16,4 2-6-16,10 4 1 16,8-10-17-16,17 10-4 15,7-4-45 1,14-5-42-16,4 0 33 16</inkml:trace>
  <inkml:trace contextRef="#ctx0" brushRef="#br1" timeOffset="423162.4916">14041 7009 176 0,'3'-9'66'0,"-3"9"-52"0,-7-12 10 0,0 3 15 16,0 9-22-16,-14-2 21 15,3 2-23-15,-17 0 26 16,7 2-23-16,-18 22 17 16,7 5-20-16,-10 21 1 0,-1 3-5 15,1-3-2-15,10-3-5 16,11-6-3-16,7 1 0 16,14-4-1-16,7 3 2 0,10-9-1 15,8-2 2-15,3-10 7 31,7 4-6-31,11-12 3 16,3-1-4-16,11-5-6 16,-3 3 1-16,-1-9-17 0,-3 0 11 0,-7-6-50 15,-8 3 33-15,-6 0-100 16,0 6 71 0,-8-3-78-16,-2 9 76 0</inkml:trace>
  <inkml:trace contextRef="#ctx0" brushRef="#br1" timeOffset="424319.9">6124 8491 200 0,'0'-9'77'0,"0"12"-60"0,-3 3 8 15,3-4 0-15,0 4 0 16,-4 6 2-16,1 12-6 16,-8 20-2-16,-3 9-11 15,3 8 4-15,-3 13 3 0,4 8-5 16,-1 21-3-16,0 6 0 15,1-6 0-15,-4-3-3 16,3-6-1-16,1 6-3 16,-1-12-1-16,4-9 3 15,-4-20 3-15,4-12-4 16,4-12-1-16,3-11 0 16,0-6 2-16,0-10-36 15,0-11-17-15,10-2-67 16,-6-4-42-16,7-15 68 15</inkml:trace>
  <inkml:trace contextRef="#ctx0" brushRef="#br1" timeOffset="430551.6457">6438 9393 136 0,'-7'6'52'0,"4"-3"-41"16,13-3 9-16,-10 0 0 0,0 0-8 15,4-3 1-15,3-3-2 16,7-3 3-16,-4-11-7 16,5-10-2-16,6-14 1 0,-21 44 17 31,42-100-11-16,0 6-1-15,-3-3 0 16,-3 9 0-16,-1 9 1 16,-7 17 0-16,-3 12-6 15,-1 15-2-15,-2 8 0 0,-1 18 4 16,-7 18 5-16,7 23-1 0,-7 13 1 16,-14-45-5 15,11 132-5-31,-11-18-2 15,0-14-3-15,3-17-1 16,-3-16 2-16,0-14 0 16,-3-9 1-16,-4-11 0 0,0-7 0 15,-4-11-9-15,0-3-4 16,1-4-13-16,-4-8-6 16,0-2-25-16,3-10-11 15,-7-3-22 1</inkml:trace>
  <inkml:trace contextRef="#ctx0" brushRef="#br1" timeOffset="430746.3201">6586 9114 184 0,'-3'-3'71'0,"6"6"-55"0,-3 6 0 16,7-6-5-16,-3-3-7 15,3 0-3-15,7-3 0 16,0-3 1-16,7-3-1 15,4 0-1-15,0 0 1 0,10-5-1 16,-7 5 0-16,4 3-69 16,3 0-45-1,1 0 42-15</inkml:trace>
  <inkml:trace contextRef="#ctx0" brushRef="#br1" timeOffset="431903.1121">7211 8846 264 0,'-4'3'101'0,"4"9"-78"0,0-3 0 0,0 0-6 16,4 2-8-16,-4 10 2 15,0-1-6-15,7 10-3 16,-7 8-1-16,3 12-4 0,1 3 0 15,-4-3 2-15,0-3 0 16,0-3-2-16,-4-6 2 16,1-8 1-16,-8-1 0 0,4-5-5 15,0-4 1-15,0-5-14 16,4-3-3-16,3-3-5 16,0-7 1-16,0-4 1 15,0-10-1-15,0-6-7 16,3-17-3-16,1-9-16 15,-1-3-8 1,-3 0 29-16,0 0 25 16,0 3 14-16,0 2 15 15,0 7 7-15,0 0-3 16,0 5-2-16,4 7-3 16,-1-4 0-16,4 7-9 15,4-4-1-15,-4 4-7 16,11-4 3-16,-4 4 1 0,7 5 3 15,7-6 5-15,4 10-4 0,0 2 2 16,6 6-5-16,-9 0 1 16,-5 6-9-16,-3 3-2 15,-14 5 1-15,1 4 1 16,-12 9 3-16,-7-4 1 16,-13 4-6-16,6-7-2 15,0 4 0-15,1-6 2 16,3-4 0-16,0 1-1 15,7 0-2-15,3-6 1 16,8 0 1-16,13 0 2 16,4-3-1-16,11 2-1 0,3 1-2 15,4 6 1-15,-4-3-1 16,1 9-2-16,-5 2 0 16,-2 7 3-16,-8 11 0 15,-7 6 1 1,-7 3 0-16,-7-3 2 0,-14-3-1 15,-7-3-1-15,-15-5 1 16,-6-4 1-16,-4-5-1 16,4-4-1-16,7-8-2 15,6-3 1-15,-2-3-8 16,6-6-2-16,11-3-54 16</inkml:trace>
  <inkml:trace contextRef="#ctx0" brushRef="#br1" timeOffset="432547.2631">8001 9067 180 0,'-14'-3'68'0,"3"3"-52"0,-6 9 10 16,10-4 4-16,-7 13-5 15,-8 3 0-15,8 14-9 16,-7 0-5-16,7-5-6 16,0-1-2-16,7-5 3 0,7-1-8 15,7-8-3-15,7-3 0 16,14-4 3-16,11-11 7 15,3-14 5-15,1-1-3 16,-1-11-2-16,-7-1-2 16,-3-2-3-16,-7 0 3 0,-4 5 2 15,-7 1 4-15,-3 8 2 16,-8 0 3-16,1 7 4 16,-4 5 3-16,0 0 4 15,0 3-13-15,0 3-7 16,0 6-8-16,3 6-1 15,4 8 0-15,4 1 2 16,-8 8-1-16,8 1 1 16,-1 2-3-16,1-3 1 15,0-8-14-15,-4 0-5 0,0-1-17 16,3-5-5-16,4-6-29 16,-3 2-10-1,0-5-5-15</inkml:trace>
  <inkml:trace contextRef="#ctx0" brushRef="#br1" timeOffset="433086.5686">8735 8408 176 0,'0'-12'68'0,"3"15"-52"0,-3-3 23 0,0 0 8 0,0 6-4 16,4 0-1-16,-4 6-12 15,0 11-4-15,-4 22-15 16,1 22 7-16,-1 10 4 0,4 5-5 15,0 12-2-15,0 21-6 16,7 8-4-16,0-11-2 16,4 0-3-16,0 11-2 15,3-11 1-15,0-6 1 16,-4-24 2-16,1-9-10 16,-4-17-4-16,-4-18-23 31,5 1 19-31,-8-19-10 0,0-2-242 31</inkml:trace>
  <inkml:trace contextRef="#ctx0" brushRef="#br1" timeOffset="439167.8148">9119 8931 48 0,'14'-5'19'0,"-35"-4"-15"0,-3-3 21 15,24 9 9-15,3-3 8 16,1 3 4-16,-1 0-9 15,4 0-3-15,4 3-10 0,-11 0-5 16,0 0-11-16,10 0-1 0,-3 0 0 16,0 3-1-16,1 0 1 15,-1 0-4-15,-11 6 0 16,15 6 3-16,-1 2 1 16,1 10-1-16,-4 5 1 15,0 9-2-15,4 3 0 16,-4 12-1-16,-7-18 2 15,7 7-1-15,-4-10 0 16,1-3-1-16,-1-5 0 16,-3-4-2-16,-3-5-2 15,-1-1 1-15,4 1 1 16,-3-9-1-16,-4-3-1 0,0-6-2 16,3 0 1-16,0-3-6 15,4-3-3-15,0-6-56 16,8-5-24-16,-8-1 24 15,0-20 14 1,0 8 36-16,0-8 6 16,-4 0 3-16,-3 0 95 31,-4-9-7 0,15-3-36-15,3 9-20-16,11 8-18 0,-1-2-4 15,4 5-1 1,1 10-2-16,-1-1 1 16,0 7 1-16,0 5 1 0,0 3 1 0,-3 6 0 15,-4 3 0-15,-3 6 0 16,-8 0-5-16,-3 2 1 16,-3 7 2-16,-5-3 3 15,1-1 0-15,0 1 0 16,4-6-1-16,-1-3 0 15,1 0-5-15,3-3 1 16,0-3-5-16,0 0 1 16,7 2 4-16,3 4 2 15,1 3-3-15,7 0 1 16,-4 3 2-16,3 5 1 0,-2 7-4 16,-1-1-1-16,-7 4-2 15,-4 8 3-15,-6-3 4 16,-4 1 3-1,-4 2-9-15,-7-5-5 0,-3-1 10 16,0-3 8-16,-4-5-5 16,1-3-2-16,-1-4-5 15,0-5 1-15,8-6-1 16,3-3-2-16,6-3-13 16,8-3-4-16,11-3-86 15</inkml:trace>
  <inkml:trace contextRef="#ctx0" brushRef="#br1" timeOffset="439841.3235">9952 9034 132 0,'3'-20'52'16,"1"11"-41"-16,-4 0 24 0,0 3 10 0,0 6-14 15,-7 0-3-15,-4 6-14 16,-3 0-4 0,4 6-6-16,-15 17 2 0,0 1-2 15,4 11 3-15,3 9-4 16,1-9 0-16,10-3-1 15,3-8 1-15,8-4 0 0,6-8-1 16,4-4 1-16,4-8-2 16,3-9-1-16,7-11 7 15,1-7 3-15,-1-8-3 0,0 2 1 16,0-2-1-16,-7-1 3 16,-3-2 1-16,0 6 1 15,-11 5 7-15,0 6 2 16,0 1-4-16,0 5-2 15,0 3-9-15,-7 6-2 16,7 6-4-16,4 8-1 16,-1 7 1-16,4 3 0 15,0 5-3-15,4 3 2 16,3-5 1-16,-3-1 2 16,0-2-1-16,-4-4-1 0,0-8 1 15,-4 0 1 1,1-6-12-16,0-3-6 0,-4-9-183 31,3 3 108-31,4-9-52 0</inkml:trace>
  <inkml:trace contextRef="#ctx0" brushRef="#br1" timeOffset="441315.963">10513 8520 132 0,'-4'-27'52'16,"4"19"-41"-16,0-7 24 0,0 12 7 0,0 0-5 0,0 3 1 15,0 0 0-15,0 0 1 16,0 3-21 0,4 12-2-16,-4 2 1 0,0 16-7 0,3 20-1 15,1 8-1-15,-1 7 0 16,1 8 0-16,3 18 0 15,-4 9-2 1,1 3-1-16,-4-21 1 16,4 4-3-16,-4 8-2 15,0-9 0-15,-4 0-4 16,4-9 2-16,-4-14-4 16,4-12 3-16,-3-9-47 15,-1-9 26-15,-3-14-131 16,7-3 86-16</inkml:trace>
  <inkml:trace contextRef="#ctx0" brushRef="#br1" timeOffset="442589.6647">9246 8814 128 0,'0'-15'49'0,"7"15"-38"0,-7-6 15 0,0 6 5 16,0 0-4-16,7 0-1 16,-7 0-3-16,4 3-3 15,-4-3-10-15,3 3 11 0,1-3 8 16,3 3-2-16,-3 3 1 16,-1-3-6-16,-3-3-2 15,4 3-5-15,-4-3-1 16,0 0-4-16,7 3-1 15,-7-3-3-15,0 0-1 16,0 0-3-16,0 0-2 16,0 0 3-16,0-3 2 0,3 0-2 15,1 0 0-15,-1-6-1 16,-3 6 1-16,0-6-9 16,0 4-3-16,0-1 11 15,0-3 5-15,0 3-2 16,0-9-1-16,0 4-4 15,0-4-1-15,-3-3 3 16,-1 3 1-16,1 4-4 16,3-7-1-16,0 6 1 15,0 4 2-15,0-1-2 16,0 3 0-16,0 3-1 16,0 18-2-16,0 11 3 15,0 6 2-15,0 4 2 16,0 2-6-16,0 3 0 15,0-6 1 1,0 6 1-16,3-2 1 16,1-1 2-16,3 0-3 0,0 0 0 15,0 1 1-15,0 2 0 16,0 0-3-16,-3 0 2 16,-1-3 1-16,-3-8 2 15,0-1-1-15,-3 0 2 16,-1-8-2-16,4 0 2 15,-4-4-4-15,4-5 0 0,0-3 1 16,0-3 2-16,0 3-1 16,0-7 2-16,0 1-2 15,-3-3-1-15,3 0 1 16,-4 3-1-16,1-3 0 16,-1 0 0-16,1-3-18 15,-1 0-8-15,1 1-26 16,-1-7-10-16,4 0-31 15,0-3-51 1,4-6 38-16</inkml:trace>
  <inkml:trace contextRef="#ctx0" brushRef="#br1" timeOffset="443625.6822">9299 8767 124 0,'-3'0'46'0,"-4"9"-35"0,0-18 14 0,7 6 6 16,0-9-4-16,0 0-1 15,0 1-10-15,0-13-3 16,3 6-7-16,1 1 0 0,3-7 4 16,-4 7 0-16,4-1 4 15,4 3-3-15,-1 1-1 0,1-4 9 16,0 6 5-16,3 3-8 16,0 4-4-16,3 2-7 15,5 6-2-15,-1 2-1 16,0 4 1-16,4 3 0 15,-1 9 1-15,-6-4-2 16,3 10 1-16,-7-4-2 16,0 4 2-16,-14-4-2 15,-3 4 2-15,-4-4-2 16,-4 1 2-16,-3-4 0 16,-7 7 1-16,0-7-5 15,0 4 1-15,-1-7 0 0,5 4 2 16,-1-6-1-16,4-4 2 15,0-2 0 1,3 3 1-16,4-6 0 16,0 0 0-16,4-3-5 0,-1 0-1 15,1 0 1-15,3 0 0 16,-7 0 1-16,3-1 0 16,1 1 0-16,3 3 0 15,0-6-3-15,0 0 0 16,0 0 4-16,0 0 1 15,0 0 0-15,0 0-2 16,0 0 1-16,0 0 1 16,0 0-1-16,0 0-1 0,0 0 1 15,3-3-1-15,1 0 0 16,3 0 0-16,-4 1 0 16,8-1 0-16,-1-3-3 15,4 0 2-15,8 3 1 16,-8 0 0-1,10 0-3-15,1 3 2 0,7 0 3 16,7 3 1-16,-4 0-4 16,-3 3 1-16,-4-3 0 15,-7 3 0-15,0-1 2 16,-3 1 1-16,-4 3-4 16,-7-3-1-16,4 3 3 15,-8 6 1-15,-3-4 0 16,0 7-2-16,-3-3-2 0,-1 5 1 15,-3-2 1-15,4 5 2 16,-8-2-1-16,0 5-1 16,-3 1 1-16,-3-1 1 15,-5-5-1-15,-2 0 2 16,-1 2-2-16,-3-5-1 16,-4 2 1-16,0 1 1 15,1-1-3-15,-8-2 0 16,4-6 1-16,-1-3 0 15,1-1 0-15,0-5 2 16,6-6-10-16,1 1-2 16,7-7-61-16,7-3-28 15,18-3-22-15</inkml:trace>
  <inkml:trace contextRef="#ctx0" brushRef="#br1" timeOffset="447664.0089">11045 9076 132 0,'-7'0'52'0,"11"-6"-41"0,-4 0 22 16,0 6 8-16,0-3 0 16,0-3 0-16,0 0-5 15,0 3-2-15,0-6-19 16,-4 6-2-16,1 0 0 0,3 3 4 31,-21 6-7-15,0 6-1-16,-4 3-5 15,0-1-3-15,4 10 2 16,0-3 2-16,3 14-2 16,4 0-2-16,3-5 2 0,4-4 0 0,7-2 1 15,7-1-2-15,4-5-2 16,3-1 1-16,4-5-1 15,-1-3 2-15,5-6 3 16,-1-6 2-16,0-3 1 16,0-3-4-16,0 0-3 15,0-8 4-15,1 2 1 16,-5-8 0-16,-3 2-1 16,-3 0 1-16,0 1 3 15,-4 5 0-15,-4 3 0 16,1-2-5-16,-8 2-3 15,4 6 0-15,0 0 1 16,4 3-3-16,-1 0-2 0,-3 3-1 16,7 6 3-16,4 3 0 15,3 0 1-15,-3 2 0 16,-1 1 0-16,4 3 2 16,4 3-3-1,-4 2 2 1,-3-5 2-16,3-3-4 15,-4 2 1-15,1-5-9 16,-1 0-4-16,1 0-15 16,-4-3-5-16,0-3-12 15,4 5-2-15,-4-2-7 16,0 0-2-16,-4-3-31 16,4 0 250-16,0 3 174 15</inkml:trace>
  <inkml:trace contextRef="#ctx0" brushRef="#br1" timeOffset="449392.1109">11945 8823 208 0,'0'-6'77'0,"-3"0"-60"0,6-3 15 16,-6 9 2-16,-1-3-11 16,-7-3-3-16,-6 3-3 15,-8 3-1-15,-10 0-8 16,-4 6-1-16,-3 9 3 0,-1 3 5 16,1 8 3-16,-4 6 2 15,0 7 0-15,4 5-7 0,3 3-3 16,4 9-3-16,7-6-2 15,6-3-3 1,12-6-2-16,3-6 3 0,10-3 2 16,8-8 2-16,7-1 1 15,6-8 2-15,8-6 4 16,7 0-4-16,7-6 0 16,10-3-6-16,1 0-3 15,-8 0-3-15,0-3 1 16,-6 0-4-16,-5 0 1 15,-6 0-11-15,-4 0-6 16,-6 0-4-16,-5-3 0 16,-3 3-8-16,-3-3-2 15,-4-2-19-15,0 2-5 16,0-3 222-16,0 0 103 0</inkml:trace>
  <inkml:trace contextRef="#ctx0" brushRef="#br1" timeOffset="451778.9494">12488 8358 464 0,'4'0'0'0,"-4"6"13"0,0-6 8 16,0 6-4-16,0 3-2 15,3 6-8-15,-3-1-5 16,0 13-1-1,0 17 7-15,0 17 7 0,0 7-3 0,0 6-2 16,0-4-3-16,0 4-2 16,0 5-6-16,4 12-1 15,-4-3 1-15,3-5 0 16,-3-10 1-16,0-8 2 16,-3-6-1-16,-1-3-1 0,1-4 3 15,-4 4 0-15,0 6-6 16,-4-9 0-16,1-6 1 15,3-6 1-15,-1-6-4 16,5-5-1-16,-1-13-11 16,4-5-1-16,4-9-13 15,3-3-3-15,4-12-37 16,-1-14-14-16,4-6-27 16</inkml:trace>
  <inkml:trace contextRef="#ctx0" brushRef="#br1" timeOffset="454104.4367">13085 8964 80 0,'14'-12'33'0,"-14"3"-26"0,3 3 18 0,-3 6 8 16,0 0 7-16,0-3 3 15,-3 0 21 16,-22 3-22-31,0 0-7 0,1 3-11 16,-5 3-6 0,-2 6-4 15,6 12-8-31,11 5-3 0,7 3-5 16,7 12 1-1,10-5 1-15,4-1 0 0,4-9 0 16,3-8 0-16,-3-4 0 0,-4-2 0 15,0-6 2-15,-3-3 1 16,-1-21 3 0,4-11-1-16</inkml:trace>
  <inkml:trace contextRef="#ctx0" brushRef="#br1" timeOffset="454374.5157">13155 8934 324 0,'-3'-3'123'0,"3"6"-95"0,-4 0-8 0,4-3-9 16,0 0-10-16,0 0 2 16,0 6-4-16,0 3 0 15,0 0-4 17,7 35 3-32,0 6 3 15,4-3 2-15,-1 0 1 16,1-6 0-16,-1-6 0 15,1-2-2-15,3-4-2 0,0-8 3 16,0-1-2-16,1-8-1 0,-5-3-2 16,1-3 1-1,-4-3-39-15,-7-3-18 16</inkml:trace>
  <inkml:trace contextRef="#ctx0" brushRef="#br1" timeOffset="478019.07">4530 10775 152 0,'-36'12'57'0,"36"-12"-44"0,-7 8 3 16,4-2 9 0,3 0-15-16,-4 3 15 0,4 0-15 0,-10 0 18 15,10-4-16-15,0-5 11 16,0 0-13-16,0-17 4 15,10 5-9-15,-6-20 7 16,6 5-8-16,12-20 5 16,-5-3 2-16,8-9 0 15,7-14-3-15,-4-12-3 16,7 2 13 15,22 4-6-31,-15 14 1 16,-7 21-7-16,-7 15-2 15,-3 11 0-15,-7 15 0 0,-1 21-2 16,-2 14-2-16,-5 21 1 0,-6 3 1 16,6 3 1-16,-10-6-8 31,4 3 3-31,-4 2 2 16,7-8 1-16,-14 3-1 15,7 0 1-15,-4-9-6 16,4-6 3-16,-10-14-23 15,6-3 13-15,-6-18-54 16,-5-3 37-16,-6-18-60 16,7 0 51-16,-14-11-32 15,10 8 40-15,-6-8-8 16,-1 5 22-16,4 1 5 0,0 5 5 16,3 6 4-16,7-2-1 15,-3 8 1-15,4 0 4 16,-1 3 3-16,4 0 0 0,3 3 0 15,4 0-1-15,0 0 4 16,8 0-4-16,6 0 2 16,10 0-3-16,12-3 0 15,2 0-3-15,8-3-1 16,0-2-32-16,-4 2-15 16</inkml:trace>
  <inkml:trace contextRef="#ctx0" brushRef="#br1" timeOffset="478579.1213">5133 10507 184 0,'0'0'71'0,"3"3"-55"0,1 0 0 0,3 0-5 15,4 0-5-15,3-3-1 16,14 3 27 15,71-6-1-31,-15 0 0 0,1 3-11 16,3 0-5-16,-7 3-8 15,-10-3-3-15,-11 3-2 16,-11-3-2-16,-10 3 1 0,-11-3-6 16,-3 0-1-16,-14 0-37 15,-4 0-16-15,0-3-43 16,-7-3-25-1,-7-3 61-15</inkml:trace>
  <inkml:trace contextRef="#ctx0" brushRef="#br1" timeOffset="478773.7328">5824 10431 136 0,'4'0'52'0,"-4"9"-41"0,14-4 11 15,-7 4 1-15,4-3-5 16,6 0 2-16,4 3 24 31,8 9-18-31,-15-1-5 16,3 4-13-16,-27 5-4 15,-18 1-2-15,-11 8 1 16,-4 3-9-16,1-3-1 16</inkml:trace>
  <inkml:trace contextRef="#ctx0" brushRef="#br1" timeOffset="479806.1033">6237 10316 252 0,'-3'-17'93'0,"3"11"-72"0,0 9 25 0,0 2 5 15,0 10-13-15,0-3-2 16,0 3-23-16,3 8-10 15,1 1-3-15,-4 5-3 0,3 0-1 16,1 4 3-16,-1 5 2 16,-3 9-2-16,0 6-2 15,-3 6 2-15,-1-12 2 0,1-3-2 16,-1-12-2-16,1-8-14 16,3-7-6-16,0-14-15 15,0-9-6-15,0-17-9 16,0-6-5-16,0-7 16 15,0-2 8-15,0 3 20 16,0-6 8-16,0 8 7 16,0 1 2-16,0 3 3 15,-7 2 3-15,3-2 9 16,4 5 3-16,-7-2 1 16,3 5-2-16,1-2 5 15,3 8 1-15,3-12-11 16,8 7-4-16,10-10-5 15,18 7 1-15,10-1-2 16,4 7 2-16,0 2 0 0,0 6 1 16,-7 6-4-16,0 12-1 15,-11 3-1-15,-10 11 1 16,-15 7 0-16,-3 2 3 16,-10 0-3-16,-11 4-2 15,-4-4 2-15,-10-5 0 16,3-1-1-16,-10-8-2 15,7-1 1-15,7-8-1 16,10 0 0-16,7-3 2 16,4-3-3-16,11 0 0 15,7 0-1-15,6-3-2 16,8 0 3-16,-4 0 0 0,4 3 1 16,3 5 0-1,-3 1-3-15,-4 3 2 16,-3 6 1-16,-14 5 2 0,-8 4 1 15,-10 11 3-15,-11 3-1 16,-6 0 0-16,-11 0-1 16,-8-5 0-16,-13-10-2 15,-1-2 1-15,8-10-4 16,0-5 0-16,13-3-34 16,12-3-15-16,2 0-38 15,15-3-50 1,18-3 41-16</inkml:trace>
  <inkml:trace contextRef="#ctx0" brushRef="#br1" timeOffset="480212.3157">7243 10304 152 0,'-15'-5'57'0,"15"5"-44"0,-17-15 27 0,6 15 11 0,8-12-5 16,-4-3-2-16,0 9-14 16,-11 12-6-16,0 9-14 15,-6 9 7-15,-15 8 3 0,-4 3 3 16,5 0 3-16,2 4-8 15,5-1-3-15,13 3-8 16,0 0-3-16,15 3 0 16,10 0 0-1,11 3-2-15,6-11 1 0,8-1-2 16,3-9 2-16,4-8-2 16,7-9-1-16,-11-6-17 31,8 0 9-31,2-12-65 15,1 3 40-15,-7-3-137 16,0 3 95-16</inkml:trace>
  <inkml:trace contextRef="#ctx0" brushRef="#br1" timeOffset="492852.6639">7825 10187 504 0,'3'26'0'0,"11"27"4"0,-10-29 5 0,3 8 1 15,0 6 2 1,0 9 2-16,0 6 2 0,0 12-9 16,0 11-2-16,7 1 1 0,-10-4-3 15,-1-5 0-15,1 2-1 16,-1-5 1-16,1 0-2 16,3-9-1-16,-4-6 1 15,8-6-1-15,-7-6-5 16,-1-15-1-16,-6-11-13 15,-1 0-5-15,-3-6-14 16,0-6-6-16,-11 0-16 0,4-3-5 16,0 0-38-1</inkml:trace>
  <inkml:trace contextRef="#ctx0" brushRef="#br1" timeOffset="494190.162">8340 10448 156 0,'-7'-5'57'0,"7"2"-44"0,-4-3 25 0,4 6 10 0,0 0-13 16,0 0-5-16,0 0-2 15,0 0 1-15,0 3-15 16,0 3-8-16,4 8-4 0,-1 1-2 16,8 6 0-16,-8 8 0 15,4 6 2-15,7 9-1 16,-7 9-1-16,1 0 1 15,2-6 1-15,1-3-1 16,-11-8 2-16,3-7-2 16,-3-3 2-16,-3-8-2 15,3-6-1-15,0 0-4 0,-7-9 0 16,0-9-14-16,3-6-3 16,1-9-2-1,-1-5 1-15,-3-1-1 0,3-8 1 16,-3 0 4-1,0 5 3-15,4-2 2 0,-1 3 1 16,1 5 2-16,-8-5 1 16,4 8 6-16,0 1 3 15,0 2 10-15,3 0 5 16,4 18 26 15,4-29-20-31,7 2-6 16,3 4-7-16,3-1-3 0,8 4 3 15,7 2 3-15,7 6-6 16,-1 10-3-16,1 2-1 0,-4 5 5 16,-6 7 6-16,-5 0-4 15,-6 3-2-15,-4 2-3 16,-7-2 0-16,-7 0-4 16,-7 2-2-16,-7-2 2 15,-4-3 2-15,-3-3 0 16,0 2 2-16,3-5 0 15,4 0 1-15,4 0-2 16,3-3-2-16,3 0-2 16,4-3-1-16,7 6 2 15,14 0 0-15,0 5 1 0,8-2 2 16,-1 3-1-16,0 3 2 16,4 5-2-16,-4 1-1 15,-3 2-2-15,-8-2 1 16,-6 11 5-16,-7-5 2 15,-11 2 2-15,-8 0 2 16,-16-2-5-16,-15-1-1 16,-7-5-2-16,7 0 1 15,4-7-2-15,6-5-1 16,5 0-2-16,6-6-1 16,7-3-20-16,11 0-8 15,7-3-8-15,14-3-2 16,11-6-63-1</inkml:trace>
  <inkml:trace contextRef="#ctx0" brushRef="#br1" timeOffset="494876.2684">9183 10116 224 0,'-7'-12'85'0,"7"21"-66"0,-4-9 16 0,4 0 6 0,0 12-9 15,-3 0 1-15,3 3-12 16,-4 11-5-16,4 6-9 16,0 12-5-16,4 6 1 0,3 6 0 15,3 6 1 1,1 9 2-16,3 17 1 0,4 3 1 15,-1-6 0 1,4-6-4-16,-3-2-1 0,-4-1-3 16,0 1-3-16,0-7-1 15,-3 1 3-15,-4-18-9 16,4-6-1-16,-11-15-23 0,0-2-10 16,0-13-39-1,0-2-17-15</inkml:trace>
  <inkml:trace contextRef="#ctx0" brushRef="#br1" timeOffset="495600.2393">10026 10481 140 0,'0'-18'55'0,"0"12"-43"0,-7-6 23 0,3 10 10 0,-3 2-14 15,0 0-3-15,-3 0-7 16,-4 2-4-16,-4 7-9 16,-3 0 1-16,-4 3 4 0,-3 6 4 15,-4 5 2-15,0 1-6 16,-3 11 0-16,3 6-6 15,4 9-2-15,10 0-2 16,8-6 0-16,10-3 7 16,7-3 3-16,7-8-4 15,11-1-1-15,3-8-2 16,7-1-1-16,4-8-6 16,3 0-1-16,4 0 1 0,0-4 2 15,0 1 0-15,-4-3 2 16,-6 0-22-16,-5-3-7 15,-6 0-22-15,-7-3-10 16,3-3-20-16,-11 0-6 16</inkml:trace>
  <inkml:trace contextRef="#ctx0" brushRef="#br1" timeOffset="496147.4771">10470 10010 176 0,'0'-8'66'0,"0"11"-52"0,0-3 23 0,0 0 6 16,0 0-8-16,4 5-1 15,0 4-13 1,-4 9-5-16,3 2-9 0,1 19 6 0,3 17 6 16,3 2-4-16,4 7 2 15,0 0-4-15,4 14 0 16,7 18-3-16,-4 3 1 16,4 0-2-16,-8-3 2 15,1 3-4-15,-8 12-2 16,1-12-5-16,-4-6 0 15,-3-18-2-15,-1-8-2 16,4-12-6-16,-7-15-4 16,4-9-14-16,-1-14-8 0,1-7-22 15,3-11-11-15,11-8-51 16</inkml:trace>
  <inkml:trace contextRef="#ctx0" brushRef="#br1" timeOffset="516953.0035">10460 10266 88 0,'21'-35'33'0,"-10"17"-26"0,3 9 3 16,-7 6-2-16,3 1-4 15,1-1-1-15,3 8 1 16,-7-5 0-16,0 3-2 16,-3 6 1-16,-4 12 2 15,-4 5 2-15,-3 10 5 16,-3 2 5-16,-5-3 6 15,1-3 3-15</inkml:trace>
  <inkml:trace contextRef="#ctx0" brushRef="#br1" timeOffset="517758.9243">10470 10569 216 0,'15'0'82'0,"-15"0"-64"0,31-3-2 0,-17 0-7 16,11-3-10-16,7 0 1 16,10-2 0-16,4 2 2 15,-7 0-1-15,-7 3-1 0,-4 0 3 16,-3 3-7-16,-11 3 1 15,-7 3 7 1,0 3-2-16,-7 5 2 16,0 4-2-16,-11 5-2 15,4 1 1-15,-7 8-1 16,3-5 0-16,-3 5 2 16,4-3-1-16,3-5 6 15,3-1-4-15,4-8 3 16,4 0-3-16,-1-3 0 15,8-7-1-15,3-5-2 16,4 3 1-16,-1-3-4 16,4 0 2-16,-3 0 5 15,-4 6-2-15,-3 3 1 16,-4 6-1-16,-11 8-2 16,1 1 1-16,-22 8 5 15,4 1-3-15,-14-1 14 16,6 0-9-16,-6 3 5 15,7-2-8-15,3-10 0 16,7 1-3-16,4-9 3 16,11-4-3-16,6 1-1 15,4 0 0-15,11-9-1 0,3 3 0 16,0-6 0-16,1 3 0 16,-5 0 0-16,-3 5 0 0,-7 7 0 15,-3 6 0-15,-18 2 0 16,0 7 0-1,-18-1 2-15,7-3-1 0,-3 1 10 16,7-7-5 0,0-2 3-16,10-6-5 0,0-6-2 15,11-3-1-15,11-12-4 16,10 3 2-16,15-20-4 16,6 5 3-16,-3-11-6 15,-1 2 5-15,-2-2-8 16,-5 5 7-16,-6 1 1 15,-4 5 3-15,-7 4 4 16,-3 8-2-16,-11-3 4 16,-3 12-4-16,-8 0 12 15,0 3-7-15,-10-3 12 16,0 3-11-16,-4-9 7 16,4 0-8-16,-4-8 0 15,4 2-4-15,-3-18 0 16,2 4-1-16,-2-21-4 15,6 9 1-15,-3-30-4 16,3 9 3-16,1-11-8 16,6 11 6-16,0-6-27 15,8 12 17-15,3-5-91 16,3 8 59-16,8-18-55 0</inkml:trace>
  <inkml:trace contextRef="#ctx0" brushRef="#br1" timeOffset="521318.9414">4607 11380 176 0,'7'-23'68'0,"4"8"-52"0,-8 9 17 16,1 3 6-16,-4 3 0 15,4 3 1-15,-1 9-13 16,8-3-4-16,-8 3-13 16,4 2-6-16,0 7-3 0,0 5-1 15,4 7 2-15,-8 5-1 16,4 6 2-16,1 3 0 15,-1 6 1-15,3 6 0 16,-10-3 0-16,0-1-5 0,0-13 1 16,-7-4 0-16,4-9 2 15,-4-5-3-15,-1-7-2 16,1-5-9-16,4-9-3 16,-4-6-14-16,7-9-4 15,0-20-21-15,7-9-7 16,-4-3-34-1</inkml:trace>
  <inkml:trace contextRef="#ctx0" brushRef="#br1" timeOffset="521788.6516">4674 11451 208 0,'-10'-18'79'0,"10"15"-61"0,-4-11 12 0,4 8 2 15,0 3-11-15,4-3 1 0,6 0-11 16,1-3-2-16,14 0-5 15,10 1-1-15,0-1 3 0,7 3-3 16,4 3 0 0,0 3 1-16,0 0 0 15,-7 6-2-15,-11 6-2 0,-7 2 1 16,-7 7-1-16,-7-1-3 16,-17 10 2-16,-4-4 1 15,-11 4 0-15,-3-4 0 16,-4-5 2-16,-3-4-1 15,10 1 2-15,-3-6 0 16,21-3 1-16,0-4-2 0,14-2 1 16,0 0 0-16,21-3 1 15,-3 0-2-15,10 6-2 16,-10 0 1-16,3 3-1 16,-3 3-3-16,-4 8 2 15,-7 4-4-15,-7 11 1 16,-7 12 2-16,-7-3 3 15,-4 0 0-15,-6-8-1 16,-4-1 3-16,-4-6 0 16,0-5-1-16,0-7-2 15,1-8-2-15,3-3 1 16,7-6-30-16,-1-3-14 16,8 0-41-1</inkml:trace>
  <inkml:trace contextRef="#ctx0" brushRef="#br1" timeOffset="522567.6056">5408 11804 148 0,'-28'0'55'0,"10"0"-43"0,-10-9 19 0,17 9 5 15,1 0-1-15,6 3 4 16,-6 3-6-16,-1-6 0 16,8 0-19-16,3 0 3 0,3 3 1 15,11 8-10-15,4-5-2 16,10 0 0-16,4 0 1 16,10 0 1-16,8-6 2 15,17 0-1-15,14 0 0 0,3 3-5 16,1-3-3-16,0 0 0 15,-15-3-1-15,-3 0 0 16,-7-3 2 0,-3 0-6-16,-11 0 1 0,-18-5-4 15,-3 5 0-15,-8-3-7 16,-3-3-2-16,-14 0-7 16,0-5 0-16,0-1-17 15,-10 0-4-15,3 4-6 16,0-1 1-16,0 3 9 15,3-2 5-15,-7 5 22 16,8 3 10-16,3 0 16 16,-7 6 7-16,7 0 23 0,0 0 12 15,7 0-16-15,-7 6-5 16,7 3-9-16,0 0-4 16,4 5-5-16,3-2 0 15,3 0-7-15,1 2-1 16,3 10 0-16,4-3 0 15,0 8-2-15,-11 0 1 16,-4 1-4-16,-17 2-2 16,-10 3 2-16,-12 1 0 15,-2-1-4-15,-5-6 1 16,1-2-2-16,3-1 0 16,4-11-18-16,14-6-7 15,3 0-35-15,11-9-12 16,11-12-35-16</inkml:trace>
  <inkml:trace contextRef="#ctx0" brushRef="#br1" timeOffset="523133.053">6752 11410 216 0,'-14'-50'82'0,"7"26"-64"0,0 15 26 16,7 9 7-16,-4 3-9 0,4 3-2 15,0 9-16-15,0 3-5 16,0 2-11-16,0 10-3 0,4 8-1 15,-1 6 0-15,8 6 0 16,-7 9-2-16,3 14-2 16,0-5 1-16,0-4 1 15,3-11-1-15,-10-3-1 16,0-14 1-16,0-10-1 16,0-5 0-16,0-4 2 15,4-8 3-15,-4-9 2 0,7-6 1 16,7-8 2-16,-3-13-5 15,10-5-1-15,14 2-2 16,4 4-2-16,0 5 1 16,3 4 1-1,-3 5-3-15,0 9-2 0,-4 6 2 16,-10 6 0-16,-1 8-2 16,-13 1 2-16,-8 3 1 15,-6 2 2-15,-8 1-3 16,-13-1 0-16,-12-11 1 31,12 6 0-31,-22-7 0 0,7-2-25 16,7-6-8-16,4-3-89 15,10-3-40-15,11-3 46 0,14-14 26 16</inkml:trace>
  <inkml:trace contextRef="#ctx0" brushRef="#br1" timeOffset="532080.8378">8872 11666 188 0,'0'-3'71'0,"4"3"-55"0,-4-3 17 16,0 3 5-16,-4 0-7 16,-3 0-1-16,-7 6-10 15,-14 5-5-15,-4 1-8 16,-10 3 2-16,-15 8 3 0,1 7 3 16,3 5 3-16,7 6-10 15,4-3-2-15,7-5 0 16,10 5 1-16,4-12 1 0,14 1 2 15,-4 2-5-15,11-5-3 16,11-1 3-16,3-2 4 16,14 2-3-1,14 1 2-15,4-7-3 16,0-2 2-16,0-3-6 0,0-6-1 16,-4 0-5-16,0-6-1 15,-3-9-8-15,-3 0-2 16,-5 0-18-16,1-3-5 15,0-2-22-15,-4 2-9 16</inkml:trace>
  <inkml:trace contextRef="#ctx0" brushRef="#br1" timeOffset="532711.5434">9176 12030 204 0,'-21'3'77'0,"17"-3"-60"0,-14 3 10 0,15 0 4 15,-4-3-6-15,-4 3 0 16,4 0-5-16,4-3-2 16,-1 3-10-16,11 6-1 0,7-9 3 15,11 2-2-15,7-2 1 16,7-2 3-16,6 2 3 16,12-9-6-16,17 6-1 15,11 0-2-15,-4 0 1 0,-7 0-4 16,-4-3-2-16,-10 0 0 15,-7 0 1-15,-7 3-3 16,-7-3 0-16,-7 4-10 16,-8-7-5-16,-2 3-14 15,-8 3-6-15,-4-3 1 16,-3 0 1-16,-3-6 4 16,-4 1 1-16,-4-1-27 15,1 0-38 1,-4 3 25-16,0 0 40 15,-4-5 23-15,1 5 24 0,-1 3 12 16,0 0 12-16,1 3 9 16</inkml:trace>
  <inkml:trace contextRef="#ctx0" brushRef="#br1" timeOffset="532939.0335">9924 11871 315 0,'-4'3'61'0,"4"-3"-30"16,4 0-18-16,3 0-8 0,7 3 1 0,7 3 1 15,7 0-1-15,7 6 1 16,1 5-2-16,3 1 0 15,-8 0-3-15,-2 8 1 16,-19 1 2-16,-17-1 2 16,-11 9-1-16,-10 1 1 15,-7-1-6-15,-4 9-1 16,4 3-2-16,3-9 0 16,7 0-9-16,4-8-5 0,14-21-122 15,7-18 18 1</inkml:trace>
  <inkml:trace contextRef="#ctx0" brushRef="#br1" timeOffset="533761.9265">10400 11836 188 0,'-4'-21'71'0,"4"1"-55"0,4 8 13 0,-4 12 4 16,3-3 1-16,1 3 19 15,-1 3-11-15,1 6-22 16,3 3-10-16,0 8-5 16,0 10-3-16,0 5 1 15,0 6-2-15,0 0-1 0,0 0 3 16,0 4 2-16,-3-7-2 16,0 0 0-16,-1-3-3 15,-3-5-3-15,0-10 4 16,0-5 3-16,0-12 1 15,-3-6 0-15,3 3-43 32,-4-32 16-17,0-4 5-15,1 1 11 16,-1-3 6-16,4 3 1 16,0-13-1-16,0 4 1 15,0 0 1-15,0 6 1 0,4 3-4 0,-1 8 1 16,5 4 2-16,2 5 3 15,8 1-2-15,6 5 0 16,8 6 3-16,18 3 1 16,6 3-1-16,4 3 1 15,0 6-4-15,0 11 0 16,-4 10 3-16,-6 8 1 16,-8 3-3-1,-14 0-1-15,-17 0 3 0,-15 1 1 16,-10-1 1-16,-14 3 0 0,-11 3 9 15,-14-12 4-15,-3-3-11 16,-1-8-3-16,12-12-7 16,9-6-1-16,8-9-21 15,10-12-10-15,15 3-101 16</inkml:trace>
  <inkml:trace contextRef="#ctx0" brushRef="#br1" timeOffset="538449.5355">12030 12189 520 0,'0'-3'0'0,"-4"-9"-49"31,4-8 22-31,0-4 1 16,0 0 18-16,0-2 8 15,-3-12 1-15,-1 3-1 16,-3-4 1-16,-3 1-1 0,-1-3 2 16,0 3 1-16,1 5 3 15,-1 1 1-15,4 6 3 16,0-1-3-16,7 4 1 15,7 5-3-15,4-3 0 16,6 7-3-16,8-1-2 16,7 3 3-16,10 0 2 15,7 7 0-15,15 5 2 16,0 5-2-16,-5 7 2 16,-2 3-4-16,-8 6-2 15,-13 8 4 1,2 9-3-16,-9 15 4 0,-12-3-2 15,-10 0 3-15,-10-3-4 16,-11-3-2-16,-7-6 0 16,-15-8-1-16,-3-4 2 0,-3-5-1 15,0-9-1-15,3-1 1 16,7-8-1-16,8 0-5 16,2-3-1-16,5 0-37 15,6 0-16-15,4 0-34 16,7 0-52-1,7 0 39-15</inkml:trace>
  <inkml:trace contextRef="#ctx0" brushRef="#br1" timeOffset="539020.0088">12735 11971 156 0,'-7'0'57'0,"0"-3"-44"0,4 0 21 16,3 3 7-16,-4 3-7 16,4 6 0-16,0-9-8 15,0 0-4-15,0 0-12 16,0 0-4-16,7 3-2 0,7 6-2 15,7-9-2-15,8 3 1 16,13-3 1-16,0 0 3 0,4 0 2 16,0 0 1-16,3 0 0 15,-10 0 0 1,0 3-4-16,0-3-1 16,-4 3-1-1,0 0 1-15,-3 3-2 16,0-6 2-16,-4 2-2 0,-7-4-1 15,0 2 1-15,-6-6-6 16,-5 6 3-16,-6-6-36 16,3 3 20-16,-11-6-95 15,1 6 62-15,-8-9-74 16,1 9 72-16</inkml:trace>
  <inkml:trace contextRef="#ctx0" brushRef="#br1" timeOffset="539260.5404">13219 11865 184 0,'-4'6'68'0,"4"-6"-52"0,0 3 12 0,0-3 9 16,7 6-21-16,-3 0 6 16,6 0-14-16,8-6 4 15,3 3-7-15,11-3 4 16,0 3-5-16,6 3 5 16,-2 8-6-16,-5-2 6 15,1 0-6-15,-11 11 6 16,-3-8-6-16,-18 32 12 31,-74 6-54 16,10-18-84-47,18-20-40 0</inkml:trace>
  <inkml:trace contextRef="#ctx0" brushRef="#br1" timeOffset="543960.1599">14093 11227 140 0,'-3'-8'55'0,"6"8"-43"0,-6 3 19 0,3-3 5 15,0 0-9-15,0 0-1 16,7 8-13-16,-3 4-5 15,3 15-5-15,0 8-3 0,3 9 1 16,1 3 1-16,-1 3 1 16,1 6-1-16,3 9 1 15,-3 11-2-15,-1-5 2 0,1 2-2 16,-4-11 2 0,0-9-2-16,-4-9 2 0,1-6 0 15,0-9 3-15,-1-8-3 16,-3-6 0-16,0-4 8 15,0-2 2-15,0-9-2 16,-3-9-1-16,-1-5-4 16,-7-4-1-16,1-11-3 15,-8 2-2-15,-3-2 1 16,-7 8 1-16,0 1-1 16,-15 8 2-16,4 3 0 15,-3 15 1-15,0 9-5 16,-4 5 1-16,11 1 2 15,3 2 1-15,4 1-1 16,7-4-2-16,6-2 1 0,8 0 1 16,7-1 3-16,7-5 2 15,11-3 5 1,7 0 3-16,17-6-4 0,4 6 1 16,3-9-5-16,-6-9-2 15,-5 6-2-15,-6-6 0 16,-11 6-24-16,-7-3-11 15,-6 3-67-15,-5 0-31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43.6229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18T10:50:07.45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5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43.62292" units="1/cm"/>
          <inkml:channelProperty channel="T" name="resolution" value="1" units="1/dev"/>
        </inkml:channelProperties>
      </inkml:inkSource>
      <inkml:timestamp xml:id="ts1" timeString="2020-05-18T10:58:14.839"/>
    </inkml:context>
  </inkml:definitions>
  <inkml:trace contextRef="#ctx0" brushRef="#br0">15501 2126 284 0,'39'0'0'0,"3"-3"-82"0,-28 3-25 15</inkml:trace>
  <inkml:trace contextRef="#ctx0" brushRef="#br0" timeOffset="1241.429">14930 2643 128 0,'-53'6'49'0,"46"6"-38"0,-8 0 15 0,12-4 5 16,-1 4 0-16,1 0 4 0,-4-3 1 15,3-3 2-15,4-3 3 16,0-3-22-16,0 0 0 15,14-12 6 1,4-9-5 0,7-5-6-16,14-9-1 15,6-18-4-15,5-21 0 0,-1-11 1 16,1-3 1-16,-1-3-5 16,0-9-2-16,1 6 0 15,-1 11 0-15,-3 16 0 16,0 17 0-16,-11 11 0 15,-7 10 2-15,-3 14-3 16,-4 15 0-16,-3 18-1 16,0 17 1-16,-1 9 0 0,-3 6 1 15,-3 9-2-15,-1 9-2 16,-3 14 1-16,1 3 1 16,-5-5-1-16,1-10 2 15,-4-5 0-15,-4-9 1 16,1-3 0-16,-8-9 0 15,-3-9-2-15,-4-9-2 16,4 1 1-16,-11-15 1 16,1-6 1-1,-1-6-8-15,4-6-2 16,3-3-16-16,1-3-5 16,-1-6-37-16,4 1-15 15,0-1-22-15,0-2-7 16,-1 5 15-1</inkml:trace>
  <inkml:trace contextRef="#ctx0" brushRef="#br0" timeOffset="1438.9091">15258 2470 140 0,'-14'-3'52'0,"14"3"-41"0,-11-6 24 15,11 3 10-15,0-9-10 16,0 6 7 0,3-8-14-16,5-1-15 15,2-6-3-15,4 1 0 0,7-1-4 16,8 4 2-16,6 2-3 15,7-3 0-15,11 4-3 16,0 5-2-16,-4 0-2 16,-6 0 1-16,-4 3-12 15,-4 0-5-15,-3 0-100 16</inkml:trace>
  <inkml:trace contextRef="#ctx0" brushRef="#br0" timeOffset="2233.0232">15826 2399 236 0,'-7'-6'90'0,"10"18"-70"0,4-6 4 0,0-9-3 16,7 0-4-16,7-6-1 15,11 9-4-15,21-3 0 16,11 0-7-16,6 6 1 0,1-6 4 15,10-2-4-15,11 7 2 16,6 1-3-16,-6 0 0 16,-7 0-3-16,-11 0 1 15,-4-3-2-15,-13 0 2 16,-15 0-2-16,-10 0-1 16,-7-3-2-16,-11 0 1 15,-7 3-12-15,-7-6-7 16,-7 4-47-16,-7-7-18 15,-4 3 14-15,0-3-10 16,1-9 28-16,3 4 25 16,3-1 12-16,0-3 25 15,4 1 8-15,7 2 10 16,0 3 6-16,7 3 2 16,1 4 3-16,2 2-1 15,4 3-1-15,0 0-4 16,0 8 0-16,1 1-18 15,-1 12 3-15,3-4 3 0,1 10-5 16,-4-1 2-16,0 4-4 16,-3 2 0-16,-4-5-3 15,-7 2 1-15,-4-3-2 16,-6 7 0-16,-4-4-5 16,-8-2-1-16,-6-1-3 15,-7-5-1-15,-11 2-19 0,4-5-9 16,6-6-82-1</inkml:trace>
  <inkml:trace contextRef="#ctx0" brushRef="#br0" timeOffset="2744.3702">17431 1982 232 0,'0'-15'88'0,"3"18"-69"0,1 3 17 0,-1 3 3 15,1-3-17-15,-1 5-4 16,1 4-5-16,-1 12 1 15,1 11-7-15,3 9 0 0,0 14 0 16,0 7-1-16,-3 0-1 16,-4-7-3-16,0-5 1 15,0 3 0-15,0-15 1 16,0-14-5-16,0-10 1 16,0-20-209 15,0-23 74-31,0-13 23 0</inkml:trace>
  <inkml:trace contextRef="#ctx0" brushRef="#br0" timeOffset="3178.4143">17431 2117 156 0,'-14'-32'57'0,"7"26"-44"0,0-6 25 15,7 9 10-15,0 3-9 16,0 0-2-16,7 0-19 16,3-3-6-16,11 0-8 15,11 0 4-15,17 3 2 0,19 0-5 16,9 0-3-16,-6 3 1 15,-8 3 0-15,-10 6 1 16,-11 3 0-16,-13 5-5 16,-19 12-1-16,-13 13 3 15,-22 5 3-15,-24 2-1 16,-11-10 0-16,3-4 1 0,8-12 2 16,6-5 1-1,8-9 1-15,14-4 0 0,14-5 0 16,14-6-2-16,25 3-1 15,17-5-1-15,4 2 0 16,4 0-5-16,-5 9-1 16,-2 2 3-16,-4 10 1 15,-11 3-3-15,-10 5 1 16,-11-2 2-16,-14 5 1 16,-14 0-1-16,-15 7 1 15,-27-1 0-15,-15-3 1 16,-3-2 0-16,0-7 0 0,0-11-2 15,11-9-2-15,10-6-4 16,10-3 0 0,15-9-106-16,21-5-90 15,14-1 63-15</inkml:trace>
  <inkml:trace contextRef="#ctx0" brushRef="#br0" timeOffset="15715.7891">13215 2626 204 0,'-25'-9'77'0,"25"9"-60"0,4 3 13 31,6-3-17-31,-2-3-6 16,2 3-4-16</inkml:trace>
  <inkml:trace contextRef="#ctx0" brushRef="#br0" timeOffset="15878.6258">13215 2614 224 0,'11'-15'85'0,"-11"15"-66"0,31-15-1 0,-20 10-3 15,3 5-11-15,4-6 5 16,3 3-6-16,-3 0 1 15,3 3-2-15</inkml:trace>
  <inkml:trace contextRef="#ctx0" brushRef="#br0" timeOffset="15957.8755">13349 2693 445 0,'-28'62'28'0,"-18"6"-112"16,4-4 43-16</inkml:trace>
  <inkml:trace contextRef="#ctx0" brushRef="#br0" timeOffset="18941.8229">8107 2508 108 0,'-11'15'44'0,"8"-9"-35"0,-15-1 5 15,8 1 1-15,-1 3 2 16,4 0 2-16,-11 0-8 16,4 5-4-16,0 4 4 15,0-3 5-15,3 2-8 16,4 1 0-16,0-6-1 0,0 0 1 15,14-4 9 1,0-2 1-16,11-14 22 16,3-4 11-16,7-12-22 0,4-14-8 15,7-27-12 1,-7-14-1-16,3-6-7 16,4-6-1-16,-8-4 4 15,5 1-2 1,10-14 1-16,-1 8 1 0,-6 20 0 15,4 19 0-15,-5 14 0 16,-6 11-2-16,-4 13-4 0,-7 14 1 16,-3 15 1-1,3 11 0-15,-10 28 0 16,-1 10 0-16,-6 31-3 16,-4 2 2-16,-7 6 3 15,3 6-1-15,-6 3 2 0,-1-12-2 16,1-23-3-1,-1 2 1-15,0-14 1 16,4-12 0-16,0-15-33 16,7-5 18-16,-3-12-27 0,3-6-18 15,0-9-8-15,0-9-32 16</inkml:trace>
  <inkml:trace contextRef="#ctx0" brushRef="#br0" timeOffset="19150.1174">8431 2255 108 0,'-21'-15'41'0,"11"15"-32"0,-4-2 4 16,3-1 0 0,7 3-8-16,-6-3-1 0,-1 0 0 0,1 0 0 15,3 3 0-15,0 0 0 16,3-3 2-16,4 3 1 16,0 0-3-16,7 0 8 0,11 0 7 15,-1-3 10-15,19-6 4 16,13 3-15-16,4 0-8 15,-53 6-198 17</inkml:trace>
  <inkml:trace contextRef="#ctx0" brushRef="#br0" timeOffset="21477.8636">8950 2323 124 0,'-21'6'46'0,"17"-6"-35"0,-6-3 25 16,10 3 9-16,0 0-16 16,3 0-3-16,11-3-3 15,15-3 0-15,16 0-12 16,12-3 2-16,6 0 1 0,11 4-12 15,22 2-3-15,6 3 2 0,4 0 1 16,-14 0-5 15,-1 3 2-31,5-1 2 0,-8 4 0 16,-4-3-14-16,-13 3 7 16,-18 6-32-16,-14-3 20 0,-29 0-55 15,-6-1 41-15</inkml:trace>
  <inkml:trace contextRef="#ctx0" brushRef="#br0" timeOffset="21681.0282">9296 2540 196 0,'0'6'74'16,"10"-6"-58"-16,15-9 9 0,-11 6 0 0,14 1-9 15,18-1-1-15,28 3-5 16,4-6-1-16,3 0-3 15,-7-3-1 1,4 6-3-16,3 0-4 16,-4 3 1-1,-6 0-32-15,-11 3 18 0</inkml:trace>
  <inkml:trace contextRef="#ctx0" brushRef="#br0" timeOffset="21972.6264">10276 2117 224 0,'0'6'85'0,"0"-6"-66"0,25 12 8 0,-14-6 2 16,-1 2-17-16,1 4-2 15,3 3-6-15,0 2-1 16,0 1-1-16,-3 14 1 15,-1 4-2-15,-6 8 4 16,-1-3-3-16,-17 3 4 16,-3 0-4-16,-26 6 1 15,5-12-1-15,-19 1-21 16,11-4 10 0,-3-6-98-16,14-5 59 15,10-12-80-15,14-1 72 0</inkml:trace>
  <inkml:trace contextRef="#ctx0" brushRef="#br0" timeOffset="24063.0265">11546 1967 204 0,'4'-23'77'0,"-4"23"-60"0,-7-15 13 0,0 12 14 15,3 3-25-15,-13 0 17 16,3 3-21-16,-25 9 16 15,0 2-17-15,-18 4 12 16,8 3-15-16,-11 2 6 16,14 9-10-16,0 10-2 0,8 2-3 15,2 9 1-15,15 2-2 16,11-8 2 0,3 3-2-16,14-5-3 15,7-7 1-15,17-3-1 16,12-9 0-16,6-2 2 15,4-9 0-15,4-9 0 16,-5-3 0-16,5-9-38 16,-4 3 21-16,-7-9-77 15,-4 0 53-15,-10-11-98 0,-8 8 78 16</inkml:trace>
  <inkml:trace contextRef="#ctx0" brushRef="#br0" timeOffset="24762.3309">10788 1523 160 0,'0'-6'60'0,"-7"9"-47"0,10 3 21 0,-3-3 8 16,-3 3-12-16,-11 6-5 0,-7 11-10 15,-4 10-5-15,-7 14-5 16,-3 14 3-16,0 1 2 0,-1-6-12 16,5-3-3-16,2-12 4 15,8-3 5-15,4-11-4 16,2-13-2-16,8-5-6 16,4-12 0-16,6-11-73 15,4-16-59 1,4-20 43-16</inkml:trace>
  <inkml:trace contextRef="#ctx0" brushRef="#br0" timeOffset="24947.1613">10548 1573 64 0,'0'-18'27'0,"0"18"-21"0,-3 0 38 0,3 0 16 0,-4 3-20 0,0-3-8 16,4 3-13-16,0-3-4 16,0 6-9-16,4 3 0 0,3 3 1 15,4 5 1-15,3 1 0 16,3 9 0-16,8 2 2 15,3 6-3-15,4 1 1 16,-4-4-5-16,-3 3 0 16,-7-5-6-16,-4-7-2 15,-11 1-42-15,-3-10-17 16,-3 1-22 0</inkml:trace>
  <inkml:trace contextRef="#ctx0" brushRef="#br0" timeOffset="25130.927">10400 1808 212 0,'-4'-11'79'0,"15"16"-61"0,7-13 1 0,-8-1-1 0,15 3-6 16,14-3 1-16,21 3-5 16,10-3-3-16,-3 1-2 15,-3-4 0-15,-8 6 0 0,-14 0-158 31,4 6 85-31</inkml:trace>
  <inkml:trace contextRef="#ctx0" brushRef="#br0" timeOffset="461975.8151">32036 7917 236 0,'-4'-3'88'0,"4"-3"-69"0,7 6 8 16,-3 0 1-16,3-3-8 0,0 1 0 16,4-1-7-16,3 0 0 15,3 3-8-15,8 0-1 0,10 0 0 16,-7 3-2-16,8 2 1 16,-5 4-4-16,8-3 0 15,-7 0 1-15,0 3 0 16,0-3 0-16,-4 0 2 15,-11 0-3-15,-2 2 0 16,-8-2 3-16,-7-3 1 16,-11 0-1-16,-7 0 1 15,-17-6-2-15,0 0-1 16,-8 0 3-16,5-3 0 16,2-2 5-16,5-1 3 15,2 0-2-15,8-3 0 16,7 3-3-16,11-2-1 15,-1 5-3-15,4 0-2 0,11 3 3 16,3 3 0-16,7 3-4 16,7 3 1-16,0 0-2 15,4 5-2-15,-18-2 3 16,-7 6 2-16,-10-3-5 16,-11 5 1-16,-11-2 1 15,-7 3 3-15,-3-1-2 16,-7-8 0-16,-1 6 1 15,1-6 2-15,0 2 1 16,-1-8 3-16,8 0-3 0,0-3 0 16,6-3-1-16,12 0 1 15,-4 0 0-15,7 3 3 16,-1-3-8-16,5 6 0 16,3 0-2-1,3 6-1-15,-3 0 1 16,7 0 3-16,-7 8 0 0,0 7 1 15,0 2 0-15,-4 1 2 16,-3 2-1-16,-3-2-1 16,-1-1 1-16,0 1 1 15,-6-7-3-15,-4-2 0 16,-4 2 1-16,4-5 0 16,-4-3-14-16,4 0-3 0,6-6-44 15,8-1-20-15</inkml:trace>
  <inkml:trace contextRef="#ctx0" brushRef="#br0" timeOffset="462505.158">31073 7941 260 0,'10'-6'99'0,"-24"0"-77"0,14 3 4 0,7 3-2 15,7 0-16-15,7 0-2 16,8 3-4-16,6 3-2 16,7 0 1-16,-6 0-1 0,-1 2 0 15,-3 4-3-15,-8 3 2 16,-3 0 1-16,-6-1 0 16,-8-2 2-16,-4 6 3 15,-6-1 2-15,-8-5 3 16,-7-6 6-16,-3 0 4 15,-10-9 3-15,-1 0 3 16,0-6-1-16,4-3 0 0,0-5-6 16,3-1-1-16,0-2-6 15,4-1-2-15,3-3-6 16,4-5-1-16,0-3-3 16,11-6-3-16,-8-7-14 15,4-2-6-15,3-3-15 16,12 0-4-16,6 3-21 15,10 3-10-15</inkml:trace>
  <inkml:trace contextRef="#ctx0" brushRef="#br0" timeOffset="462920.8173">31962 6909 308 0,'-4'9'115'0,"4"5"-89"0,-14 10-8 0,3 5-9 16,-3 15-9-16,-21 9 0 16,-11 6 0-16,-3 9 0 15,-4-1 0-15,-4 19 0 0,1 2 2 16,-4-9-3-16,0-8 0 16,11-12 1-16,6-12 0 15,8-12 0-15,10-17 0 16,11-13 2-16,7-13-19 15,14-4-8-15,0-29 13 16,4-9 5-16,3 0 3 16,4 6 3-16,-1 5 1 15,-3 10 2-15,-3 5 10 16,-11 10 4-16,7 8-10 16,-7 6-5-1,-7 12-1-15,-4 14-1 0,-10 21 1 16,-3 6 2-16,-12 0-1 15,8-3-1-15,-11-9-24 16,0-9-11-16,4-2-55 16,3-7-51-1,1-2 48-15</inkml:trace>
  <inkml:trace contextRef="#ctx0" brushRef="#br0" timeOffset="463269.4745">30713 7903 236 0,'0'5'88'0,"7"-8"-69"0,14 12 4 0,-21-9-4 16,4 3-8-16,3 0-1 15,3 3-2-15,1 3 2 16,-1-3-5-16,1 3-1 0,-7 2 0 15,6 4-5-15,-3 0-1 16,-7 2 3-16,-7-2 1 0,0 0 2 16,-4-3 0-16,-10-4 4 15,11-5 5-15,-11-3-1 16,-1-6 1-16,5-5-3 16,6-1 1-16,1-3-6 15,13-2-3-15,18-1-21 16,11 0-8-16,14-2-87 15,7-1-60 1,0 3 68-16</inkml:trace>
  <inkml:trace contextRef="#ctx0" brushRef="#br0" timeOffset="463763.0093">30304 7914 284 0,'0'-9'107'0,"0"9"-83"0,-7 0 13 31,24 9-21-15,-3-3-8 0,4 3-5-16,-4 3-3 15,0 0 1-15,-3 8-1 16,3 1 0-16,-11 11 2 0,-3 0-1 0,-10 4-3 16,3-1 1-16,-11-3-19 15,4-5 11 1,-4-4-60-16,4-5 38 0,0-15-99 15,4 0 73-15</inkml:trace>
  <inkml:trace contextRef="#ctx0" brushRef="#br0" timeOffset="463959.0324">30032 7479 284 0,'11'-6'107'0,"-11"6"-83"0,-18 3-3 0,14 3-7 15,8 6-10-15,3 8-5 16,4 7 0-16,10 17 1 16,3-3 0-16,5 6 0 15,-5 0 0-15,-2 0-42 16,-5-6 23-16,-3 1-116 16,4-4 75-16</inkml:trace>
  <inkml:trace contextRef="#ctx0" brushRef="#br0" timeOffset="464470.0238">30043 7964 272 0,'-32'-3'104'0,"32"3"-81"0,-21 21-4 0,7-12-10 16,3 8-9-1,-17 10 1-15,-8 14-1 16,-6 3 0-16,-18 0 0 15,-10-3 0-15,3-8 0 0,0-4 0 0,3-5 2 16,1-7 8-16,3-5 5 16,3-6 2-16,1-9-1 15,-1-6-2-15,8-11-1 16,7-7-7-16,20 4-2 16,-2-10-2-16,2 4 1 15,8 8-2-15,0 1-1 16,7 8-4-16,4 6 0 15,-1 6-3-15,1-3 0 16,-1 21-1-16,-3 5 2 16,-4-5 4-16,-3 0 3 15,-3-7 4 1,-4-5 0-16,-4 3 0 0,-7-12-1 16,-3 3 2-16,-4-6 1 15,-3 6 3 1,-8 6-3-16,-6 0 1 0,6 12-5 15,15-1 0-15,-4 4-3 16,11 2-1-16,7 1-1 16,14-1 0-16,14-2 0 15,11 0 0-15,10-4-20 16,11-5-8-16,-1-9-12 16,1-9-3-16,0-6-80 15</inkml:trace>
  <inkml:trace contextRef="#ctx0" brushRef="#br0" timeOffset="464639.5715">28462 7900 296 0,'-70'-12'112'0,"63"9"-87"0,28 0-2 0,-25 3-9 16,11 0-17-16,14 0-3 15,22-3-2-15,6-3 0 16,11-9 5-16,4 4-61 0,6-7-23 15,4 0-17 1</inkml:trace>
  <inkml:trace contextRef="#ctx0" brushRef="#br0" timeOffset="464843.8244">29161 7467 324 0,'3'-29'123'0,"-28"29"-95"0,43-9 5 15,-18 3-3-15,11-2-21 16,10-4-5-16,7-6-3 16,7 6 1-16,18 7-1 15,-14 2-3-15,-4 11-5 16,-13 13 1-16,-19 2-54 16,-14 16-25-16,-13 22-47 15</inkml:trace>
  <inkml:trace contextRef="#ctx0" brushRef="#br0" timeOffset="465811.4587">28265 7970 176 0,'0'-26'68'0,"0"26"-52"0,3-3 6 16,-3 3-1-16,4 0 11 31,-4-3 0-31,0-6 8 16,3 9-22-16,-3-3 1 16,4 3-11-16,-4 0 1 15,0 0 0-15,0 0-1 47,3 0-4-47,-3 0 2 47</inkml:trace>
  <inkml:trace contextRef="#ctx0" brushRef="#br0" timeOffset="465925.034">28279 7917 316 0,'3'0'121'16,"-3"0"-95"-16,0 0-6 0,0 0-14 16,0 0-7-16,0 0-1 15,0 0 0-15</inkml:trace>
  <inkml:trace contextRef="#ctx0" brushRef="#br0" timeOffset="466045.7084">28279 7908 316 0,'-7'-3'118'0,"7"3"-92"0,3 0-7 31,8-5-10 1,-11 5-12-32</inkml:trace>
  <inkml:trace contextRef="#ctx0" brushRef="#br0" timeOffset="466105.5561">28275 7900 316 0,'-7'0'118'0,"7"0"-92"0,0 0-7 0</inkml:trace>
  <inkml:trace contextRef="#ctx0" brushRef="#br0" timeOffset="466194.3116">28258 7876 316 0,'0'18'121'0,"0"-18"-95"0,0 0-6 31,0 0-11-31,0 0-9 0,0 0 0 16,0 0 2-16</inkml:trace>
  <inkml:trace contextRef="#ctx0" brushRef="#br0" timeOffset="466602.7066">28254 7903 497 0,'-7'11'-1'0,"0"4"1"0,-11 6-2 15,-3 2-2-15,-4 4 5 16,-6 5 1-16,-8 6-3 16,4-6 1-16,-8-2 0 15,11 2 2-15,-10-11-1 16,7-4-1-16,0-5 5 16,3-6 1-16,4-6 2 15,-1-15 0-15,8 1 0 16,4 5 0-16,-5-9 2 15,5-2-3 1,-1 5-2-16,4 0 0 0,3 3-1 16,1 1-2-16,3-1 1 15,0 0 2 1,0 0 2-16,0-5 1 16,3 2 2-16,1-5 1 15,-4-1-5-15,10 3-4 16,-14-8 1-16,1-4 2 15,-1 4-4-15,8-9-1 16,-8-12 0-16,4-6 2 16,0 9-6-1,4 5 3-15,-5 1-13 16,5 12 7-16,-4-4-51 16,7 13 32-16,7 2-148 15,0 6 97-15,-14 21-80 16</inkml:trace>
  <inkml:trace contextRef="#ctx0" brushRef="#br0" timeOffset="466829.9613">27690 8479 304 0,'0'-9'112'0,"0"6"-87"0,-4 3-7 15,4 0-9-15,0 0-38 0,-4-3-10 16,1 3 3-16,-1 0 6 16,-3 3 18-1,0 9-13-15,0-6-3 0,0-3-5 0,0-3-2 16,0 3-30 0</inkml:trace>
  <inkml:trace contextRef="#ctx0" brushRef="#br0" timeOffset="467531.4356">27344 7964 284 0,'25'-14'107'0,"-40"8"-83"0,33 3-1 0,-21 0-5 0,6 0-11 16,1 3-2-16,-1-6-2 15,4 6 0-15,0 6-2 16,-14 0-1-16,4 0 1 0,-11 2 3 16,-8 4 2-16,-6 0 4 15,-7 6 4 1,-7 5-6-16,-4 4 0 0,-14-1-4 16,0-2-3-16,-7-1 0 15,0-5 1-15,7-1-1 16,0-5 2-16,3-3 0 15,4 0 3-15,7 3 1 16,4-1 1-16,0 1-4 0,3-3-1 16,4 6-3-16,3-4-3 15,7 4 2-15,22 6 0 16,-4-4-2-16,10 1 2 16,8 2-1-16,6-2 0 15,5-3 2-15,6 0 0 16,-3-7 0-16,-1-2 0 15,-3-3 2-15,-6-6 1 16,-8 0 3-16,-11-3 1 16,-14-2-3-16,-10-4-1 15,-18 3 3-15,-3 3 1 16,-18 0-3-16,0 6-3 16,0 6 0-16,0 3 1 15,10 9-1-15,8-1-1 16,7 7 1-16,10 2-1 15,14 9 0-15,8 4 0 0,10 2 4 16,10 0 2-16,8 3-2 16,7 3-1-16,-1 3 1 15,5 3 0-15,-5-6-2 16,4 0 1-16,-6-9-4 16,-8 1 0-16,-4-7 1 15,-3 0 0-15,-3-8-5 16,-1-10 1-16,-3 1-42 15,7-6-131 1,8-6-34 0,2-3 95-16</inkml:trace>
  <inkml:trace contextRef="#ctx0" brushRef="#br0" timeOffset="467676.1476">26515 9202 284 0,'14'-3'107'0,"-4"0"-83"0,8-20-5 0,-4 11-8 15,4-9-7-15,7-2 0 16,3-4-11-16,7 1-3 16,4-4-112-16,7-2-50 15</inkml:trace>
  <inkml:trace contextRef="#ctx0" brushRef="#br0" timeOffset="467908.3155">26645 7450 356 0,'-28'-47'134'0,"39"38"-104"0,3-15-8 16,-4 16-10-16,4-1-11 15,11-6 2-15,3 6 2 16,8 6 2-16,10 6-3 15,-11 6-5-15,-3 12 0 0,-8 2-12 16,-10 10-5-16,-10 5-32 16,-8 21-15-16</inkml:trace>
  <inkml:trace contextRef="#ctx0" brushRef="#br0" timeOffset="468342.4719">26779 8017 240 0,'-21'-3'90'0,"18"3"-70"0,3 0 10 16,0 0 2-16,-4 3-14 16,1 0-2-16,3 6-9 15,0 6-5-15,0 8-1 0,3 7-1 16,-3 8-9-16,0 0-2 16,0 3-111-1</inkml:trace>
  <inkml:trace contextRef="#ctx0" brushRef="#br0" timeOffset="469738.5958">23114 8735 156 0,'-32'8'60'0,"25"1"-47"0,21 6 28 0,-14-15 8 0,-3-6-7 16,3-6 1-16,7-8-14 16,3-10-3-16,8 1-15 15,3-9 0-15,4-4 2 0,0-2-1 16,-1-6 3-16,8-20-4 16,-4 2-1-16,0 4-2 15,1 5 0-15,-1 9-2 16,-3 15 1-16,-1 8-4 15,-2 12 0-15,-1 9-3 16,-4 12-1-16,4 15-1 16,-3 17 0-16,0 9 2 15,-1 9 2-15,-10 3-1 16,0 6 2-16,-3-4-2 16,0-2 2-16,-1-9-2 0,1-12 2 15,6-11-9 1,-10-27-12-16,0-6-6 15,-7-12-20-15,-3 1-10 16,-1-4-2-16,-3 0-1 16,0 1 10-16,0-1 3 15,3 4 19-15,0-4 7 16,1 6 12-16,-1 4 5 16,1 2 13-16,3 0 4 15,0 3 8-15,-4 0 5 16,4 6-1-16,0 0 1 15,3 0-3-15,4 0-1 16,0 0-6-16,4 0 1 16,3-3-7-16,11 0-3 0,-1-3-5 15,4 1-2-15,8-1-1 16,-1-3 1-16,4 6-11 16,-1 0-4-16,-2 3-93 15,-5 0-58 1,1 6 68-16</inkml:trace>
  <inkml:trace contextRef="#ctx0" brushRef="#br0" timeOffset="470577.6169">23802 8396 116 0,'3'3'44'16,"-13"-8"-35"-16,10 5 18 0,0 0 7 0,0 0-3 15,0 0-1-15,-4 2-10 16,1 1-2-16,-8 0-11 16,8 0-4-16,-1 0 0 0,1 0 4 15,3 0 1 1,0-3 1-16,0 0-3 16,10 3-1-16,1-3 5 15,6 0 4-15,8-3-1 0,7 0 0 16,7-3-3-16,7 3-1 15,6 0-1-15,8 0 0 16,0-2-2-16,0-1-1 16,-10-3-3-16,-8 3-2 15,-7 3-2-15,-6-3 1 16,-8 3-6-16,-7 0 0 16,-4 3-19-16,-2 0-6 15,-8 0-3-15,-4 6 1 16,-10 0-8-16,-11 3-3 15,-14 3-8 1,-3-1-9-16,-7 1 29 16,-1 0 20-16,1 3 14 0,7-1 5 15,3-2 4-15,7 6 41 16,7-7 38 0,8-2-28-16,10 0-24 15,3-3-15-15,11-6-14 16,7-3 1-16,7 0 4 0,11 0-3 15,14 0 0-15,0-3-4 16,3 0 1-16,-6 1-2 16,-8-1 0-16,-3-6-6 15,-8 6-1-15,-6 0-19 16,-4 3-7-16,-3-3-31 16,-4 3-13-16</inkml:trace>
  <inkml:trace contextRef="#ctx0" brushRef="#br0" timeOffset="470791.0622">24335 8123 192 0,'-15'-9'71'0,"15"12"-55"0,-3 6 13 0,6-3 2 0</inkml:trace>
  <inkml:trace contextRef="#ctx0" brushRef="#br0" timeOffset="470998.7883">24335 8164 367 0,'21'24'18'15,"3"2"-10"-15,8-2 5 0,0 5 4 0,0-2-5 16,3-1-2-1,-10 0-5-15,-11-2-4 0,-7 2 0 16,-11-2 1-16,-10 5 3 16,-14 10 2-16,-7-1-3 15,-8-3-3-15,-2 6 2 16,-1-3 0-16,3-5-1 16,8-10-2-16,10-2-2 15,8-6 1-15,10-4-26 16,17 1-9-16,8-12-88 15</inkml:trace>
  <inkml:trace contextRef="#ctx0" brushRef="#br0" timeOffset="471454.9884">24994 7826 200 0,'0'-6'74'0,"4"12"-58"0,-8-6 5 16,4 0-1-16,-3 6-12 16,-4 3-2-16,-4 6-4 15,-3 5-2-15,-7 4 1 16,3 5-1-16,-3 9 0 0,-4 3 0 15,-3 6 0-15,3-5 2 16,1-4 1-16,3-9-1 0,10-8 1 16,-3-7-7-16,0-16 1 15,3-13-87 1,4-9-46-16,0-5 62 16</inkml:trace>
  <inkml:trace contextRef="#ctx0" brushRef="#br0" timeOffset="471683.1459">24642 7882 180 0,'24'-12'68'0,"-20"12"-52"0,-4-9 12 0,7 15 3 16,3 0-21-16,5 3-4 16,-8 3-3-16,17 2 2 15,1 7-2-15,0 3-2 0,-1 2 2 16,1-2-2-16,0 2 2 0,-1-5 0 16,-2-1 3-16,-1-5-3 15,-4-3 0 1,-2-4-1-16,-1-5 1 15,-4-3-4-15,-3-3-2 0,-3-5-36 16,-4 2-16-16,-4-3-36 16</inkml:trace>
  <inkml:trace contextRef="#ctx0" brushRef="#br0" timeOffset="471824.6482">24702 8017 212 0,'-29'-3'79'0,"36"12"-61"0,7-3 1 15,-6-3-1-15,2 0-10 0,8-3-2 16,6 3-1-16,5-3-1 16,-1 0-2-16,0-3-4 0,0-3 1 15,1 0-34-15,-1 0-15 16,4-3-40 0</inkml:trace>
  <inkml:trace contextRef="#ctx0" brushRef="#br0" timeOffset="473075.5979">25365 8023 212 0,'-7'-3'79'0,"0"6"-61"0,3-3-5 16,8 12 6-1,-8 0-13-15,-3 8-3 16,3 10 1-16,-3 8-3 16,4 3-1-16,-1 0 1 0,4 0 1 15,4-3 1-15,-4-5 1 0,3-1 0 16,1-2 0-16,-4-10 0 16,3 1 0-16,1-7 2 15,-4-2-3-15,0-6-2 16,0-6 0-16,-4 0 1 15,1-6-6-15,-4-3-1 16,3-5-20-16,-3-4-7 16,4-5 4-16,-8-10 1 15,11-8 9-15,0-6 4 16,0 0 10-16,4 6 7 16,-1 8 14-16,4 1 9 15,0 3 4-15,-3 8 4 0,6 1-7 16,5 5-2-16,2 3-19 15,4 3-5-15,1-2 0 16,6 2 3-16,-3 3 1 31,6 3-3-31,5 0 4 0,-1 0-2 16,-3 6 1 0,-4 3-3-16,-7 3-2 0,-7 5 1 15,-14 4 1-15,-7 11 1 0,-14 4 1 16,-7 5 0-16,-4-3-2 15,-3-2-2-15,3-7 1 16,11-2-1-16,10-10 0 16,11-5 2-16,14-3-1 15,14-6-1-15,15-3 1 0,24 0 1 16,7 0 1-16,0 3 1 16,-4 3-5-16,-6 6 1 15,-18 3 0 1,-4-4 0-16,-17 4 4 15,-4 3-2-15,-24 8 4 16,-22-2-4-16,-14 0 4 16,0-4-4-16,-24-2 1 15,6 3-1-15,-10-4-4 16,7-2 1-16,4 3 1 16,10-9-75-16,4-1-32 15</inkml:trace>
  <inkml:trace contextRef="#ctx0" brushRef="#br0" timeOffset="482064.0123">22299 8361 264 0,'0'6'99'0,"0"-6"-77"0,-11-9 7 16,8 3 8-1,3 3-22-15,-4-8 12 16,4-1-16-16,-3-3 12 15,6 6-13-15,-3 1 13 16,0 5-5-16,4 3-9 16,-1 0-1-1,8 5-5-15,0 1 0 16,-1 0-1-16,4 3 1 16,0 0-2-16,4 6 4 0,0-1-3 0,-1 1-1 15,1 3 0 1,-4-1-1-16,0 4 0 0,0 2 0 15,0-2 0-15,-6 5 0 16,-1-5 0-16,-11 2 4 16,4-5-2-16,-14 3 1 15,3-4-1-15,-10-2-2 16,4 3 1-16,-12-7 1 16,5 1-1-16,-8-6 2 15,7 3-2-15,-7-15 8 16,11 6-5-16,0-9 5 15,3-3 4-15,8-2 2 16,3-10-2-16,0 1 11 16,7-4-13-16,0-8 5 15,3 9-9-15,1-19 0 0,-4 4-4 16,0-3-2-16,-4-6 0 16,-3 3-4-1,4 3 2-15,-8-6-12 16,8 6 6-16,-8-6-14 15,0 12 12-15,-6-3-7 0,-1 11-4 16,1 4-46 0,2 2 36-16,-2 4-84 15,6 11 65-15,4 0-110 16,11 6 91-16,17 3-45 0</inkml:trace>
  <inkml:trace contextRef="#ctx0" brushRef="#br0" timeOffset="483174.7154">22772 7732 136 0,'28'-62'52'0,"-28"62"-41"0,21-53 37 0,-14 36 40 15,4 8-47-15,-4-9 27 16,3 7-41-16,-2 2 14 15,2 3-24-15,-6 9 4 16,-1 9-12-16,-10 14 3 16,0 3-7-16,-18 15 2 15,4 4-4-15,-21 4 0 16,3 1-1-16,-17 12-2 16,10-3 1-16,-7 0 1 15,7-1-1-15,0-8 4 16,7-6-3-16,8-9-1 15,6-11-14-15,4-7-4 0,7-8 9 16,3-3-23-16,4-9-6 0,0-3-16 16,7-3-5-16</inkml:trace>
  <inkml:trace contextRef="#ctx0" brushRef="#br0" timeOffset="484015.3345">21766 8543 252 0,'-10'-3'93'0,"10"3"-72"0,0 0 16 0,0 0 2 16,0 0-10-16,0 0 0 15,0 0-12-15,3 0-3 16,4 0-8-16,-7 0-4 0,0 0-1 0,0 0-1 16,0 0 0-1,0 3-5-15,-3 3 1 0,-4 0-3 16,-4 0 2-16,-3 0 3 15,-4 3 1-15,1-3 1 16,-4-3 2-16,3 0-3 16,4-3 0-16,0-3 3 15,7-3 3-15,0 0 2 16,10-3 3-16,1 0-3 16,6 3 1-16,4 0-5 15,1 1 0-15,-1-1 1 16,0 3 0-16,-4 3-2 15,-3 3-2-15,0 0-2 16,-7 2 1-16,-3 7 1 16,-4 3 2-16,-4 6-1 15,-3-1-1-15,-3 7-2 0,2-4 1 16,-2 4 1-16,-1-7 0 16,1 1 0-16,9-4 0 31,5 4 2-31,6-6 1 15,5-4-4-15,6 1 1 16,7 3 2-16,4-3 1 16,3-1-1-16,0 4-2 15,-3-3 1-15,-4 3-1 16,-7-1 0-16,-7 10 2 16,-11-4 1-16,-6 10 1 0,-8-1 4 15,-6 3 3 1,-12-2-6-16,-6-1-1 0,-7-8 2 15,3 5 3-15,-4-5 2 16,4-6 3 0,4-4-1-16,3-5 0 0,0-6-1 15,11-6 2-15,4-8-5 16,2-4-3-16,5-8-6 16,3-4-2-16,3-5-15 15,4-12-6-15,3 0-24 16,4-18-7-16,8-5-25 15,2-1-8-15,1 0-50 16</inkml:trace>
  <inkml:trace contextRef="#ctx0" brushRef="#br0" timeOffset="484186.5211">21502 8105 348 0,'0'-3'129'0,"-4"-5"-100"0,8 5-9 0,-4 0-8 16,0-3-46-16,0-3-17 16,0 3-80-16,3 0-35 15,4 6 79-15,-10 9 39 16</inkml:trace>
  <inkml:trace contextRef="#ctx0" brushRef="#br0" timeOffset="485518.1039">20884 8279 280 0,'-7'-15'107'0,"7"6"-83"0,0 9 13 0,0 6-1 15,0 0-8 1,4 0 0-16,3 3-11 0,0 5-5 16,0 4-7-16,4 9 3 0,3 2 4 15,0 9-4-15,4 9-2 16,-4 9-1-16,3 0-1 15,-3 3-5-15,0-9-1 16,1-6-13-16,-5-9-5 16,1-3-7-16,-4-8-1 15,-7-9-5-15,0-7-2 16,-4-5-2-16,-3-6-3 16,-3-5-13-16,-4-7-6 15,-8-6 18-15,1 4 12 0,0-4 17 16,3 9 8-1,1 4 18-15,-1 2 8 16,4 6 29-16,3 3 12 16,1 0-19-16,3 5-8 0,3 1-16 15,4 3-5-15,7 3 0 16,0-4 3-16,0 1-8 16,-3 3-3-16,3 0-4 15,-7-4-3-15,0 4 1 16,-7-3 1-16,0-3-1 15,-4-3 2-15,-3-1 2 16,0-2 4-16,-4-3 2 16,1 0 1-16,-1-3 0 15,4-2 2-15,0-1-1 16,3 0 0-16,1-3-5 0,3 3-3 16,3-3-2-16,1 6 0 15,3 0-7-15,0 3 1 16,0 0-1-16,3 6 2 15,1 6-1-15,-1-3 1 16,1 3-3-16,-4-1 1 16,0 4 0-16,-4-3-1 15,-3-3 1-15,0-1 3 16,-3-2 2-16,-1-3 2 16,0-3 1-16,1-3 0 15,-1-3 0-15,1-2 0 0,3-1 0 16,3 0 0-16,1-6-2 15,3 6 1-15,0 1-2 16,0 2-1-16,0 3 1 16,0 3-1-16,0 0-5 15,0 9 1-15,0 2 0 16,0 4 2-16,-4 0-4 16,-3 2 2-16,0 1 0 15,-4-3 2-15,1-1-1 16,-1-5 1-16,-3 0 4 15,0-6 1-15,0-3 3 16,0-6 3-16,0-3-2 16,-4 1-2-16,4-4 4 15,0 0 2-15,0-6-4 16,3 7-2-16,0-1 0 0,-3 3-1 16,4-3-2-16,-1 9-2 15,1 3-2 1,-1 6-1-16,-3 6 4 0,-7 3 3 15,-7 5-1-15,-8 10-2 16,-13 5 0-16,-11 6 1 16,-18-6 1-16,-6 7 1 15,-12-4 2-15,-6 0 1 16,-11-9 3-16,0-5 1 16,0-9-3-16,8-4-3 15,9-8 2-15,15-6 2 16,11-14 2-16,13-1 1 15,15-5-4-15,14 2-3 16,17-6-7-16,15 1-1 16,13-6-4-16,15-4 2 0,14 4 3 15,10 0 3-15,11 5-2 16,7 4 0-16,4-4 1 16,0 10 0-16,-4-1-7 15,-7 0 0-15,-7 4-13 16,-7 2-4-16,-4-6-20 15,-10 1-10-15,-7-7-70 16,-15-11-32-16</inkml:trace>
  <inkml:trace contextRef="#ctx0" brushRef="#br0" timeOffset="486733.2657">18609 8961 280 0,'11'0'107'15,"-4"0"-83"-15,3 3 10 0,-3 0 2 0,0 0-13 16,0-3-4-16,0 3-10 16,1-3-4-16,-8 0-3 15,0 0-2-15,0 6 1 0,-8-1-10 16,1 7-4-16,-3 0 4 15,-4 3 3-15,-4-4 4 16,4 1 1-16,0-3 3 16,0-6 3-16,0-3 4 15,7-3 5-15,3-6-6 16,4-6 0-16,4 1-4 0,6-1-1 16,11-3-1-16,4 7 1 15,3 2-2-15,8 3-1 16,2 3 1-16,-2 3 1 15,-5 3-3-15,-6 6 0 16,-7 0 1-16,-8 5 0 16,-13 4-7-16,-11 5-3 15,-11 1 6-15,-7-1 3 16,-3 1 2-16,-4 0 2 16,-3-4 2-16,-1-5 4 15,-6-9 0-15,7-3 0 16,3-3 1-16,0-3 4 15,7-3-2-15,8-3 3 16,6 3-4-16,7-3 1 16,11-2-9-16,4 5-4 0,3 0 0 15,7 0 2-15,4 3-2 16,-1 0-2-16,1 3-1 16,-4 3 0-16,0 6 3 15,-3 0 2-15,-8 8 0 16,-6 4 2-16,-4 5-2 15,-11 4-1-15,-7 2 1 16,-10 3-1-16,-11-5-3 16,-3 2 2-16,0 0-4 15,-1-5-1-15,8-4-13 16,3-5-5-16,11-9-16 16,7-6-5-16,10-6-14 0,11-9-3 15,7-6-56 1</inkml:trace>
  <inkml:trace contextRef="#ctx0" brushRef="#br0" timeOffset="486920.0853">18433 8934 260 0,'3'-14'96'0,"1"5"-75"0,6-6 6 0,-3 9-2 15,4-5-12-15,3-4-2 16,4-9-6-16,6-8-4 15,8-9 0-15,10-3-8 0,8 3 0 16,10-1-76 0,3 4-74-16,-6 3 44 15</inkml:trace>
  <inkml:trace contextRef="#ctx1" brushRef="#br0">23128 15102 0</inkml:trace>
  <inkml:trace contextRef="#ctx0" brushRef="#br0" timeOffset="487813.6666">17988 8479 268 0,'7'-59'101'0,"-7"47"-78"0,4-5 24 0,-1 11 7 16,1 0-6-16,-4 3-1 15,0 3-15-15,3 9-8 16,1 0-13-16,-1 5-12 0,1 10-2 0,3 5 1 16,0 12 1-16,0 12 1 15,4 3 0-15,-4 3-3 16,0-3 2-16,-4-6-1 15,1-6-2-15,-1-9-15 16,1-11-7-16,-4-7-23 16,0-5-6-16,0-6-22 15,-4-6-6-15,-3-6-29 16</inkml:trace>
  <inkml:trace contextRef="#ctx0" brushRef="#br0" timeOffset="488264.4871">17875 8746 256 0,'-39'6'96'0,"22"15"-75"0,-26 2 10 0,22-8 1 16,0 0-14 0,-4 2-2-16,1 7-7 15,3-4-4-15,10 4-2 0,4-6-3 0,7-4 1 16,7 4 1-16,7-9 3 16,7-3 9-16,11-1 3 15,0-5-6-15,-4-2-2 16,-3-1-1-16,-4 0 2 15,-7 0-7-15,-7 0-2 16,-7 3 5-16,-3 3 4 16,-19 3-5-16,-9-1-1 15,-5 4-4-15,1 3-3 0,-4-3 2 16,4 3 0 0,-4-4 3-16,11-2 3 0,0-6 2 15,3-3 1-15,4-2 7 16,3-7 4-16,1 0-5 15,2-6-1 1,5 1-7-16,3 2-2 0,0-3-4 16,3 7-1-16,4 2-1 15,0 6-2-15,4 3 3 16,3 9 2-16,0 5 0 16,0 13-1-16,-4-1-2 15,-6 15-1-15,-11 12-7 0,-11 6-2 16,-17 0-31-16,-22-3-14 15,-10 0-109 1</inkml:trace>
  <inkml:trace contextRef="#ctx0" brushRef="#br0" timeOffset="492966.8722">16175 8608 160 0,'-14'12'63'0,"7"-9"-49"0,-22-3 11 0,26 6 2 0,3-6-2 16,-4 3 0-16,1 3-8 16,-1-4 0-16,1 1-10 15,-1-3-2-15,4 3 1 16,-3 3-1-16,3-6-3 15,-4 3 2-15,4-3-5 16,0 3 0-16,0 6 3 16,7 0 1-16,-10-9 1 15,3 0 0-15,-4 0-2 16,1-3 1-16,3 3 0 0,0 0 1 16,0-3 0-16,7 3 0 15,-7-9 0-15,3 0 0 16,4-3-2-16,0 1 1 15,8-7 0-15,-1 3 3 16,3-2-1-16,4-4 0 16,4 3-3-16,3-2 1 15,1 2 0-15,2 1 1 16,1-4 0-16,3 6 2 16,4 4-1-16,7-1 2 15,-7 6-2-15,3 3 0 16,-3 3-6-16,-4 0-1 15,-7 6 1-15,-6 3 2 16,-12-3 0-16,-6 5 2 16,-18 1-2-16,-8 9 2 15,-6-7-2-15,-7 4 2 0,0 3-2 16,-1-4-1-16,5-2 1 16,6 3-1-16,4-10 0 15,7-2 0-15,3 0 0 16,8-3 2-16,3-3-1 15,10 0-1-15,11 0 1 16,8-3-1-16,13 6-3 16,7 9 2-16,1 0 1 15,-4 5 0-15,-11 7 0 16,-3 2 2-16,-15 4-1 16,-13 2-1-16,-15 0 1 15,-21 4 1-15,-6-4-1 0,-12-3 2 16,-3 1 0-16,0 2 1 15,-7-8-2-15,0-1-2 16,0-8 1 0,4-3-1-16,10-12 0 0,14-3 2 15,32 3-221 17,36-24 80-32,6-5 24 15</inkml:trace>
  <inkml:trace contextRef="#ctx0" brushRef="#br0" timeOffset="493804.2048">16309 8579 192 0,'7'-3'71'0,"-3"-9"-55"0,-1 9 13 15,-3 3 2-15,0 0-1 16,0-3 4-16,0 0-7 16,0 0-2-1,-3 0-8-15,-1 3 0 0,0-3-8 16,1 3-3-16,3 0 3 0,0 0 2 16,0 0-2-1,0 3 6-15,-4 0-1 16,4 6-8-16,0 6-1 15,0-1-3 1,0 16-2-16,0 2 3 0,-3 6 2 16,3 4-2-16,0-1 0 15,0-3-1-15,3-3 1 16,1 1-2-16,-4-4-1 16,0-3 1-16,0 4 1 15,3-7 1-15,1-5 1 16,0-10-7-16,-4 1 0 15,0-6-17-15,0-6-4 16,0 0-19-16,0 6-5 16,0-9-46-16,0 0-19 0,3 0 13 31</inkml:trace>
  <inkml:trace contextRef="#ctx0" brushRef="#br0" timeOffset="494404.2575">15871 9052 228 0,'-10'-23'88'0,"10"23"-69"0,-4-6 13 16,4 6 2-16,0 0 0 15,-3 0 1-15,-1 0-7 16,1 3-3-16,-1 2-14 16,1 7-2-16,-4 0-2 0,-4 6-3 15,-7 17-3-15,-3 9 2 16,0 9 2-16,-7-6-2 16,-7-3-2-16,-4 0-3 15,4-6 1-15,3-8 1 16,0-1 0-16,7-8-3 0,11-7 0 15,-3-5-36-15,2-9-14 16,12-9-88 0</inkml:trace>
  <inkml:trace contextRef="#ctx0" brushRef="#br0" timeOffset="494646.7915">15568 8526 316 0,'-53'-18'121'0,"64"27"-95"0,-11 6 5 0,3-9-6 15,1 2-15-15,-4 4-3 16,14 15-7-16,-14-7 0 16,0 13 0-16,0 2 0 0,0 0 0 0,0 3-11 15,3-2-5-15,-3-1-25 16,0-3-71-1,-14-2-43 1,-3-4 38 0</inkml:trace>
  <inkml:trace contextRef="#ctx0" brushRef="#br0" timeOffset="495289.0803">15304 8976 104 0,'3'3'38'0,"-3"-9"-29"0,4 6-1 0,-4 0 0 16,0 0-5-16,3 3 0 16,-3-3 5-16,4 5 3 15,3 1-2-15,-7-6 2 16,0 0-2-16,0 0 2 16,0 0 3-16,3 3 1 15,-3-3-8-15,0 0 9 0,0 0 4 16,0 0 1-16,0 0-1 15,0 0-8-15,0 0-3 16,0 0-1-16,0 0 0 16,0 0-2-16,0 0 3 15,0 0-1 1,0 0-6-16,0 0-3 16,0 0 0-16,0 0 0 15,0 0 3-15,7 0 1 0,-7 0-1 16,4 0-2-16,-1 0 3 15,-3-3 2-15,0 3-2 16,0-3 0-16,0 3 3 16,0 0 1-16,0 0-6 15,0 0 0-15,0 0 1 16,0 3 1-16,0 6-4 16,0-3-1-16,0 0 1 15,0 9 2-15,-3-7 0 16,-1-2 2-16,1 3 0 0,-1-6 3 15,-3 0-1-15,0-3 2 16,-3 0 0 0,-5 3 3-16,1-6 4 15,0 0 1-15,-3 0 0 16,-1 0 4-16,0 3 0 0,1 0 3 16,-1 3-12-16,0 9-6 15,1-6-2-15,3 3 0 16,3-1-3-16,4 7 0 15,3 0-4-15,8 0 1 16,3 8-20-16,0-20-7 16,11 18-35-16,3-7-13 15</inkml:trace>
  <inkml:trace contextRef="#ctx0" brushRef="#br0" timeOffset="495440.8907">15367 9399 316 0,'-7'15'121'0,"0"-1"-95"0,-4-2 5 0,8-6-6 16,-1 0-15-16,1-6-3 0,-4 0-55 15,0-3-23-15,3 0-63 16</inkml:trace>
  <inkml:trace contextRef="#ctx0" brushRef="#br0" timeOffset="497303.1758">13917 9352 228 0,'-10'-3'88'0,"20"0"-69"0,4-3 6 16,-3 0 0-16,-4-3-7 16,3-8 1-16,1-13-1 15,3-11-2-15,4-3-8 16,-4-3 4-16,4-3 1 0,-1-9-2 15,4-11 1-15,0-13-5 16,1 10 1-16,-1 5 6 16,-4 10 5-16,5 8 2 0,-5 8-1 15,1 7-8 1,-4 12-3-16,0-1-5 16,4 12-3-16,-4 6 0 0,0 6 1 15,0 9-1-15,0 9-1 16,0 14 1-16,0 15 1 15,1 3-3-15,-8 3-2 16,7 0 4-16,0 0 1 16,0-3-3-16,-3 0-1 15,-4 0 1-15,-4-3 2 16,-3 0 0-16,-3 0-1 16,-1-3 1-16,1-12 1 15,-5 1-3-15,1-7 0 16,0-5-6-16,0-12-3 15,0 0-12-15,0-18-30 16,0-6 3 0,0-11-43-16,-4 5-18 0,1-6 4 31</inkml:trace>
  <inkml:trace contextRef="#ctx0" brushRef="#br0" timeOffset="497465.7933">14132 9052 220 0,'-17'0'85'0,"13"3"-66"0,1-3 14 15,3 0 2-15,3 0-18 16,4-3-7-16,4-3-6 16,6-9-1-16,8-2-2 15,7-1-1-15,7-5 1 0,10 5-4 16,11-6 2-16,0 1-116 16</inkml:trace>
  <inkml:trace contextRef="#ctx0" brushRef="#br0" timeOffset="498067.2748">13522 8508 288 0,'-7'-9'110'0,"10"12"-86"0,-3 6 16 0,0 0 0 16,0 6-22-16,-3 2-5 16,-1 19-8-16,-3 11-4 15,4 5 0-15,-1 1-1 0,1 0 0 16,-1 0 0-16,4 6 0 15,0-6-3-15,0 6 0 16,-7 0-12-16,4-7-5 16,-1-7-18-16,-3-7-6 0,-4-6-56 15,-3-8-50 1,0-7 53-16</inkml:trace>
  <inkml:trace contextRef="#ctx0" brushRef="#br0" timeOffset="498684.721">13155 9264 192 0,'-25'-15'71'0,"15"12"-55"0,-8-6 11 16,11 3 3-16,-3-5-7 15,-1 2-1-15,4-3-12 16,0-3-4-16,3-2-4 16,4-1 3-16,7-3 1 0,4 4 2 15,3-1 0-15,4-2 7 0,3 5 4 16,0 0-3-16,0 1 1 15,-3 2-10-15,-4 9-4 16,-3 3-2-16,-4 3-1 16,-4 9 2-16,-6 2 1 15,-4 4-4-15,-4 2 1 16,-7 4 0-16,1-1 2 16,-4 4-1-16,-4-7 2 15,4-2-2-15,-4-3-1 16,0-12 3-16,1 0 0 15,-1-3-1-15,0-3-2 16,4 0 1-16,3-3 1 16,4 0-1-16,0 3 2 15,4-3-2-15,2 3 2 16,1-3-2-16,-3 15-1 0,-4 0 1 16,-4 6-1-16,-3 8 0 15,-4 1 0-15,-3 2 0 16,0-5 0-16,0 2 0 15,-1-2 0-15,5-6 6 16,2-1 6-16,1-8 20 16,4-3 10-16,-1-6-20 15,4-3-7-15,0-11-6 16,3-7-1-16,1-11-2 0,-1 0-1 16,1-1-3-16,-1-2 1 15,0 0-2-15,4 0-1 16,0 2-2-16,0 4-1 15,0-6-23-15,4 6-7 16,3 5-19-16,3-8-6 16,8-3-52-16,3-12-21 15,3-6 19 1</inkml:trace>
  <inkml:trace contextRef="#ctx0" brushRef="#br0" timeOffset="498852.3445">13074 8302 292 0,'3'-8'110'0,"1"13"-86"0,0-5 0 0,-4 0-6 0,0 0-16 16,0 0-2-16,0 0-61 16,-4 3-26-16,0 3-25 15,-3 3-8-15</inkml:trace>
  <inkml:trace contextRef="#ctx0" brushRef="#br0" timeOffset="499420.2728">12111 9175 140 0,'-18'12'52'0,"11"-6"-41"0,0 3 11 0,4-6 1 16,-4 0-7-16,-1-3-1 16,-2 0-5-16,-1-3 1 15,1 0-6-15,-1 0 4 0,4 0 1 16,0-3-1-16,0 0 2 16,3-5 0-16,1 5 1 15,3-3-2-15,0-3-1 16,3 3-1-16,5-2 0 15,-1 2 2-15,3 3 1 16,1 3-3-16,-1 0-3 16,4 3-2-16,-3 3 0 15,0 6-4-15,-1 2 0 16,1 7 1-16,-4 0 2 16,0 8-3-16,-4-2 0 0,-3-1 3 15,-3-5 1-15,-4-3 3 16,-4 2 3-16,-6-2 2 15,-5-6 3-15,-9-3 4 16,-1 2 1-16,-7-2-2 16,-3 0 2-16,-1 0-4 15,5 0 1-15,-1 3-7 16,4 0-3-16,3 5-6 16,4 1 0-16,6 0 2 15,5 2 1-15,3-5-4 16,3 0-1-16,4-3-4 0,3-1 1 15,4-8-17 1,8 0-8-16,2-2-35 16,11-10-16-16,18-9-50 15</inkml:trace>
  <inkml:trace contextRef="#ctx0" brushRef="#br0" timeOffset="499554.9458">12083 8843 284 0,'-7'-9'107'0,"7"9"-83"0,-4-2-7 0,4-1-9 15,0 0-74-15,0 0-30 0</inkml:trace>
  <inkml:trace contextRef="#ctx0" brushRef="#br0" timeOffset="500588.7111">11476 8629 256 0,'-18'6'96'0,"15"11"-75"0,-1 1 17 0,4-12 1 15,0 5-23-15,0 7-8 16,0 12-6-16,4 2-2 16,3 0 0-16,0 3-3 0,3 4 2 15,1 2 3-15,0 0 1 16,-1-6-4-16,-3 4-1 15,0-10 3-15,-3-6 1 16,-4-2 4-16,-4-3 1 16,-3-7 3-16,-3 1 4 15,-1-6-6-15,-3-6-2 16,0-3 1-16,-4 0 0 16,1 3-3-16,-1 0-1 0,0 0 1 15,-3 0 2-15,0 9-5 16,-4 6-1-16,4 11-2 15,-4 1 0-15,4 2 2 16,4 3 0-16,2-2 0 16,5-1 0-16,3-5 0 15,3-4 2-15,4-5-3 16,0-3 0-16,0 2 3 16,0-8 3-16,0-3 0 15,-3-6 2-15,-4 0-4 16,0-5 0-1,-4-4 1-15,-7 3 0 0,1 0-2 16,-4 0 1-16,-8 3-2 16,1-2 2-16,0 8-4 0,0 5 0 15,0 4 1 1,-1 0 0-16,5 3 0 0,-1 0 0 16,7 5 0-16,4-2 2 15,4 0-3-15,2 2-2 16,5-2 2-16,3 0 2 15,3-1 0-15,5-2 2 16,-1-3-2-16,0 0-1 16,0 0 1-16,-7-9 1 15,0 0 1-15,0 0 3 16,-4-6-3-16,-3 0 0 0,-3-3 1 16,-5 3 0-16,-6-3 0 15,-3 1 0-15,-5-1-2 16,1 3-2-16,3 3-2 15,1 3 1-15,3 3 1 16,3 3 2 0,0 8-1-16,4 1-1 0,4 3-2 15,6 11-1-15,4 3 4 16,4 10 1-16,3 2 0 16,3 3-2-16,4 3 1 15,0 3-1-15,4 3 0 16,0 2 0-16,-4 1 0 0,4 9 0 15,-4-1 0-15,0-5 2 16,0-9 1-16,0-6 3 16,0-9-8-16,0-8-3 15,0-7-26-15,0-8-12 16,0-9-38-16,1-9-16 16,-1-6-34-1</inkml:trace>
  <inkml:trace contextRef="#ctx0" brushRef="#br0" timeOffset="500909.907">11000 10299 296 0,'-4'0'110'0,"8"0"-86"0,3-3 9 16,0 3-3-16,3-9-14 15,8-6-2-15,10-11-8 16,18-7-2-16,7 1-2 15,3-6-4-15,-3-6 1 0,0-1-89 16,-7-7-40-16,-7-19 9 16</inkml:trace>
  <inkml:trace contextRef="#ctx0" brushRef="#br0" timeOffset="501132.0343">10887 8961 268 0,'10'-3'101'0,"-13"-3"-78"0,3 3-7 0,3-3-6 0,4 3-11 15,4-3 0-15,3-2-114 16,4-4-49-16</inkml:trace>
  <inkml:trace contextRef="#ctx0" brushRef="#br0" timeOffset="501504.5492">14231 7050 224 0,'-14'3'85'0,"-7"15"-66"0,-22 37-1 0,12-28-6 15,-33 8-8-15,-17 6-3 16,-18 9 0-16,-31 12 1 15,-15 26-1-15,-10 6 6 0,-25-3 3 16,4 1 14-16,-18 2 8 16,7 6-11-16,17 0-2 15,15-15-5-15,10-15 1 16,22-17-6-16,21-12-3 16,31-14-3-16,18-7-3 15,21-8-8-15,25-6-3 0,25-9-58 16,7-6-26-16,6-20-25 15</inkml:trace>
  <inkml:trace contextRef="#ctx0" brushRef="#br0" timeOffset="506458.413">22835 9243 148 0,'-3'-6'55'0,"3"6"-43"0,0 3 3 0,0-3-1 15,7-3-7-15,3-9-2 16,5 10-2-16,6-7-3 15,7 0 1-15,14 0-1 0,15-3 2 16,6-2 1-16,8-1 1 16,-1 0 4-16,11-2 3 15,15 5 0-15,-1-3 1 16,-3-3 0-16,-4 4 0 0,-3 2-2 16,6 3-1-16,8-3-3 15,-4 4 1-15,-7-7-2 16,1 6 0-16,-8-3-6 15,0 6 1-15,0 1 0 16,4-1 2-16,-11 0-3 16,-7 0-2-16,-7 0 4 15,-7-3 1-15,-4 3-3 16,-7 0 1-16,-6 4 2 16,-4-1 3-16,-4-3-2 15,-4 3 0-15,-2 0-3 16,-1 0-1-16,-4 0 1 0,5 3 0 15,-1-3 2-15,-7 0 3 16,0-3-4-16,4 3-3 16,-1 0 1-16,1 0 2 15,3 3 0-15,4 0-1 16,-4 0 3-16,4-3 0 16,-4 1-1-16,0-1-2 15,0 0-2-15,0 0 1 16,0 0 1-16,-3-6 0 15,0 6 0-15,-1-6 0 16,1 6 0-16,0 0 0 16,-1 0 0-16,1 3 0 15,-4 0 2-15,0-6 3 16,0 6-7-16,0-2 0 16,0 2 0-16,1 0 1 15</inkml:trace>
  <inkml:trace contextRef="#ctx0" brushRef="#br0" timeOffset="548272.8272">21198 3199 124 0,'11'-21'46'0,"-4"18"-35"0,4-5 5 0,-4 5 2 0,0-3 3 16,-4-3 2-16,4 3-6 15,-3 0-2-15,-4 3-9 16,0 0-2-16,-4 3 2 0,-6 0-1 16,-8 6 0-16,-7 0-3 15,-10 3 1-15,-11 6-4 16,-7-4 0-16,0 4 3 16,8 3 3-16,6-4 0 15,4-2 0-15,10 3-1 16,7-6 0-16,8-1 0 15,6-5 0-15,11 0 0 16,11-3 0-16,17 0-2 16,11 0 1-16,3-3 0 15,1 0 1-15,3 0-2 0,0 3-2 16,-1 6 3-16,1 6 0 16,0 6-1-16,0 2-2 15,-3 13 3-15,-8-1 0 16,-7 3-4-16,-10 1 1 15,-11-4 2-15,-14-6 3 16,-11 1-2-16,-13-7-2 16,-8 4 0-16,-10-6-1 15,-11-4 0-15,-4 4 0 16,-17-6-3-16,-7-6 2 16,3-4-1-16,8-2-2 0,6 0 0 15,8 0 3-15,10-2-5 16,11-1 0-1,10 0-41-15,11-3-19 16,10 3-24-16</inkml:trace>
  <inkml:trace contextRef="#ctx0" brushRef="#br0" timeOffset="548825.4284">21632 3560 148 0,'-3'0'57'0,"6"-2"-44"16,1-1 10-16,3 0 0 0,4-3-7 16,6 3-1-16,4-3-5 15,8-3-1-15,-1 3-5 16,7 0-3-16,0 3 2 0,11-2-4 16,4 2 0-16,6 0 1 15,-3-3 2-15,-4 0-1 16,-3 6 2-16,0-9-4 15,-4 9 0-15,1-6 1 16,-5-3 0-16,1-2 0 16,-3-1 0-16,-5 0-3 15,-2 9 0-15,-5-3-5 0,-6 6-2 16,-8-6-75 0</inkml:trace>
  <inkml:trace contextRef="#ctx0" brushRef="#br0" timeOffset="549139.6478">22239 3334 136 0,'-3'-12'52'0,"6"18"-41"0,8-18 13 0,-4 12 2 15,3-2-3-15,4-1-2 0,8 0-7 16,-1 0-1-1,3 3-8-15,1 6-3 0,-4 2 1 16,-3 4-2-16,-7 9-1 16,-4 5 1-16,-7 4-1 0,-4-4-3 15,-6 0 2-15,-5 1-1 16,-2-4 0-16,-4 1 4 16,-1-3 3-16,1-4-7 15,4 7 0-15,-5-10-2 16,8-2 2-16,0 0-21 15,4-3-9-15,6-3-50 16</inkml:trace>
  <inkml:trace contextRef="#ctx0" brushRef="#br0" timeOffset="549547.7507">22902 3187 192 0,'-7'-9'71'0,"7"15"-55"0,-3-3 11 0,3 3 3 0,0 0-18 15,0 6-4-15,-4 2-5 16,1 7-3-16,-1 5 1 16,1 13-1-16,-4 2 0 0,0 0 0 15,-1-3 0-15,5-3-3 16,-1-2 2-16,1-7 3 16,-1-2 1-16,1-7-4 15,-1 4 1-15,1-6 0 16,3-4 0-16,-4-2-3 15,4 0 0-15,0-6-9 16,-3-3-5-16,-1-3-55 16,-3-6-47-1,4 0 42-15</inkml:trace>
  <inkml:trace contextRef="#ctx0" brushRef="#br0" timeOffset="550029.8427">22729 3284 168 0,'-7'-20'66'0,"4"11"-52"0,-1-3 14 0,4 9 5 15,4-3-17-15,3 0-4 16,4-3-7-16,3 4-2 16,3-4-1-16,4-3-2 0,8 6 1 15,2 0-4-15,1 3 2 16,3 3 1-16,4 0 2 16,-7 3-3-16,-4 3 0 15,-3 3-1-15,-11 3 0 0,-7 2 0 16,-10 1-2-1,-8 6 5-15,-3-7 1 16,-4 7-3-16,1 2 1 16,-1-8-2-16,4 9 0 0,0-16 2 15,3 1 2-15,4-6 3 16,4-3 2-16,3 0-3 16,7-3-1-16,7 0 1 15,7 6 0-15,7-3-2 16,4 0-2-16,3 6 1 15,4 9 1-15,-7 5-1 16,-4 7 2-16,-7-7-2 16,-7 10-1-16,-7-7 3 15,-10 7 2-15,-18-7-2 0,-15 7-2 16,-6-10 0-16,0 4 1 16,-1-9-1-16,1-1-1 15,7-2 5 1,6-6 1-16,5-3-5 0,6-3 0 15,8-3-39-15,10-3-14 16,10 0-47 0</inkml:trace>
  <inkml:trace contextRef="#ctx0" brushRef="#br0" timeOffset="556046.1917">21220 4557 148 0,'-7'-29'55'0,"3"17"-43"0,4 3 27 0,0 6 12 16,0-3-25-16,0 0-9 15,0-2-9 1,0 5-6-16,0 0-1 0,0 6 2 16,0 2-4-16,0 1-2 15,0 6-1-15,0 6 3 16,4-1 2-16,-1 1 4 16,1 3 0-16,-1-1 2 15,1 4 0-15,-1-4 1 16,1 7-2-16,-1-7 1 0,1 4-2 15,-1-9 0-15,1 5-10 16,-1-2-2-16,1-1 10 16,-4 4 7-16,0-6-4 15,0 2-1-15,0 4-1 16,-4-3 0-16,1-1-5 16,-1 4-1-16,1-1-8 15,-1-5-4-15,1-3 14 16,3 0 7-16,0-10-14 15,0 1-7-15,0-6-2 16,0-2-1-16,3-4-30 16,1-3-12-16,-1-9-24 15</inkml:trace>
  <inkml:trace contextRef="#ctx0" brushRef="#br0" timeOffset="556662.0087">21220 4686 156 0,'-7'-14'60'0,"7"-1"-47"0,-4 0 10 0,4 12 1 15,0-3-10-15,4-2-1 16,-1-1-5-16,1-9-3 16,3 6-2-16,3-11-5 0,1 2 1 15,3-5 1-15,7 8 0 16,0 1 0-16,7-4 2 15,1 6-1-15,13 4-1 16,-3-1 3-16,0 3 0 0,-4 6-1 16,-3 3 1-1,-4 3 0-15,-3 6 1 16,-4 6-2-16,-4 5-2 0,-2 7 1 16,-8-1-1-16,-7 3 0 15,-4 1 0-15,-3-4 0 16,-4 1 0-16,1-7-3 15,-8 1 2-15,4-3-1 16,3-7 0-16,4-2 4 16,0 3 1-16,14-6-1 15,8 0-4 1,2-3 1-16,4-1-1 0,1 4 0 16,-1-6 4-16,3 3 1 15,1 6-1-15,-4-6 1 16,-3 9-4-16,-4 0 0 15,-3-1 1-15,-4 1 2 16,-7 6-1-16,-7-1-1 16,-8 13 3-16,-9-7 2 15,-8 7-2-15,-10-1 0 16,-4-11-1-16,0-4-2 16,4 4 1-16,3-9-1 15,4 0 0-15,6-3 2 16,8-1 1-16,7-5 1 15,7-8-13-15,7 5-35 16,14-9-14-16,18 3-28 16</inkml:trace>
  <inkml:trace contextRef="#ctx0" brushRef="#br0" timeOffset="557412.4454">21946 4854 100 0,'-14'-9'38'0,"14"9"-29"0,0-3 1 0,0 3-1 15,0 0-1-15,0 0 2 16,4-3-1-16,-4 3 0 16,0 0-5-16,0 0-1 15,0 0 5-15,0 0 3 16,0 0-6-16,0 0 15 0,0 0 6 0,0 0-5 16,0 0-1-16,0 0-8 15,0 0 0-15,0 0-5 16,0 0-2-16,0 0-2 15,0 0 0-15,0 0 0 16,0 0 3-16,0 0-3 16,3 3 0-16,-3-3-1 15,7 0-2-15,-3 0 3 16,3 3 2-16,0-3-2 16,7 6-2-16,7-6 0 0,4 0 1 15,0 0-1-15,6 0 2 16,1 0 0-16,3-6 1 15,4 3 0-15,4 0 2 16,-1-3-5 0,4 1-1-16,3 2 0 15,4 0 0-15,3 0 2 0,-6 0 1 16,-1 0-4-16,-3 0 1 16,-4 0 0-16,-3 0 0 15,-3-3 0-15,-8 3 2 16,-4 0-3-16,-2 0-2 15,-5 0-9-15,-3 0-3 16,-3 0-49-16,-4 1-21 0,0-4-5 16</inkml:trace>
  <inkml:trace contextRef="#ctx0" brushRef="#br0" timeOffset="557728.2292">22885 4645 160 0,'0'0'60'0,"3"3"-47"0,4 0 4 16,0 3-1-16,0 6-4 16,4-6 1-16,3 2-7 15,0 4-4-15,-3 6-1 0,-1-6-1 0,1 2 2 16,-8 7 1-16,-3-6 1 15,-3-1-5-15,-8 7 1 16,-6-1 2-16,-8 13 3 16,-7-7 2-16,-3 7 3 15,-4-10-5-15,4 1-1 16,0 2-2-16,3-8-2 16,7-7-43-16,8 7-19 15,17-6-20 1</inkml:trace>
  <inkml:trace contextRef="#ctx0" brushRef="#br0" timeOffset="558657.6032">23393 5174 60 0,'-7'6'24'0,"7"0"-18"0,0-6 13 16,0 0 8-16,0 0-9 16,0 0-2-16,7 0-5 15,0-12-2-15,0 4-1 16,0-4 2-16,3-9-1 16,1-14 2-16,3-3 3 15,0-15 3-15,4 3-9 16,0 3 7-16,-1 0 4 0,4-9-6 0,8-3 0 15,-1-11-5-15,4-1-3 16,-4 12 13-16,0 9 5 16,-3 12 2-16,-4 9 0 15,-4 5-10-15,-2 9-2 16,-5 10-9-16,1 7-3 16,-4 13-3-16,0 15 0 15,0 5 2-15,0 9 0 16,0 6-3-16,0-6 2 15,0 0 1-15,0 3 0 16,0-6 0-16,4-2 0 16,-1-4 0-16,1-3 2 15,-4-2-3-15,0-4 0 16,0-5 3-16,0-7 1 16,-3 4-1-16,-1-3-2 0,-3-10-2 15,-3 4-1-15,-4 3-16 16,0-6-5-16,-4 6-15 15,0-1-5-15,1-5-34 16,-4 6-39 0,0-15 38-16</inkml:trace>
  <inkml:trace contextRef="#ctx0" brushRef="#br0" timeOffset="558851.0428">23477 4828 236 0,'-10'-3'90'0,"13"6"-70"0,4-1-1 0,0-2-6 16,8 0-9-1,13 3-3-15,21-3 0 16,18-3-1-16,11-5-55 0,10-1-25 16,25 3-11-16,-11-9 0 15</inkml:trace>
  <inkml:trace contextRef="#ctx0" brushRef="#br0" timeOffset="563331.4666">25492 3093 72 0,'-14'-9'30'0,"10"3"-24"0,-10-2-1 0,10 8 0 15,-3 0-4-15,-3 0-1 16,-8-3 3-16,-3 0 0 15,-11-3 5-15,-7 3 3 16,1 6 2-16,-5 3 5 16,5-6-1-16,-1 6 1 15,0 2 2-15,4 1 0 16,-1 0-11-16,12 0-5 16,2 0-3-16,8-1-6 0,11 1 1 15,3 0 6-15,10-3 6 16,12 0-13-16,6 3-3 15,14-3 9-15,4-1 9 16,7 7-3-16,0 0 1 16,-7 3-4-16,-4-1-3 15,-7 7-3-15,-6 8 1 0,-8 4 3 16,-4 8 1-16,-10-9-1 16,-7 3 1-16,-7-2 0 15,-10-4 3-15,-15-2-3 16,-10-7-2-16,-1 1 2 15,-3-9 0-15,4-1-4 16,0 4 1-16,3-9-5 16,4 0-1-16,-4-6-11 15,11 0-3-15,-1-3-23 16,8 3-43 0,7-3 13-16</inkml:trace>
  <inkml:trace contextRef="#ctx0" brushRef="#br0" timeOffset="563828.1819">25721 3460 148 0,'-11'-35'55'0,"19"35"-43"0,-8 0 10 0,3-6 3 0,4 0-12 15,4 4-4-15,6-7-6 16,12 6-3-16,2 3 1 16,1 0-4-16,3 3 0 0,4-6 2 15,0-9 2-15,7 12 0 16,7 0 2-16,3-3-2 16,15 0 2-16,-1-6-4 0,-3 3 0 15,-3 1 3-15,-4-4 1 16,-7 3-4-16,-4-3 1 15,-7 6 2-15,-3 3 1 16,-4-3-4-16,-6 0 1 16,-5 0-2-16,-2 0-2 15,-5 0-8-15,-3 3-5 16,-3-5-60 0</inkml:trace>
  <inkml:trace contextRef="#ctx0" brushRef="#br0" timeOffset="564152.9828">26617 3225 16 0,'7'0'8'0,"0"0"-6"0,11 3 1 15,-8-3 1-15,8 3 0 16,3 0 0-16,4 3-2 15,3 0 1-15,4 6 0 16,0-1 1-16,-4 1 0 16,-10 0 0-16,-4 14 0 15,-14-5 2-15,-11 5 10 16,-7 7 5-16,-6-4 0 16,-5 1 2-16,1-1-9 15,-3-6-1 1,-1 1-5-16,0-3-3 0,4-4-7 15,3 4-1-15,4-7-8 0,0-5-1 16,7 3-35-16,7-3-16 16</inkml:trace>
  <inkml:trace contextRef="#ctx0" brushRef="#br0" timeOffset="565609.6069">26977 2914 132 0,'-14'-21'52'0,"17"36"-41"0,-6-18 9 0,3 3 0 15,-4 3-12-15,-3 0-4 16,4 0-3-16,-4 6-1 16,0 2 0-16,-8-2-3 0,1 3 2 15,4 5 1-15,-4-2 2 16,0 3-3-16,3-1 0 0,0 1-1 16,1-3 0-16,-1 2 4 15,4-2 1-15,0-3-1 16,4 3 1-16,-1-7-4 15,1 1 0-15,-1-3 1 16,4 0 0-16,-4-3-3 16,1 0 2-16,-1 0 1 15,1-3 2-15,-1 0-3 16,1 0-2-16,3 0-3 16,0 0 1-16,0 0-2 15,0 0 0-15,0 0-12 16</inkml:trace>
  <inkml:trace contextRef="#ctx0" brushRef="#br0" timeOffset="565730.53">26779 2949 128 0,'0'-6'49'0,"7"15"-38"0,-7 0 4 0,4 0-2 15</inkml:trace>
  <inkml:trace contextRef="#ctx0" brushRef="#br0" timeOffset="565909.0525">26793 2972 218 0,'4'9'2'0,"3"6"-2"0,0-3 0 0,0 2 2 15,0 1-1-15,0-3-1 16,0 3-2-16,0-4 1 16,0 1 1-16,4 0 0 15,-4 0 0-15,4-4 2 16,-1 1-1-16,1 0-1 0,3 0-2 15,0-3 1-15,-3 3 1 16,-1-6 0-16,-10 0-60 16</inkml:trace>
  <inkml:trace contextRef="#ctx0" brushRef="#br0" timeOffset="566125.2394">26575 3131 104 0,'7'0'38'0,"0"-3"-29"0,14 0-1 0,-10 0 0 16,13 0-1-16,8 1 3 16,10-1-3-16,18 0 1 15,0-3-7-15,0 3-3 16,4 0-52-16,-11 0-24 15</inkml:trace>
  <inkml:trace contextRef="#ctx0" brushRef="#br0" timeOffset="567485.9503">27051 3704 44 0,'4'0'19'0,"-8"3"-15"0,4-6 1 0,0 3 2 0,0 0-2 15,0 0 0-15,0 0-1 16,0 0 2 0,4 0 6-16,-1-2 4 0,4-1 3 15,0-6 3-15,4-3 25 16,-1-11 12-16,4-4-19 16,1-11-11-16,2-18-4 15,1-9 0-15,-1 7-13 16,1 2-7-16,0 3-1 0,-1 3 6 15,1 3 3-15,0 3 2 16,-4 0 4-16,0 2-9 0,0 7-1 16,-3 0-3-16,-1 11-1 15,1 4-6-15,-1 5-1 16,1 6-2-16,0 6 3 16,-1 6-2-16,4 6 1 15,0-3 0-15,4 12 0 16,3 2 0-16,-3 7 0 15,-1-1 2-15,5 3 0 16,-5-2 0-16,4 5 0 16,1 4 0-16,-5 2 0 15,-3-3 0-15,0 3 0 16,-3 6 0-16,0 0 2 16,-1-5-1-16,-3-1-1 15,0-6 1-15,-3-2 1 16,-1-7-3-16,-3 1 0 15,0-7 1-15,0 4 2 0,0-6-1 16,0-4-1-16,-3 1 1 16,-1-6 1-16,4 0-3 15,0-3 0-15,-3-3-12 16,3 0-7-16,-4 0-14 16,1 0-6-16,-1-3-3 15,1 0-1-15,-1 0-48 16</inkml:trace>
  <inkml:trace contextRef="#ctx0" brushRef="#br0" timeOffset="567727.6444">27238 3349 200 0,'0'-21'77'0,"4"15"-60"0,3 0 2 0,-7 6-2 16,7 0-11-16,3 0-3 16,4 0-2-16,7 0-1 15,11-2 0-15,11-1-3 0,6 0 2 16,4-3 1-16,0-6 0 16,3 3-9-16,4 0-2 15,4 3-78 1</inkml:trace>
  <inkml:trace contextRef="#ctx0" brushRef="#br0" timeOffset="573896.0183">21622 5856 148 0,'-11'-23'55'0,"11"23"-43"0,-3-6 16 0,3 3 5 15,-4 0-16-15,1 3-7 16,-1-6-9-16,1 6-1 16,-1 0 0-16,0 0-3 0,-3 0 2 15,0 6 3-15,0-3 1 16,-3 6-4-16,3 3 1 0,-7 2 2 15,-1 7 1-15,1 2 7 16,-3 16 4-16,-1 14-1 16,0-6 2-16,1 0-4 15,-1-3-1-15,4 0-4 16,0-6 1-16,0 0 0 16,-4 6 1-16,8 1-9 15,-1-7-1-15,4 3 0 16,0-3 3-16,0-3-2 15,0-2-2-15,0-1 2 16,3-8 2 0,1-4 2-16,-1-8-6 0,1 0 0 15,3-6 7 1,0 5 5-16,0-11-2 16,3-11 3-1,1-1-4-15,3-6-5 0,0-11-1 16,0 5 0-16,0-2 2 15,0-7-1-15,4 1 2 16,-4 0-2-16,3 2-1 16,1-2-2-16,-1 0 1 15,-3-9-1-15,4-4 0 16,0-2 4-16,-1-6 1 16,1 6-4-16,6 9-1 15,-3-3 3-15,4 15 1 16,0-7-3-16,-1 10 1 0,1-1 0 15,0 12 0 1,-4-2 0-16,0-4 0 0,-4 12 0 16,1-3 0-16,0 9-3 15,-1 0 0 1,1 0-1-16,-1 3 3 0,-3 6 0 16,1-6 3-16,-1 6-3 15,0 6 0-15,0-4-1 16,0 7 0-16,0 0 2 15,0 5 0-15,0 10 2 16,0-1 1-16,-4 3-4 16,1-2 1-16,-4-4 0 0,4 3 2 15,-1 1-1-15,1-7 2 16,-1 3-4-16,4-2 0 16,0 2 1-16,0-2 0 15,4-7 0-15,-1 4 0 16,1-7 0-16,0 7 2 15,-1-3 1-15,1-4 1 16,-4-2-2-16,0-3 1 16,0-1-2-16,0 1-1 15,-3-9 3-15,-1 6 0 16,-3-9-4-16,0 0 1 16,0 0 0-16,0-3 2 15,0-3-1-15,0 3-1 16,0-6-28-16,0-2-80 15,7-4-35 1,0-9 44-16</inkml:trace>
  <inkml:trace contextRef="#ctx0" brushRef="#br0" timeOffset="574213.1682">21385 6286 52 0,'7'0'19'0,"4"6"-15"0,3-6 4 0,0 0 2 16,7 0-2-16,8 0 1 15,2 0-14-15,1 0-4 16,0-6 8-16,-4 6 5 16,0-3 7-16,-3-3 6 15,0 3-9-15,-1 3-4 16,-2-3-17-16,2-6-6 16,1 6-15-16,0-3-6 15</inkml:trace>
  <inkml:trace contextRef="#ctx0" brushRef="#br0" timeOffset="575144.3208">22038 6344 312 0,'0'0'29'0,"0"0"-10"16,4 0-10-16,6 0-7 16,8 0-1-16,3 0-1 0,4 0 0 15,3 0 0-15,4 0 0 16,3-2-3-16,4-1 2 16,3-3 1-16,11 6 0 15,7-3 4-15,3 0 2 16,-3-3 0-16,-3 0 1 15,-8-3 0-15,-3 0 1 16,-4-2-9-16,-6 8-1 16,-5-6-2-16,-2 6-1 15,-5-6 6 1,-2 0 3-16,-5 6-3 16,1 0-1-16,-4-2-2 15,-3 2 0-15,-1 3 8 0,-3-3 4 16,-3-3-16-16,-1 3-8 0,1 3-40 15,-4-3-15-15,0-3-24 16</inkml:trace>
  <inkml:trace contextRef="#ctx0" brushRef="#br0" timeOffset="575518.5131">22909 6098 244 0,'-7'-9'93'0,"7"-3"-72"0,0 12 3 0,0 0-3 16,4 9-15-16,-1-6-4 15,1 0-6-15,3 5 0 16,4 1 2-16,3-3 1 0,3 12 1 16,1-4 0-16,3-2 0 15,0 9-3-15,0-9 2 16,-3 2 1-16,-4 7 0 15,-3-9 0-15,-4 2 0 16,-7 7 0-16,-7-9 2 16,-4 8-1-16,-6-5 2 15,-5 3-2-15,-2-4-1 0,-1 7 3 16,-3-4 0-16,0 7-1 16,3-3-2-16,0 2 1 15,4-2-1-15,7-7-36 16,3 4-15-16,8-6-21 15,3-12-38 1,10-6 28-16</inkml:trace>
  <inkml:trace contextRef="#ctx0" brushRef="#br0" timeOffset="576107.5084">23735 5789 200 0,'-21'-12'77'0,"14"15"-60"0,-7-3 13 16,7 0 3-16,3 6-17 15,4-3-6-15,0 6-9 16,0-6-3-16,0 8 1 16,4-2-2-16,-4 9 1 0,3-1 2 15,1 7 2-15,-1 14-1 16,1 6 2-16,-1 3-7 16,1 0 1-16,-4-3 1 15,3 1 3-15,1-10 2 16,-4 0 1-16,0-3 0 15,-4-5 0-15,4-7-5 16,-3 4 1-16,-1-9 2 0,1-4 1 16,3-2-6-1,0 0 0-15,7-6-4 0,-7-3 0 16,0-3-1-16,3-6 2 16,4-2-51-1,4-10-66-15,3-6 22 16</inkml:trace>
  <inkml:trace contextRef="#ctx0" brushRef="#br0" timeOffset="576614.9262">23749 5815 148 0,'-11'-14'55'0,"1"14"-43"0,-4-3 21 0,10-3 8 0,1 3-18 16,6 3-7-16,-3 0-15 15,7 0-3-15,4 0 0 16,6-3 3-16,5 3 2 0,-1 0-6 15,3 0 0-15,5 0 1 16,-1 0 1-16,4 3 1 16,-1-3 0-16,1 3 0 15,-4 6 2-15,-3-6-3 16,-7 5 0-16,-8 1 1 16,-10 3 2-16,-7 6-1 15,-7-1-1-15,-7 7 1 16,-11-1 1-16,-3 10-1 0,0-19-1 15,-1 10 3-15,8-12 2 16,3-1-2-16,8-2 0 16,6 3-1-16,8 0-2 15,3-1-2-15,10-2 1 16,8-3 1-16,3 12 2 16,4-6-1-16,3 2-1 15,0 1-2-15,-3 3 1 16,-4-4 3-16,-3 4 1 15,-8-6-1-15,-3 2-2 16,-7 1 1-16,-7 3 1 16,-10-4 8-16,-8 10 3 15,-7-4-2-15,-10 4-1 16,-7-9-4-16,-8-4 1 16,4 1-6-16,7-3-1 0,4 0-24 15,10-6-12-15,8 0-69 16</inkml:trace>
  <inkml:trace contextRef="#ctx0" brushRef="#br0" timeOffset="588339.2192">13712 6344 120 0,'-3'0'46'0,"3"-2"-35"0,-7-1 1 16,3 3-3-16,1 0-5 15,-4 0-1-15,-4 0 1 0,-3 0 0 16,-4 0-2-16,-6 0 3 0,-19 0 4 15,-2 0 21-15,-8 0 13 16,-4 0-13-16,-3 3-5 16,-7-1-9-16,-7 7-2 15,-18 0-8-15,-3-3-2 16,-4 6 7-16,4 5 2 16,-14-2-6-16,-11 9-2 15,3 5-3-15,4 12 1 16,1 3-4-16,-8 9 0 15,-4-6 1-15,8 3 2 16,3 3-1-16,-7 0-1 16,-7 26-2-16,7-2 1 15,11 5 1-15,-1-2 0 0,-6-7 0 16,-1 9 0 0,8 12-3-16,10 6 2 0,4-3 1 15,3 0 2-15,-3-3-1 16,10 18 2-16,1-3-2 15,10-3 2-15,3 3 0 16,11 5 1-16,4 13-5 16,6-1 1-16,-3 30 2 15,8 3 1-15,6-4-4 16,7-11-1-16,4 9 1 16,3 3 2-16,4-3 0 15,7-9 2-15,3 18-2 16,4-9-1-16,4-6 1 15,3 5-1-15,7 10 2 16,3-6 1-16,1-3 1 0,6 14 0 16,5-8 4-16,2-3 3 15,5 3-4-15,9-12 1 16,5-6-5-16,10-3 0 16,14 9-3-16,10-12-1 15,1-8 3-15,-4-22 1 16,-4-2-1-16,5-6-2 15,2 3 1-15,8-6 1 16,-8-11-3-16,-9-7-2 16,-9-17 2-16,-2 0 2 15,-4-3 2-15,-4-6 1 16,1-6-5-16,-1 0-1 0,4 0 1 16,7-3 2-1,-4-6 0-15,-6-5-1 16,-1-4 1-16,-7 4-1 0,-3-13 0 15,-3 4 2-15,-5-7-1 16,-2-5 2-16,-1 0-4 16,-4-3 0-16,-2 0 3 15,-1-3 1-15,0 0-1 16,0-3-2-16,0 0 1 16,4 0-1-16,-4 0 0 15,7 0 0-15,-6 0 0 16,-1 0 0-16,0 0 0 0,0 0 2 15,0 0-6-15,-7 0-1 16,0-12-47 0,4 9 9-16,-4-6 3 15,0-5-29 1,4-19-18 0,-4-5-27-16,0-6 44 15</inkml:trace>
  <inkml:trace contextRef="#ctx0" brushRef="#br0" timeOffset="588758.6655">11779 13097 200 0,'-14'0'74'0,"14"9"-58"0,4-6-6 15,-1 0-6-15,8 6-6 16,6 0 0-16,5 2 2 16,-1 1 2-16,7 0-1 15,0 0-3-15,4 2 1 0,0-2 1 16,-1-3 2-16,-2 3-1 15,2-1-1-15,-6 1 1 16,-4 0 1-16,-3 11-1 0,-8 1 2 16,-6 2-2-16,-8 18 2 15,-6 1 0-15,-11-1 3 16,-4 0 21-16,-14-3 10 16,-7 3-15-16,-7-9-7 15,-3 6-7-15,0-2-1 16,3-7-6-16,7 3-1 15,7-2-33-15,4-10-13 16</inkml:trace>
  <inkml:trace contextRef="#ctx0" brushRef="#br0" timeOffset="598284.0766">14453 10631 140 0,'0'-15'52'0,"4"9"-41"0,-11 0 24 0,3 3 7 15</inkml:trace>
  <inkml:trace contextRef="#ctx0" brushRef="#br0" timeOffset="598697.5365">14439 10590 344 0,'-7'-6'42'16,"0"0"-21"-16,-3 3-11 0,-5 0-4 15,1 3-5-15,0 3-1 16,-7 3-2-16,-4 3 0 15,1 2-7-15,-1 4-2 16,4 0 10-16,3 2 7 16,0 1-7-16,4 0-1 15,4 2 1-15,6-5 0 0,1 5 1 16,3-2 0-16,7 3 0 16,3-1 2-16,1-5-3 15,3-3 0-15,4 5 1 16,6-2 0-16,5 0 0 15,2 2 0-15,8-2 2 16,0 6 3-16,0-4-2 16,0 1-2-16,-8 3-3 15,-6-7 1-15,-7 1-1 16,-8 3 0-16,-6-4 0 16,-18 1 0-16,-15 3 4 15,-9-1 3-15,-5 4-7 0,-6 2-3 16,0 7 9-1,-1-1 4-15,1-2-3 16,3-7-1-16,4 1-11 0,3-12-5 16,14-1 6-16,11-5 2 15,10-6-43-15,11-2-20 16,11-4-28 0</inkml:trace>
  <inkml:trace contextRef="#ctx0" brushRef="#br0" timeOffset="599163.2849">14834 11036 108 0,'-14'-3'41'0,"11"3"-32"0,-4 0 11 16,7 0 4-16,-4 0-7 15,4 0 1-15,0 0 4 0,0 0 4 16,0 0-14-16,7 0 9 0,4 0 2 15,3 0-7-15,14-2-4 16,11-1 4-16,14 0 1 16,7 0-6-16,0-6-2 15,0 3-3-15,0 0-1 16,3 0-3-16,8 3-2 16,3 0 1-16,-7 0 1 15,-4 0-3-15,-6-2 0 16,-4 2-12-16,-7-6-7 15,-4 3 13-15,0-3 7 16,-6 0-5-16,-5 1-3 16,-3-7-34-16,-6 3-12 15</inkml:trace>
  <inkml:trace contextRef="#ctx0" brushRef="#br0" timeOffset="599463.9104">15812 10804 132 0,'0'0'52'0,"3"-6"-41"0,1 9 7 15,-1 3 0-15,4 0 5 16,4 3 3-16,3 5-9 16,0-2-5-16,0 3-7 15,0 6-2-15,0-4 3 0,-3 1-1 16,-4 2 2-16,-7 1 2 15,-4 2 5-15,-6-2-4 16,-8 3 2-16,-7-1-7 16,-3 4-3-16,0-4 5 0,-4 1 5 15,4-7-19-15,3-5-10 16,11 3-66 0,7-6-55-16,7-9 45 15</inkml:trace>
  <inkml:trace contextRef="#ctx0" brushRef="#br0" timeOffset="600770.0715">16394 11189 108 0,'-11'18'41'0,"11"-18"-32"0,-7 18 4 16,7-10 0-16,-4 4-4 15,1 3 2 1,-1 0-6-16,1-7 1 0,3 4-1 16,0-3 30-1,0 0-19-15,0-9 27 0,0-3-17 16,0-6-4-16,3-9-8 15,4-5-4-15,0-10-6 0,4-8-1 16,0 0 1-16,3-9-2 16,3-23 1-16,8-13 0 0,3 4 1 15,8 6-2-15,9 5-2 16,-2-5 1-16,-4 14 1 16,-4 9-1-16,0 9 2 15,-7 6 4-15,-3 17 6 16,-4 9-7-16,-3 18-1 15,0 6-3-15,-1 9 1 16,-3 11 0-16,-3 9 1 16,-1 12-2-16,-3 23 1 15,-7 4-4-15,0-4 0 16,-3-5 3-16,-4-4 1 16,0-8-1-16,0-3 1 0,0-9-2 15,0-3-1-15,0-11 1 16,3-10-1-16,1-5-11 15,-1-9-3-15,1-9-17 16,-1-6-8-16</inkml:trace>
  <inkml:trace contextRef="#ctx0" brushRef="#br0" timeOffset="600989.3738">16570 11010 160 0,'-14'-3'60'0,"17"6"-47"0,1-3 8 0,3 0 2 16,4 0-16-16,3-3-4 15,14 0-7-15,4-3 0 16,6-3-42-16,5 1-17 16,-4-10-1-16,-1 9 3 15</inkml:trace>
  <inkml:trace contextRef="#ctx0" brushRef="#br0" timeOffset="602785.0826">17462 11019 160 0,'-3'-12'63'0,"-1"12"-49"0,1-3 9 16,-1 3 3-16,-3 0-6 15,-3 0 0-15,-4 0-5 16,-4 3 1-16,-3 0-9 16,-7 6-4-16,-4 0-2 0,0-1 1 15,4 4 3-15,3 6-4 16,8-1-3-16,9 1 1 16,5 6 2-16,10-4 0 0,7 4 2 15,4-7 0-15,6 4 1 16,-2-15 13-1,6 3-9-15,4-12-2 16,-1-3-3-16,1-9-3 16,0-3 3-16,-4 4 2 15,0-7-2-15,-3 4 0 16,-4-7 1-16,-3 3 0 0,-4 4 2 16,-7-1-3-16,0 3 0 15,-3 4 10-15,-4-1 6 16,0 6-8-16,-4 3-1 15,1 3-8-15,-1 6-2 16,0 0-2-16,1 6 0 16,3-1 2-16,3 1 2 0,5 6-3 15,2-4 0-15,1 1 1 16,3 6 0 0,7-7 0-1,0 4 2-15,0 0-1 0,0-6-1 0,1-7 1 16,-5 7-1-16,-3-9-5 15,0 0-1-15,-3-6-13 16,0-6-5-16,-1 3-14 16,1-2-4-16</inkml:trace>
  <inkml:trace contextRef="#ctx0" brushRef="#br0" timeOffset="612465.5429">18133 10407 172 0,'-7'-17'66'0,"10"14"-52"0,1-3 21 0,-4 6 5 15,0-3-11-15,0 3-2 16,0 0-5-16,0 0 1 16,0 3-13-16,0 3-1 0,3 3 1 15,1 2-6-15,-1 4-2 0,4 6 10 16,-3 8 4-16,3 6 0 15,0 12 1-15,4 15-5 16,-1 12 0-16,1-4-3 16,-1 4 0-16,-3-7-1 15,0 7 0-15,1 5-4 16,-1 6-3-16,0 1 0 16,0-10 1-16,3-8-1 15,4-7 2-15,-3 1-4 16,0-6 0-16,-1 3 1 15,-3-3 0-15,0-4 2 16,-3 7 3-16,-1-12-4 16,1-11-1-16,-1-4-2 15,1-3 0-15,-1-14-16 0,8 0-8 16,0-9-15-16,-1-6-7 16,4-12-91-1</inkml:trace>
  <inkml:trace contextRef="#ctx0" brushRef="#br0" timeOffset="638541.9442">18824 10513 144 0,'-14'-23'55'0,"7"14"-43"0,-7-6 27 0,10 6 10 0,4-3-7 16,-3 1-2-16,3-4-3 16,0-6 2-16,-4 13-22 15,1 2 4-15,-1 0 0 0,1 6-5 16,3 0-1-16,0 6-9 15,0 3-4-15,3 5-1 16,4 4-1-16,0 2 4 16,4 10 2-16,0 2-2 15,-4 4-1-15,3 8 1 16,-3 11 2-16,-3 4-1 0,-1-3 0 16,1 0-3-16,-4-3-2 15,0-6 1-15,0-3-1 16,0-6 0-16,3-2 0 15,1-10 2-15,-1 0 1 16,5-8-4-16,-5 0 1 16,1-7 2-16,-4-2 1 15,3-3-1-15,-3-3 1 16,0-3 0-16,0 3 1 16,-3-3 0-16,-1-3 0 15,1 0-5-15,-1-3-1 16,-3 0 1-16,7 1 2 15,0-4 0-15,3-3-1 16,1 0 1-16,3 0-1 0,4-2-3 16,3-4 2-16,3 0 1 15,5-2 0-15,-1 2 0 16,3 1 0-16,1-1 0 16,-4 6 0-16,0 3-3 15,4 4 2-15,-4 2 1 16,0 3 0-16,4 3 0 15,-4 2 0-15,0 7 0 16,-3 0 2-16,-4 3-1 16,-3-1 2-16,-8 4-4 15,-10 3 0-15,-7-1 1 16,-7 7 2-16,-11 2-1 16,-3 0 2-16,-7 1-4 15,-8-7 0-15,-6 4 1 16,3-13 0-16,11-5-3 0,6-6 0 15,12-6-5-15,13-9-2 16,18-2-26-16,18-10-9 16,7 7-26-16,3-7-7 15</inkml:trace>
  <inkml:trace contextRef="#ctx0" brushRef="#br0" timeOffset="639296.4812">19477 10251 256 0,'7'-26'96'0,"0"26"-75"0,-4-3 14 0,-3 3 3 16,0 6-13-16,0 0-5 15,0 9-14-15,0 11-3 16,0 3-3-16,-3 10 2 0,-1 5 1 16,4 6 3-16,-3 6 1 15,-1 8-1-15,4 10-1 16,-3 5-6-16,-1-5 1 16,1-10 2-16,-1-2 3 15,-3-9-2-15,0-3 0 16,0-9-1-16,0-6-2 15,4-5 1-15,-1-13 1 16,4-2 1-16,0-3 1 16,0-12-2-16,0-9 1 0,4-6 0 15,3-5 1-15,3-10-5 16,1-2 1-16,3 0 0 16,0-7 2-16,4 4 1 15,-4 0 1-15,3 11-2 16,1 1-2-16,0 8 1 15,-1 9-1-15,1 9 0 16,0 6 2-16,-1 9-1 16,-3-1-1-16,-3 7 3 15,-18 20 0 1,-7 3 1 0,-7-3 0-16,-8-3-2 15,-2-3 1-15,-12-2-2 16,-6-10-1-16,3-8 1 0,11-9 1 15,7-9-6-15,10-9 1 16,18-9-61-16,18-5-24 16,13-4-57-1</inkml:trace>
  <inkml:trace contextRef="#ctx0" brushRef="#br0" timeOffset="640478.9655">20161 10146 160 0,'-3'-18'63'0,"3"3"-49"0,0 1 25 0,3 11 9 0,1-3-6 15,-1 0 0-15,1 0-7 16,-1 0 1-16,1 6-20 15,-4 0 6-15,3 6 2 0,1 6-12 16,-1 8-7-16,-3 13 1 16,4 17 3-16,-4 8 1 15,0 16 2-15,0 11 0 16,-4 12 2-16,1 6-7 16,-1 6-2-16,1 3-1 15,-1-4 0-15,1 4 0 16,-1-3 0-16,1-6-2 0,-1-9 1 15,-3-18 0 1,4 4-1 0,-4-4 1-16,3-14-2 0,-3-3-3 15,7-6 1-15,-7-9-32 32,7-9 18-32,-7-12-80 0,7-8 53 0,-4-12-133 15,4-3 98-15</inkml:trace>
  <inkml:trace contextRef="#ctx0" brushRef="#br0" timeOffset="648471.4983">20909 10869 44 0,'-10'-6'19'0,"13"15"-15"0,-6-18 6 0,3 9 3 16,0 0 6-16,0 0 3 15,3-3 0-15,1-3 1 16,-1 0-2-16,4 0-1 16,0 0-4-16,-3 1-2 15,-1-4 0-15,-3 3 2 0,0 0-9 16,0 3 2-16,-3 0 2 0,3 0-2 15,-7 0 2-15,-4 0-4 16,1 9-2-16,-5 0 2 16,-2 3 0-16,-1 6-3 15,-3-1-1-15,0 1 1 16,3 3 2-16,1-4-1 16,-1 4 2-16,4 3-2 15,3-4 2-15,4-2-2 16,4 5 2-16,3-2-4 15,3 0 0-15,4-4 1 16,0-2 0-16,4 0-2 16,-1 0 1-16,5-6 0 0,2-1 1 15,1-5 2-15,-1 0 1 16,5-2-1-16,2-4-1 16,5 0-1-16,-1-3 2 15,-4 0-1-15,-2 0 2 16,-1 1-4-16,-4-4 0 15,-2-6 1-15,-5 6 0 16,1-2 0-16,-8-1 2 16,-3 0-1-16,0 1 2 15,0-7-4-15,-3 6 0 16,-1 1-1-16,1-4 1 16,-4 6-2-16,0 0 2 15,3 4 0-15,0-1 1 16,4 3-5-16,-3 3 1 15,3 3 0-15,0 0 2 0,3 9-3 16,1 5 0-16,3-2 1 16,0 6 0-16,4 0 2 15,-1-1 1-15,1 1-1 16,-1 2-2-16,1-5 3 16,0 3 0-16,-1-7 1 15,1-2 0-15,-1 0-2 16,-3 0-2-16,1 0 1 15,-1-3-1-15,-4-3 0 16,1 0 0-16,-1-1-3 16,1 1 0-16,-1 0-1 0,1 0 3 15,3 0-13-15,0 0-6 16,0 0-88 0,3 0-79-16,1-3 62 15</inkml:trace>
  <inkml:trace contextRef="#ctx0" brushRef="#br0" timeOffset="649342.5593">21583 10190 208 0,'-7'-12'79'16,"10"9"-61"-16,-10-6 6 0,7 9-2 0,0 0-6 15,0 0 1-15,0 0-3 16,4 9 1-16,-1 0-8 16,1 3 0-16,3 5 0 0,0 13 5 15,0 8 5-15,0 6 2 16,-3 3 3-16,-1 6-3 15,-3 3-2-15,0 11-7 16,4 7-4-16,-1 5-1 16,4-11-1-16,-3-1-2 15,-1-5 1-15,1 0 0 16,-1-3 1-16,1-3 0 16,0-3 0-16,-4-3-2 15,0-1-2-15,0-7 1 0,0-7-1 16,0-6 2-16,0-5 1 15,0-7-1-15,0 4-2 16,-4-6-4-16,0-3 0 16,4-1-5-16,0 1 1 15,0-3-5-15,11-3-57 16,0-3-14 0,3-6-51-1</inkml:trace>
  <inkml:trace contextRef="#ctx0" brushRef="#br0" timeOffset="650764.0869">22317 10346 156 0,'-7'-30'60'0,"10"30"-47"0,-6-9 19 15,3 6 7-15,0 0-7 0,-4-2-1 16,4 2-2-16,-3 0-1 16,-1 0-15-16,-3 12 1 0,3 11 0 15,1 1-10-15,-4 5-1 16,3 4-1-1,1 5 1-15,-1 3 3 0,1 6 1 16,-1 9-1-16,4 9-1 16,0 8-1-16,0-8 0 15,0-6 0-15,4-6 0 16,-4-9-2-16,3-3 1 16,-3-8 0-16,0-10 1 15,0-5 0-15,0 0 0 16,0-9 0-16,0-6 0 15,0-3 0-15,4-9 2 16,3-3-1-16,0-2 0 16,7-10-6-16,0 4-1 0,4-4 1 15,7 4 2-15,6-1-2 16,-2 3 0-16,16 7 3 16,5 5 1-16,-1 6-4 15,-7 9-1 1,-6 9 1-16,-4 2 2 0,-8 1 2 15,-6 2 1-15,-4 1-2 16,-11 3-2-16,-6-4 1 16,-8 1-1-16,-10-4-3 15,-11-2 0-15,-3 0 2 16,3-3 0-16,-3-4 1 0,3-2 0 16,4-3 0-1,3 0 0-15,4-3-3 16,7-3 0-16,0 3-12 0,4-3-2 15,2 0-54-15,5 0-23 16</inkml:trace>
  <inkml:trace contextRef="#ctx0" brushRef="#br0" timeOffset="651303.1738">23304 10722 156 0,'11'-9'60'0,"-4"0"-47"0,0-11 24 16,-3 20 5-16,-1-3-9 16,-3 0-2-16,0 0-5 0,-3 0-1 15,-4 3-14 1,-7 3 2-16,-4 6 1 0,-14 2-1 15,-10 4 0-15,3 6-1 0,0 8 2 16,0 3-5-16,8-2-1 16,2-1-4-16,5 1-1 15,10-4-1 1,3 3 1-16,8-2 0 0,6-1 1 16,11-2 0-1,14 2 0-15,8-5-2 0,2-1 1 16,8-8 2-16,0-6 2 15,4-6-1-15,-1-3-1 16,-3-3-3-16,3-3 1 16,-6 1-2-16,2-4 2 15,-9 3-4-15,-8 0-2 16,-7 3-113-16</inkml:trace>
  <inkml:trace contextRef="#ctx0" brushRef="#br0" timeOffset="661286.4844">14743 12900 96 0,'-4'-20'38'0,"4"20"-29"0,0-3 8 0,0 3 19 16,0 0-20-16,-3-6 26 16,3 3-24-16,-4 0 24 15,4 3-24-15,-4-9 13 16,1 9-18-16,-4-12 12 15,3 12-14-15,-3 0 12 16,4 0-13-16,-4-3 6 16,3 6-9-16,-3-3 2 15,7 3-5-15,-7 6 7 16,7 0-7-16,-7 3 5 16,7 5-5-16,-7 13 5 15,7-4-6-15,-7 7 3 16,7 2-3-16,-7 3 3 15,7 0-4-15,-7-2 1 16,7 2-1-16,-7 3 3 16,7-3-3-16,-7 9 1 15,3 0-1-15,-6 0-2 0,6-3 1 16,-7-5-1-16,8-7 0 0,-8 3 0 16,8-11 0-1,-8-4 0-15,8-5 0 0,-4 3 0 16,7-13 0-16,-7 1 2 15,3-3-1-15,-6-3-1 16,-1 0 1-16,-3-9-6 16,3 7 3-16,-3-19-14 15,4 15 8-15,-8-14-18 16,7-4 15-16,-3-2-22 16,4-4 19-16,-4-2-37 15,6 14 29-15,1-14-43 16,4 11 37-16,-1-8-31 15,4 11 35-15,0-8-41 16,7 5 37-16,4-2-26 16,7 2 31-16</inkml:trace>
  <inkml:trace contextRef="#ctx0" brushRef="#br0" timeOffset="661961.6438">14619 12980 180 0,'-10'-9'68'0,"10"9"-52"0,-4-12 12 0,0 12 9 16,8 0-21-16,-4 0 6 16,0 0-14-16,0-3 4 15,7-1020-7-15,-3 2034 4 31,6-1019-5-31,4-4 7 0,0 9-7 0,1-12 3 16,2 9-4-16,1-3 0 16,-1 6-1-16,5 3 1 15,-1 3-2-15,3 6 2 16,1 3-2-16,-4-3 4 16,4 3-3-16,-7 2 1 15,-4 1-1-15,-7 6 1 16,-4 2-2-16,-10-2 2 15,4 5-2-15,-15-5 2 16,4 5-2-16,-11-2 2 16,8 5-2-16,-8-11 2 15,4 5-2-15,0-5 2 16,7-3-2-16,-1-4-3 16,5 1 1-16,-1-3-1 15,8 3 0-15,3-9 2 16,3 5 0-16,4 1 0 15,7-6 0-15,4 0 0 16,3 6 0-16,7 0-3 16,1-3 2-16,9 14 5 15,1-8-2-15,0 20 1 16,-4-8-1-16,-6 2 5 0,-8-2-4 16,-14 8 8-16,0-2-7 15,-18-4 5-15,-3 0-5 0,-14-2 5 16,3 5-6-16,-14-2 1 15,8-4-2-15,-15 7-2 16,14-7 1-16,-3-5 1 16,7 0-1-16,-1-13-14 15,8 4 7-15,4-9-63 16,10-1017 38-16,3 2031-122 16,11-1023 86-16</inkml:trace>
  <inkml:trace contextRef="#ctx0" brushRef="#br0" timeOffset="663524.9338">15349 13456 148 0,'-10'15'57'0,"10"-15"-44"0,-7 0 14 16,3 0 12 0,8 0-23-16,-4 0 4 15,3 0-12-15,1 0 8 16,3 5-9-16,10-10 12 16,5 5-11-16,13-6 9 15,7 0-9-15,11 0 9 0,-3 0-10 0,2 3 3 16,-2 0-6-16,6-6 2 31,-3 6-3-31,7-8 3 0,0 2-4 0,7 0 4 16,-3 6-4-16,-4-6 4 15,-7 3-4-15,-4-11 1 16,-7 14-1-16,-6-6-4 16,-5 0 1-16,-6 3-1 15,-4 0 0 1,-3-5-7-16,-4 8 5 0,-3 0-21 15,-4 3 15-15,-7-9-117 16,0 9 70-16</inkml:trace>
  <inkml:trace contextRef="#ctx0" brushRef="#br0" timeOffset="663823.51">16260 13180 160 0,'3'0'60'0,"-3"8"-47"0,4-5 13 15,-4-3 3-15,7 0-11 16,0 3 7 0,3 6-15-16,4-3 17 15,1 0-15-15,6 0 13 16,0 0-14-16,4 5 10 16,3-2-12-16,0 3 4 15,-3 3-8-15,-8 8 4 0,1-2-5 0,-18 14 2 31,0 9-3-31,-21 3 3 16,3-3-4-16,-21 6 1 16,4-6-1-16,-14 3-8 0,10-11 3 0,-3-4-98 15,13-6 56-15,19-14-112 16,13-6 89-16,25-24-5 16</inkml:trace>
  <inkml:trace contextRef="#ctx0" brushRef="#br0" timeOffset="672306.6174">17258 12636 232 0,'0'-3'88'0,"0"3"-69"0,7 0 4 0,-7 0-2 16,0 0-2-16,3 3 1 15,1-3-9-15,3 8-4 16,-3-2-4-16,-1 12-5 0,1-3 1 0,-1 17 3 15,1 3 3-15,-1 24 0 16,1 0 2-16,3-3-2 16,-4 3 0-16,1-12 1 31,3 0-3-31,-4 6 0 16,1-12-1-16,0 9 1 15,-1-12-2-15,-3 6 2 16,0-6-2-16,0-3 4 15,0-5-3-15,0-4 1 16,0-5-1-16,-3-3-2 16,3-1 1-16,-4-5 3 15,8-3-2-15,-4-6 1 16,0 6-1-16,0-9-2 0,0 0 1 0,0-9 3 16,0 6-2-16,0-9 1 15,3-3-1-15,1-8-4 16,3 8 1-16,0-8 1 15,3 2 0-15,-3-3 0 16,4 1 0-16,-1 2-3 16,5 4 2-16,-1-4 1 15,0 1 0-15,3 5 2 16,1 0-1-16,0-2-1 16,3 5 1-16,0 0-1 15,0 9 0-15,0-3-3 0,-3 6 2 16,-4 0 5-1,4 9-2-15,-4-3-1 16,0 0 0-16,-7 6-1 16,0 5 0-16,-7-2 0 15,0 0 0-15,-3 5 2 16,-1 1-1-16,-3-7 2 16,0 7-2-16,-11-6 4 15,11 5-3-15,-7-8-1 16,4 0 0-16,-5-3-1 15,5 5 0-15,-8-5 0 16,8 3 0-16,-4-6 0 16,3 11 0-16,-3-11 0 15,7 9 0-15,-4-9-3 0,4 3 2 0,0 0 1 16,4-4 0 0,-5-5 0-16,8 6 0 0,-3-6 2 15,3 0-1-15,-4-6-3 16,8 6 1-16,-8-3-4 15,4 3 3-15,-3-2-56 16,-1-4 31-16,1-6-100 16,3 9 70-16,0-6-61 15,3 0 68-15</inkml:trace>
  <inkml:trace contextRef="#ctx0" brushRef="#br0" timeOffset="673029.2496">17967 12694 160 0,'-14'-8'63'0,"14"8"-49"0,-11-3 66 31,8 6-39-31,-1 3-15 16,4-4-16-16,-3 19-7 15,3 3 1-15,0 14 0 16,0 18-2-16,0-1-4 0,3 1-1 16,-3-3 8-1,4 3-3-15,-4 0 7 16,3 0-6-16,1 0-1 31,-1-6-1-31,-3-3 1 0,4-6-1 16,-4-6 4-16,3-11-3 0,-3-10 4 15,0 1-4-15,0-6 6 16,4-9-5-16,-1-9 1 16,4 3-2-16,1-23 1 15,-1 11-2-15,7-17 2 16,3 5-2-16,8-5-3 0,3 9 4 16,8 2 2-16,6 1 1 15,-10 5 2-15,10 9-4 16,-3 6-2-16,-4 3 2 0,-10 3 2 31,3 6-2-31,-10 0 0 16,-1 3-1-16,-10 2 1 15,-3 4-2-15,-15-3 4 0,1 8-3 0,-15 1 1 16,0-1-1-16,-10-5 1 16,7-1-2-1,-8-5-1-15,12 0 1 16,-8-12 1-16,11 0-1 15,-7 0-49-15,10 0 26 0,-3-6-134 16,7 0 87-16</inkml:trace>
  <inkml:trace contextRef="#ctx0" brushRef="#br0" timeOffset="678092.4641">19068 12542 156 0,'-4'-12'60'0,"4"3"-47"0,-3 0 15 0,3 6 4 0,0 3-12 16,0 0-1-16,0 0-5 15,-4 0 1-15,1 0-8 16,-1 9-2-16,0 3-1 0,-3 3 6 15,0 11 6-15,-3 3 20 32,6 10-19-32,-3 19-1 0,7 7-11 0,-7 17-3 31,7-11-1-31,-7 17 1 16,7-14-1-16,-7 17 2 0,7-3-2 0,-7-3-1 15,3-5 1 1,-6-10-1-16,6-11 0 15,-3 0 2 1,7-9-1-16,-3-12 2 0,3-6-2 0,-4-2-1 16,8-10 1-16,-4 1-10 15,3-6 5-15,1-4-54 16,-1 1 33-16,1 0-118 16,-1-3 80-16</inkml:trace>
  <inkml:trace contextRef="#ctx0" brushRef="#br0" timeOffset="678761.4736">19868 13018 188 0,'-31'0'71'0,"10"0"-55"0,-4-3-2 0,11 6-6 16,-7 0-2-16,-4 6 3 15,4 2-4-15,-15 10-1 16,-2 2 0-16,-8 1 4 16,3 11-4-16,-17 1 9 15,11 5-7-15,3 0 3 16,11 3-5-16,7-9 0 16,14 6-2-16,14-14 1 15,14-4-2-15,17-14 4 16,5-6-3-16,6-23 6 15,0 2-5-15,11-23 1 16,-3 14-2-16,13-17-2 16,4 6 1-16,-7-3 1 0,-3 6 1 15,-11 11 1-15,-8-2-2 16,-9 5 1-16,-5 0 2 0,-6 10 2 16,-4 5 3-16,-3 6 4 15,-4 3-6 1,-4 0 0-16,1 14-2 15,-1-2 1-15,1 0-2 16,3 8 2-16,-4-2-2 31,4 2-3-31,0 1-1 16,4 5 0-16,-4-11 1 16,0 5-1-16,0-2-1 15,0-9 1-15,0 2-6 0,0-2 3 16,-3-3-54-16,3-3 31 0,0-12-125 15,4 6 84 1</inkml:trace>
  <inkml:trace contextRef="#ctx0" brushRef="#br0" timeOffset="679289.2648">20560 12624 180 0,'-7'0'68'0,"3"0"-52"0,4 0 17 15,0 0 4-15,0 0-15 16,0 9-2-16,0-3-3 16,0 5-2-16,-3 10-7 0,-1 11 8 0,1 15 6 15,3 12-7-15,0 9-1 16,0 2-4-16,-4 10-1 15,1 2-3 1,6 0-4-16,-6 9 2 16,3-8-3-16,-4 8-1 15,1-9 1-15,-4 9-1 16,7-2 0 0,-4-4 2-16,4-9-1 15,-4-2 2-15,4-10-2 0,-3-8 2 16,6-6-2-16,1-3-5 15,3-9 2-15,-3-8-39 16,3-7 23-16,0-5-131 16,3-9 82-16</inkml:trace>
  <inkml:trace contextRef="#ctx0" brushRef="#br0" timeOffset="680267.6196">21078 12765 160 0,'-14'-26'60'0,"4"17"-47"0,3-3 68 32,0 9-32-17,0-6-8-15,3 6-11 0,-3 3-5 16,3 12-14-1,1 3-4-15,3 17-5 16,7 18-2-16,4 9 1 0,-4 6-4 0,7-4 0 16,-4-2 4-1,4 6-1 1,-3 2 0-16,3-8 1 0,-7 0 1 16,4-6-1-16,-8-12 4 15,1-6-3-15,-1-11 6 16,1-1-5-16,-4-14 6 15,3-3-6-15,-3-15 6 16,4 0-6-16,0-14-1 16,-1-1-1-16,4-8-4 15,4 8 2-15,3-8 1 16,0 9 0-16,4-1 2 16,3 9-1-16,3 1-3 15,5 5 1-15,-1 0 1 16,4 9 0-16,-1 6 0 15,-6-3 0-15,-11 9 2 16,0 2-1-16,-17 7-1 16,-4 2 1-16,-14 1-1 15,3 11 0-15,-14-2 0 16,7-1 0-16,-6-6 0 0,9-2 0 16,-2-6-3-16,6-7 2 15,1-5-48-15,2 3 27 0,1-9-101 16,4 0 69-16,3-3-71 15,3 3 72-15</inkml:trace>
  <inkml:trace contextRef="#ctx0" brushRef="#br0" timeOffset="680701.5201">22183 13074 200 0,'-7'0'77'0,"10"-9"-60"0,-13 9 4 15,3-3-3-15,-15 3-5 16,-9 3 0-16,-5 6 4 16,-3-6 1-16,1 8-9 15,-1 7 21-15,4-3 12 0,3-4-13 32,7 13-15-32,4-3-9 0,7 5-4 15,7-2-1-15,7 5 0 0,10-3 2 16,8-2-1-1,17-1 2 1,11-8-2-16,14 0 2 0,0-9-2 0,-3-6 2 16,-8 0-2-16,0-3 2 15,-3-6-2-15,-7-3-1 0,-4 0 1 16,-6 1-67-16,-15-1-28 16</inkml:trace>
  <inkml:trace contextRef="#ctx0" brushRef="#br0" timeOffset="683715.5521">14753 15793 272 0,'0'0'0'0,"-10"38"4"0,6-23 2 31,4 0-2-31,-3 5-1 0,-1 1-1 0,-3 2 1 16,7-2-2-16,-7-1 4 15,7-2-3-15,-4-6 6 16,4-3-5-16,0-3 6 15,4-6-6-15,-1-15 6 16,4 6-6-16,1-20 8 16,2 5-7-16,4-20 10 15,0 6-8-15,0-27 10 16,4 6-9-16,0-17 10 16,6 5-10-16,1-5 3 15,0 8 3-15,3 10 2 16,0 10-2-16,-7 10 2 15,4 9-8-15,0 5-4 16,-8 13 0-16,1 5 0 16,0 6-1-16,-1 9-2 15,-6 5 1-15,0 16-1 0,-1 5 0 32,1 6 0-32,-1 18 0 15,1 0 0-15,-4 11 0 16,0-5 0-16,0 2 2 15,0-2-1-15,0-3-1 16,0-9 1-16,0-3 1 16,0-6-1-16,-7-9-1 0,4-11 1 15,-4-7-1-15,0-8 0 0,-4-12-33 16,4 0 18-16,-7-17-78 16,0 5 52-16</inkml:trace>
  <inkml:trace contextRef="#ctx0" brushRef="#br0" timeOffset="683898.0244">14855 15746 116 0,'-17'-3'46'0,"17"3"-35"0,-4 0 5 0,1 0 2 16,6 0-10-16,1 0-2 15,6 0-4-15,5-6 3 16,2 3-3-16,15-11 1 15,7 5-1-15,10-9-21 16,1 6 10-16</inkml:trace>
  <inkml:trace contextRef="#ctx0" brushRef="#br0" timeOffset="684529.9299">15639 15690 152 0,'-36'-6'57'16,"36"6"-44"-16,-14 3 7 0,11-3 3 16,6 3-14-16,1-3 0 15,3 0-6-15,3 0 5 16,8 0-5-16,7 0 14 16,-1 0-9-16,8 0 20 15,3 0-15-15,18 0 15 16,0 0-15-16,18 0 8 15,-1 0-12-15,5 0 4 16,-8 3-8-16,0-3 2 16,-11 3-4-16,-3-3 0 15,-4 3-1-15,-6 0-2 0,-5 3 1 16,-9 0 3-16,-5 0-2 0,-13 5 1 16,-4-2-1-16,-14 3-6 15,0 3 2-15,-7 2-8 16,0-2 6-16,-4 0-65 15,4 2 39-15,-4-8-109 16,8 0 78 0</inkml:trace>
  <inkml:trace contextRef="#ctx0" brushRef="#br0" timeOffset="684810.8505">16503 15476 160 0,'-4'2'63'0,"4"-2"-49"0,7 30 3 0,-3-21 3 16,3 2-12-16,-3 7 10 15,3 0-11-15,0-4 12 16,0 7-11-16,3-3 25 16,1 5-19-16,0-2 25 15,-1 5-23-15,-10 1 8 16,0 5-14-16,-14 9-4 15,0 0-3-15,-14 9 2 16,3 0-3-16,-10 3 1 16,6-3-1-16,-6-3-13 15,10-3 7-15,4-14-134 16,7-10 76-16</inkml:trace>
  <inkml:trace contextRef="#ctx0" brushRef="#br0" timeOffset="687077.4597">17614 15623 160 0,'-7'-6'60'0,"0"0"-47"0,-3-3 4 16,6 3-1-16,-3 0-8 16,-4 3 0-16,-3-6-2 15,-3 9 1-15,-5 9-4 16,-2 0 3-16,-5 3 0 0,-2 3 2 16,-1 5 2-16,-7 1-3 15,0 2 1-15,4-2-3 0,7 2 0 16,3 1-6-16,8-1 1 15,9-2 0-15,16-3 2 16,2-1-1-16,8-5 2 16,6-3 0-16,1-6 1 15,3-9 2-15,1-6 1 16,-1-3-1-16,0-8-1 16,0-1 1-16,-3-2 3 15,0-4 2-15,-4 1 1 16,-4 0 2-16,-2 5 2 15,-5 4 2-15,-3 8 1 0,-3 3-4 16,-1 3-1 0,-3 6-8-16,4 9-4 15,-1 6-6-15,4 5 0 0,0-2 2 16,4 8 1-16,3-2 1 16,7 2 0-16,8-2 0 15,-1 2 0-15,3-5-3 16,-2-1 2-16,-1-5 1 15,-3-3 2-15,-4-3-1 16,0 2 2-16,-3-5-4 16,-1-6 0-16,-3 0-8 15,0-3-4-15,1 0-59 16,-1-5-25-16,0 2-19 16</inkml:trace>
  <inkml:trace contextRef="#ctx0" brushRef="#br0" timeOffset="687678.5327">18369 15258 148 0,'-7'-18'55'0,"7"10"-43"0,-3-7 14 15,6 9 6-15,-3-3-5 16,0 0-1-16,4 0-1 16,-1 4-1-16,1 2-13 15,-1 3 4-15,-3 0 5 0,4 8-5 16,-1 10 0-16,1 14-5 0,-1 15 1 15,1 15-4-15,-1 18-2 16,1 5-2-16,-4 9 0 16,0 3 0-1,0 6 1-15,0 0-2 16,3-6-2-16,-3-3 3 0,0-6 0 16,0-3-1-16,0-5 1 15,0-19 0-15,0-8 1 16,4-9-2-16,-1-11-2 15,5-13 1-15,-1-17 1 16,0-12-6-16,3-8 1 16,1-13-74-16,-1-5-31 0,4-3-11 15</inkml:trace>
  <inkml:trace contextRef="#ctx0" brushRef="#br0" timeOffset="689241.7902">19121 15164 148 0,'-11'-9'55'0,"7"6"-43"0,-3-3 12 15,7 6 2-15,-3 0-6 16,-1 0-1-16,1 0-5 16,-1 3 1-16,1-3-8 15,3 3 0-15,-4 0 0 0,4 0 5 16,0 6 3-16,0-3 0 15,0 0 4-15,0 2-9 16,0 1-1-16,0 0-3 0,4 6 1 16,-4-3-4-16,3-1 0 15,-3 4-3-15,0 0-1 16,0-1 3-16,0 7 3 16,0 0-2-16,0 8-2 15,0 0 2-15,0 10 0 16,0 5-1-16,0 3-2 15,4 3 1-15,-1-3-1 16,-3-3 0-16,4 0 2 16,-1-3-1-16,-3-3-1 15,0-5 1-15,4-1 1 16,-4-3-1-16,0-8-1 16,0 2 1-16,0-2 1 15,0-3-3-15,0-1 0 0,0-2 1 16,0-3 2-16,0 0-1 15,3-4 2-15,-3 1-2 16,0-9 2-16,0 0-2 16,0 0-1-16,4 0 3 15,0-6 0-15,-1-3 1 16,4-5 2-16,0-4-1 16,0-2 0-16,0-7-1 15,4-5 0-15,-1 2-2 16,5 1 1-16,-1 5-2 15,3 1-1-15,1 5 1 0,0 1 1 16,3 8-1-16,7 3-1 16,0 6 1-1,0 3-1-15,1 3 0 16,-8 6 0-16,0 5-3 16,-3-2 0-16,-4 5 2 0,-4-2 0 15,-3 0 1-15,-7 2 2 16,-3-2 1-16,-4-3 1 15,-4-1-2-15,-6-2 1 16,-5-3-2-16,-2-3-1 16,-5-3 1-16,5 0-1 15,-4-3 0-15,3 0 0 16,4-3-5-16,3 0 1 16,4 0-42-16,7-3-17 0,3-3-30 15,15 0-51 1,10-5 35-16</inkml:trace>
  <inkml:trace contextRef="#ctx0" brushRef="#br0" timeOffset="689875.4835">20239 15564 144 0,'0'3'55'0,"-7"-6"-43"0,-7 6 8 16,7 0 0-16,-4 2-6 16,-3 7 2-16,-7 3 0 15,-4 3-1-15,-3 5-7 16,-4 1 30-16,-3 2 14 0,0-2-22 16,10 2-9-16,11-2-13 15,10 2-6-15,11-2 1 16,4 2 0-16,6 0-4 15,5-5 1-15,2-6 2 16,5-1 1-16,2-8-1 16,5-3-2-16,-8 0 1 15,14-6 1-15,4-3-1 16,3 0 2-16,-3-5-4 16,0 2 0-16,-4 0-6 0,-6 0 0 15,-8 0-90 1,-3-2-74-16,-8 2 52 15</inkml:trace>
  <inkml:trace contextRef="#ctx0" brushRef="#br0" timeOffset="690425.371">21114 15117 208 0,'-11'-21'77'0,"8"24"-60"0,-1-9 6 16,1 6-1-16,-1 3-8 0,1 0 2 15,-5 0 15-15,1 3 9 16,-3 3-20-16,3 0 0 0,0 2-1 16,3 4-9-16,1 9-3 15,3 5-4-15,3 15 0 16,4 18-2-16,4 14 2 15,-1 7 0-15,1 11 1 16,0 3 2-16,-1 12 3 16,-3 2-4-16,0-5-3 15,-3 3 3-15,3 0 1 16,0-4-2-16,0-8-3 16,0-8 2-16,0-16 2 15,0-2-2-15,4-15 0 16,-1-12-1-16,1-9-2 0,-4-9-2 15,4-5-1-15,-4-12-14 16,3-9-4-16,1-6-46 16,3-6-19-16,0-11-46 15</inkml:trace>
  <inkml:trace contextRef="#ctx0" brushRef="#br0" timeOffset="693391.587">21855 15146 88 0,'-7'-20'33'0,"3"14"-26"0,0-12 18 0,4 9 8 15,0 1 3-15,-3-7 2 16,-1-3 0-16,1 6-2 15,3 1-19-15,-4-1 5 0,4 9 2 16,0 3 1-16,0 12 0 16,0 2-14-16,0 10-7 15,0 8-5-15,0 6 0 16,0 4 1-16,0 8 2 16,0 5-3-16,0 7 0 15,0 3 1-15,0-3 2 16,0-7-3-16,0-2 0 15,0-8 1-15,-3-7 2 16,3-6 1-16,0-8 3 16,0-4-3-16,0-5 0 15,0-6 3-15,0 0 1 16,0-9-3-16,0 0-1 16,3-6 1-16,1-3 2 0,3-3-1 15,0 0 2-15,4-8-4 16,3 2-2-16,3-3 0 15,12 4 1-15,6-1-1 16,7-2 2-16,0 8-2 16,1 3 2-16,-4 3-2 15,-1 3-1-15,1 6-2 16,-3 3 1-16,-5 3 3 16,1 3 1-16,-4-1-4 15,-7 7 1-15,-6-3 2 16,-8-1 1-16,-11 7-1 0,-7 0-2 15,-6 5 3-15,-8-5 0 16,-10-1-1-16,-4-5 1 16,-10-3-2-1,-1 2-1-15,4-8-2 16,4 0 1-16,7-6 1 0,7 0 0 16,6-3-3-16,12-3 2 15,13-5-39-15,15-1-18 16,21-6-19-16,7-2-5 15,0-4-20 1</inkml:trace>
  <inkml:trace contextRef="#ctx0" brushRef="#br0" timeOffset="694044.5472">22567 15017 244 0,'-35'-21'90'0,"21"18"-70"0,3-2 6 0,11 7-1 15,-3 1-10-15,6 3 0 16,-3 6-12-16,4 9-1 16,3-1-2-16,3 13 0 0,8 5 0 15,3 6 0-15,0 6 0 16,4 12-3-16,-4 17 2 16,0-3 1-16,-3-2 0 15,0-7 0-15,-4-8 2 16,0-9 1-16,0-12 1 15,-3-5-2-15,-1-7 1 16,-3-8 0-16,0-6 1 16,0-6 2-16,0-6 3 15,0-6-2-15,0-9 1 16,4-3 1-16,3-8 2 16,7-4-3-16,8 1-3 15,2 0 0-15,12 2-1 0,10 4 0 16,-1 5 0-16,-2 9-2 15,-4 3-2 1,-7 15-2-16,-8 0-1 0,-2 6 4 16,-12 5 3-16,-10 1-1 15,-10 5 0-15,-18-2 3 16,-25 2 1-16,-7 1-3 16,-4 2-3-16,-3-2 2 15,4-1 2-15,3-8-2 16,4-1 0-16,10-11-1 0,3-6-2 15,15-6-4-15,11-11-2 16,17-7-74-16,10-17-32 16,15-32-22-1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43.6229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18T11:03:32.71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28265 6527 244 0,'0'0'93'0,"0"0"-72"0,0 20 5 0,-4-14-3 16,4 3-15-16,-3 15-4 15,-1 8-3-15,-3 3 1 16,0 3-1-16,-4 6 2 15,8-8-2-15,-1 11 2 16,4 6-2-16,4-3-5 16,3-3 2-16,3-6 1 15,5-3 1-15,6-14 6 16,0-4-3-16,14-17 6 16,0-6-6-16,11-17 12 15,0-1-8-15,4-11 23 16,-5 2-17-16,1-14 14 15,-3 6-16-15,-5-21 10 16,-6 3-12-16,-4-20 4 16,-3 17-8-16,-14-11 2 15,-1 11-4-15,-17 3-2 16,0 9 0-16,-28 0-1 16,3 12 0-16,-31-4-3 15,6 10 2-15,-24 5-1 16,7 16 0-16,-28 8 0 15,10 8 0-15,-17 16 0 0,17 5 0 16,-11 18 2-16,12 12 2 0,20 3 1 16,15 3-4-16,17-4 1 15,14-5 0-15,15-6 0 0,17 3 0 16,10-15 0 0,8-2 0-16,24-4-3 15,8-9 2-15,13-5-26 16,5-3 15-16,-5-6-61 15,-6-7 41-15</inkml:trace>
  <inkml:trace contextRef="#ctx0" brushRef="#br0" timeOffset="951.6259">27090 6859 196 0,'-4'-9'74'0,"4"9"-58"0,7-9 7 0,-7 6 21 16,0 6-26-16,0-3 14 16,7 0-19-16,0 0-5 15,4 0-5-15,-4 0-3 16,0 0 1-16,0 0-1 16,0 6 0-16,0-3 2 15,0 0-1-15,-7-3-1 16,4 6 1-16,-8-3 1 15,4 0-1-15,-7 0 2 16,4 0-2-16,-11 3-1 16,3-3 1-16,-7-3 1 15,4 2-1-15,0-2 2 16,7 0-2-16,0-2 2 16,7 2-2-16,4-9-1 15,6 6 1-15,4-6-1 16,4 3 0-16,7 0 2 15,-1 0-1-15,1 3-1 0,-4 3 1 16,-7 0-4-16,0 9 2 16,-10-3 1-16,0 3 0 0,-19 9 2 15,5-4-1-15,-15 1-1 16,7 5 1-16,-6-5 7 16,3-3-4-16,-4-6 12 15,7 6-9-15,1-9 5 16,6-1-7-1,0-2 0-15,8 0-3 16,-4-2-2-16,3-1 1 0,-3-6-6 16,7 9 3-16,-3-9-6 15,6 9 5-15,-3 0-5 16,0 0 4-16,0-3-2 16,4 6 3-16,-1-6 0 15,1 3 1-15,-4-3 2 16,3 3 0-16,-3-6-3 15,0 6 2-15,-3 0-1 16,3-3 0-16,-4 0-5 16,1 3 4-16,-4-6-23 15,0 6 14-15,-4 0-58 16,4 0 39-16,-3-3-86 16,2 1 67-16</inkml:trace>
  <inkml:trace contextRef="#ctx0" brushRef="#br0" timeOffset="1596.6872">26783 6830 236 0,'7'-15'88'0,"-7"15"-69"0,7-9 15 0,-3 3 8 15,6 6-25-15,4-6 3 16,7 6-12-16,4-3 3 16,3 3-6-16,4 0 2 15,7 3-4-15,-4-3-4 16,0 6 0-16,4 0 1 16,-3 6 0-16,-1 0 0 15,0-1 0-15,-3 1 0 16,0 3 0-16,-11-1-3 15,0-2 2-15,-14-3 1 16,0 3 0-16,-18 0 6 16,-3-7-3-16,-17 4 6 15,2 0-6-15,-24-6 6 16,4 0-6-16,-22-3 6 16,8 6-6-16,-15-6 6 0,8 3-1 15,6-3 2-15,4 0-1 16,11-3 4-1,7 3-7-15,-1-6 1 0,12 6 0 16,6-3 1-16,11 0-4 16,0-3-1-16,7 6-1 15,3-3-2-15,4 0 1 0,0-3-1 0,4 6 0 16,-1-3-3-16,1 3 2 16,-4 0 1-16,0 0 2 15,-4 3-6-15,1 9 1 16,-4-3 1-16,-8 6 1 15,-9 8 1-15,-8 4 0 16,-3-1 0-16,-4 1 0 16,-7 2-3-1,0-3 2-15,0-5-10 0,0-3-5 16,8-12-19-16,6-12-5 16,4-18-45-16,6-2-20 15,12-18-7 1</inkml:trace>
  <inkml:trace contextRef="#ctx0" brushRef="#br0" timeOffset="1763.4669">26190 6609 256 0,'0'-12'96'0,"14"24"-75"0,4 0 6 15,-11-12-2-15,0 0-16 16,0-3-2-16,4-6-27 15,-4 6-95 1,0-9-20-16</inkml:trace>
  <inkml:trace contextRef="#ctx0" brushRef="#br0" timeOffset="2212.9276">25975 6800 148 0,'-11'3'55'0,"15"0"-43"0,-4 6 12 0,0-6 5 16,0 9-13-16,-4-7-1 15,-3 1-7-15,-3 6-3 16,-8-6-2-16,1 0-3 0,2 0 3 16,1 0 4-16,0-6 4 15,4 0 7-15,-1-6 3 0,7 3 5 16,1-3 1-1,14-3-12-15,3 6-4 16,7-6-5-16,0 3-1 16,4 1-3-16,-1-1-2 0,-2 6 3 15,-5 6 0-15,-3-1-1 16,-7 7 1-16,-10 3-4 16,-11 3-2-16,-22-1 4 15,-20 4 1-15,-15 5 8 16,-10 9 6-16,-14-14 3 15,-14 3 3-15,-1-10-3 16,4-5-2-16,8-6-7 16,6-6-2-16,4-6-4 15,28-5-1-15,0-10-3 0,14-2-1 16,21-7-43-16,18-2-18 16,18-6-90-1</inkml:trace>
  <inkml:trace contextRef="#ctx0" brushRef="#br0" timeOffset="2365.369">25210 6309 364 0,'-22'-6'137'0,"22"6"-106"0,4-6-14 0,-4 6-11 15,3-3-63-15,8-5-22 16</inkml:trace>
  <inkml:trace contextRef="#ctx0" brushRef="#br0" timeOffset="3695.4221">24416 6906 128 0,'-4'-3'49'0,"4"3"-38"0,0-6 8 15,4 3 1-15,-1 0 84 32,11-6-51-17,1 4-15 1,2-1-24-16,-6 3-9 15,3 3-3-15,-11 0-4 16,1 9 1-16,-8-4 3 0,-3 4-6 16,-7 3 1-16,-3 0 1 15,-5 2 1-15,1-5 1 16,-3-3 0-16,6 0 2 0,0-6 1 16,4-6 1-16,7 3 4 0,4-6 5 15,10-2-3-15,3-1 0 16,4 6-6-16,7-3-3 15,1 0 0 1,2 4-1-16,1 2-3 16,-4 6 2-16,-3 2 1 15,-4 4 0-15,-11 6-3 16,-3 8 2-16,-17 13 1 16,-11 8 0-16,-11 0 2 15,-18-6-1-15,-3-6 2 16,4-8-2-16,3-3 4 0,0-7 4 15,14-8 4-15,4-3 2 16,7-9 0-16,10-3 1 16,4-8-13-16,7-7-6 15,7 4 5-15,7-4 5 16,4 9-5-16,-1 1-1 0,4-1-3 16,-3 12-2-16,-1 3 3 15,-2 9 0-15,-5 14 3 16,-3 1 1-16,-11 2-4 15,-6 13-1-15,-8-7-2 16,-7 6 0-16,-3-3 3 16,0-2 2-1,0-7-11-15,-1-5-6 0,5-12-20 16,13-3-10-16,11-9-90 16</inkml:trace>
  <inkml:trace contextRef="#ctx0" brushRef="#br0" timeOffset="3903.2699">24091 6518 308 0,'7'-12'115'0,"4"12"-89"0,10-6-6 0,-3 0-6 16,13 1-13-16,8-4-1 15,7-6-13-15,7-6-7 16,3 1 11-16,4-1-40 0,4 7-14 15,3 2-45 1</inkml:trace>
  <inkml:trace contextRef="#ctx0" brushRef="#br0" timeOffset="4163.2672">23608 6447 316 0,'-35'9'118'0,"42"3"-92"0,-11 11-3 16,1-8-8-16,-4 6-11 16,-1 14-1-16,1 0-1 15,4 1-2-15,3 5 1 16,3-3-4-16,4 6 0 0,4-6-9 0,3-2-3 15,7 2-12 1,1-9-5-16,-1-8-16 0,0-1-8 16,-3-8-44-1</inkml:trace>
  <inkml:trace contextRef="#ctx0" brushRef="#br0" timeOffset="4701.4895">23488 6800 104 0,'-14'-6'38'0,"10"6"-29"0,-10 6 28 0,7 0 10 0,-3 0-18 16,-5 0-8-16,-2 14-7 15,-4 1-2-15,-1 5-6 16,5-2-2-16,3-1 2 0,7 1-1 15,7-1 0-15,7-11-6 16,7-3 1-16,3-6 4 16,8-3 5-16,3-3-3 15,4-6-1-15,-4-3 4 16,-6 1 4-16,-5-1-1 16,-6 9 1-16,-11-6-3 15,-11 9-1-15,-6 0-5 0,-15 12-3 16,-7 0 0-16,-10 5-1 15,-11 1 2 1,3 8 1-16,-6-14 7 0,6-6 4 16,8 0 6-16,6-6 2 15,8-6-7-15,7-3-2 16,3-3-5-16,4-11 0 16,4 11-3-16,2-2 2 15,5-7-4-15,3 15-2 16,0-3 2-16,0 0 2 15,3 9-9-15,-3 9-4 16,0 3 1-16,0 9 4 16,-4 5 2-16,-3 9 3 15,-7 1-17-15,-4 5-6 16,-3-12-17-16,-4 6-6 0,-10-11-14 16,0-6-4-16</inkml:trace>
  <inkml:trace contextRef="#ctx0" brushRef="#br0" timeOffset="5044.4176">22518 6721 228 0,'-14'0'88'0,"24"3"-69"0,-3-3-5 16,4 11 17-16,-1-2-20 15,1 3-5-15,-7 3-3 16,-4 5-3-16,-4 1 0 0,-7 5 2 16,-6 4-1-16,-4-1-1 15,-8 6 7-15,-2-5 5 16,-8-1 5-16,0-2 2 15,4-16-10-15,-4-5-3 16,7-9-13-16,8-8-5 16,6-10-56-16,7-2-23 15,11-10-15 1</inkml:trace>
  <inkml:trace contextRef="#ctx0" brushRef="#br0" timeOffset="5212.0732">22200 6518 208 0,'-7'-6'79'0,"18"9"-61"0,6-18-1 15,-2 6-5-15,6 1-8 16,14-4-1-16,14 0-1 16,15-3 1-16,3 7-2 15,-4-4-36-15,-6 9-14 0</inkml:trace>
  <inkml:trace contextRef="#ctx0" brushRef="#br0" timeOffset="6284.1409">21869 6841 288 0,'-18'6'107'0,"15"-6"-83"0,10-6-5 0,-4 6-8 16,4 0-12-16,4 0-1 16,-1 0 1-16,8 0 2 15,-4 6 0-15,4 0-3 0,3 0-1 0,-11 0-1 16,1 0 3 0,0 0 0-16,-11-6 1 15,0 0 2-15,-4 3 1 16,-3-3 1-16,-4 0 2 0,-3-3-3 15,0-3-2-15,0 0 2 16,4 3 2 0,3-6 7-16,-1 6 4 0,5 0-6 15,6-6-1-15,5 1-7 16,-1 8-4-16,3-6 1 16,4 0 0-16,0 6 1 15,4 0 0-15,3 0-3 16,-3 0 2-16,-4 0 3 15,4 6 1-15,-4 0-4 0,-4-6 1 16,-3 8-2 0,-3-5 0-16,-1 3 4 0,1-3 1 15,3 0-1-15,0 3-2 16,4 0 3-16,-1 0 0 16,1 5 1-1,-1-2 0-15,4 3 0 0,1 0 2 16,-1 5-1-16,3-5 0 15,-3 0-3-15,1 9-2 16,-1-7 1-16,-4-2-1 16,-3 9 2-16,-7-4 1 15,-7-5-1-15,-10 6 1 16,-8-10 0-16,-14 1 1 16,-7-3 0-16,-7-6 0 15,0-3-2-15,-3-6 1 16,3 3 0-16,7-5 3 0,4-4-1 15,10 0 0-15,7 1-1 16,11-4 0-16,14 0-5 16,14-2 1-16,11-1-2 15,7 9 0 1,7-2 2-16,-1 5 0 16,1 9 0-16,-11 0 0 0,-6 6-3 15,-22 6 0-15,-4-1-1 16,-14 7 0-16,-10 14 0 15,-11 1 0-15,-3-1 5 16,-4-3 3-16,0 4-1 16,1-19-2-16,9 7 0 15,8-3 1-15,7-7-3 16,7-2 0-16,10 3-1 0,11 3 0 16,7-7 2-16,8 1 0 15,6 3 0-15,4 6 0 16,3-7 0-16,0 4 0 15,-3 6 0-15,-4-1 2 16,-7 4-3-16,-7-1-2 16,-14 7 2-1,-14-7 0-15,-14 10 3 0,-14-10 1 16,-15 1 7-16,-10-7 4 0,-7 1-1 16,0-6 0-16,0-9-3 15,3-6-1 1,4-3-3-16,18-6-1 0,7-9-1 15,13-2 2 1,12-12-16-16,17-9-6 0,14-24-32 16,18-23-11-1,28 6-104-15</inkml:trace>
  <inkml:trace contextRef="#ctx0" brushRef="#br0" timeOffset="7469.517">28674 8058 260 0,'7'-14'99'0,"0"8"-77"0,0 0 15 0,-4 0 5 16,1 0-10-16,3 3-1 16,-3 0-6-16,-1 3-4 15,-3 0-11-15,0 0-6 0,-3 6-1 16,-1 3-4-16,-3 6-2 16,-4 5-1-16,1 4 3 15,-4 5-5-15,0-5 0 0,0-4 3 16,-1-11 3-1,-2-9 3-15,-8-6 3 0,0-8 1 16,1-16 1-16,-1-2 2 16,-3 2 1-16,3-2-3 15,4 3 0-15,0 5-5 16,3 4 0-16,4 8-3 16,3 9-3-16,1 9 2 15,3 14 0-15,0 13 1 16,7 11 0-16,3 12-3 15,8 5 2-15,3-2-4 16,7-3-1-16,7-3-4 16,11-6-1-16,3-9 3 15,4-8 3-15,7-16 3 0,4-8 1 16,-1-12-6 0,1 3 4-1,13-23 8 1,-3 2-3-16,4-29 11 0,-8 0-7 0,-6-23 10 15,-8 6-9-15,-10-19 3 16,-18-11-1-16,-14-3 1 16,-18 18-1-16,-20 6 2 15,-12 5-6-15,-31 18-3 0,-21 15 1 16,-18 15-4-16,-14 11-2 16,-7 24 4-16,-3 14 1 15,2 25 0-15,16 7 1 16,9 13-4-16,15 3-2 15,21 8 2-15,21 0 2 0,25 1 0 16,24-7 2-16,22-5-2 16,24-6 2-16,15-10-4 15,17-16 0-15,10-10-12 16,12-14-5-16,13-12-41 16,-7-12-16-16,-6-8-85 15</inkml:trace>
  <inkml:trace contextRef="#ctx0" brushRef="#br0" timeOffset="8797.7043">27157 8352 160 0,'-7'-6'60'0,"3"4"-47"0,-3-4 32 0,4 0 11 16,3 6-8-16,0-3-4 16,0-3-7-16,0 0-3 15,3 0-19-15,4-3-2 0,4-8-2 16,-1-1 2-16,5-5 3 15,-5-4-14-15,4 7-5 16,0 2 3-16,-3 6 1 16,3 3-2-16,0 6-1 15,0 9 1-15,7 0 0 16,4 9-2-16,7 5 0 16,7 1-1-16,-4 0 3 15,0-1 0-15,-3-2 1 16,-4-1-3-16,-7-5 0 15,-7-3 2-15,-10 0 2 0,-8 3-2 16,-10-7 0 0,-21 1 1-16,-7 0 2 15,-8-3-1-15,-3 3-1 16,-10 3 1-16,-8 3 1 0,-6-4 1 16,-1 1 1-16,11-3-2 15,4-3 1-15,13 0 4 16,11-3 6-16,4-3 2 15,7-3 3-15,7-3-6 16,7-2 1-16,3-7-6 16,4 6-2-16,0 0-2 15,7-5 0-15,-4 8-4 16,4 3-2-16,0 3-3 16,0 3 1-16,-3 6 3 0,-1 6 1 15,-3 8 1-15,-3 1 0 16,-4 5-3-16,-4 1 2 15,-7 5 1-15,-6 4 0 16,-1-10-27-16,-3-5-11 16,-4-10-32-16,14-8-11 15,-3-12-54 1</inkml:trace>
  <inkml:trace contextRef="#ctx0" brushRef="#br0" timeOffset="8995.6634">26719 7888 340 0,'11'0'126'0,"-11"-3"-98"0,-4 6-5 16,4-3-11-16,0 0-17 16,0 0-2-16,4 0-31 15,0 0-110 1,3 0-13-16,0 6 69 15,-4 0 39-15</inkml:trace>
  <inkml:trace contextRef="#ctx0" brushRef="#br0" timeOffset="9442.5154">26536 8247 228 0,'-14'20'88'0,"7"-23"-69"0,3 6 0 0,1 0-4 15,-1 3-13-15,-6-3-1 16,-4 3-1-16,-4 3 2 16,-3-4-1-16,-8-2-1 0,1 0 1 15,0-3 7-15,3 0 5 16,4-3 16-16,4-3 8 16,2 1-10-16,8-4-6 15,4 0-12-15,6 0-6 16,8 0-5-16,3 3 1 15,7 4-1-15,-3 2 0 0,-4 2 2 16,-3 4 2 0,-4 6-1-16,-11 3-1 15,-10 5 3-15,-11 1 2 16,-10 2-2-16,-11 1 0 0,-14 5 8 16,-21-2 2-16,-4-1 7 15,1-8 4-15,-1 3-1 16,4-10-2-16,7-5-7 15,7-6-4-15,7-3-3 16,10-9 0-16,19-2-4 16,13-16-2-16,15-2-20 15,10-12-10-15,10-21-34 16,15 1-12-16,14-4-82 16</inkml:trace>
  <inkml:trace contextRef="#ctx0" brushRef="#br0" timeOffset="9583.3048">26084 7841 340 0,'-17'0'129'0,"13"0"-100"0,1-3-9 0,3 3-8 16,0-3-55-16,3 0-18 16,1 3-74-16,-1 0-28 15</inkml:trace>
  <inkml:trace contextRef="#ctx0" brushRef="#br0" timeOffset="10449.3262">24994 8370 188 0,'0'0'71'0,"7"0"-55"0,0 3 13 0,-7-3 2 15,7 3-18-15,-3 0-5 16,0 3-5-16,-1 0-3 15,-3-1 1-15,-3 1-1 0,-5 0 0 16,-2 0 0-16,-1 0 2 16,-3 0 1-16,0 0 1 15,0-6 4-15,0-6 5 16,7 3 19-16,0-3 12 16,7 0-21-16,7-3-10 0,3-2-11 15,5-1-4-15,2 6 1 16,1 0 2-16,3 6-2 15,-3 0-2-15,-1 6-1 16,-3 6 3-16,-7-3 0 16,-3 2 3-16,-8 4-1 15,-6 3-1-15,-8-1 1 16,-7 10 1-16,-6-10-3 16,-12-2 0-16,-6 0 5 15,-4-9 2-15,4-3-2 0,6-6-1 16,5 0 8-16,2-3 4 15,8-6 2-15,7 3 1 16,7 0-7-16,10 1-2 16,8 2-5-16,10-6-3 15,4 6-3 1,6 3 1-16,4 3-1 0,1 6 0 16,-1 9 0-16,-7-4 0 15,-7 4 2-15,-10 6 2 16,-8 5-1-16,-6 12 2 15,-15 1-2-15,-7 2-1 16,-10-6 1-16,-4 0 1 16,-3-2-1-16,-1-10-1 0,1-5-17 15,3-9-9-15,7-6-33 16,11-18-12-16,10-23-64 16</inkml:trace>
  <inkml:trace contextRef="#ctx0" brushRef="#br0" timeOffset="10619.5515">24567 8070 284 0,'22'-6'107'0,"-5"-8"-83"0,22-4-7 16,-14 12-9-16,17-3-11 15,7-8 2-15,4-1-65 16,0-3-30-16,0 1-5 0,-7 2 0 15</inkml:trace>
  <inkml:trace contextRef="#ctx0" brushRef="#br0" timeOffset="10856.6685">24395 7850 340 0,'-39'29'129'0,"28"-8"-100"0,-10 20-7 0,14-18-9 16,0 13-9-16,-7 14 0 15,0 11-2-15,3-2 1 16,-3 0-2-16,7-6-23 0,7-3-9 16,3-9-5-16,8-9-1 0,3-11-15 15,0-6-6-15,0-13-42 16</inkml:trace>
  <inkml:trace contextRef="#ctx0" brushRef="#br0" timeOffset="11320.3403">24045 8217 268 0,'-42'38'101'0,"28"-17"-78"0,-7 2-2 15,17-11-5-15,-3 3-12 16,4 3 0-16,3-4-2 15,7-2-2-15,3-3 1 0,11 3 1 0,8-9 1 16,16-1-1-16,8-2 1 16,0-2-2-1,-10-1 2-15,-5-3-2 16,-9 0-1-16,-12 3 3 0,-10 3 0 16,-17 3-1-16,-18 6 1 15,-15-3-4-15,-6 2 0 16,-11 4 3-16,0 0 1 15,0 3 21-15,-4-7 11 16,4-2-7-16,8-3-1 16,6-3-10-16,7-3 0 15,4-3-10-15,10 0-2 16,7-2-1-16,8-4 0 0,-1 3-2 16,4 3-2-16,4 0 1 15,-1 3-1-15,4 3-5 16,-4 6 1-16,1 3 0 15,-1 9 2-15,-6-1 1 16,-4 13 1-16,-7-4 0 16,-8 15 0-16,-2 6-9 15,-8 0-4-15,-4-2-29 16,1-10-12-16,3-15-38 16,-3-8-17-16</inkml:trace>
  <inkml:trace contextRef="#ctx0" brushRef="#br0" timeOffset="11935.2405">23266 8270 280 0,'0'9'107'0,"3"6"-83"0,-3-4-7 0,4-2-9 16,-4 0-8-16,0 6 0 16,0-4 0-16,-4 4 2 15,1 0-1-15,-4 0-1 0,-4-4 1 16,0-2 1-16,-10 0 1 16,0-6 18-16,-4-3 9 15,1-6-7-15,-1-3 0 0,0-3-5 16,1-11 0-16,2 2 0 15,1-11-2-15,4 3-6 16,6-7-4-16,1 1 1 16,2 9 0-16,5 2-6 15,-1 9 0-15,4 7-6 16,4 2 1-16,3 17 2 16,0 4 1-16,0 12-2 15,0 2 0-15,0 3 2 16,-3 1 2-16,-1-4-2 15,-3 0 0-15,-3-5 3 16,-4-3 1-16,-4-7-1 0,-7-5-2 16,-3-6 5-16,-3-3 1 15,-5-6-5 1,1-3-2-16,0-2 2 16,-7 2 3-16,-1-3-3 0,-2 3-1 15,-1 3 0-15,4 6 2 16,-1 6-3-16,1 6-2 15,3 11 2-15,0 4 2 16,4 11-2-16,4 6 0 16,2 3-10-16,8 0-3 15,7-17-26-15,11-13-12 16,13-23-23-16,33-17-8 16</inkml:trace>
  <inkml:trace contextRef="#ctx0" brushRef="#br0" timeOffset="12130.9828">23611 7353 324 0,'18'-21'123'0,"-36"24"-95"0,-6 3-4 16,10 3-6-16,-15 3-12 16,-16 11-1-16,-15 15 0 15,-18 9-1-15,-7 15-2 16,1 6-2-16,6-4 1 0,7 1-28 15,11-3-11-15,11 3-36 16,10 14-16-16</inkml:trace>
  <inkml:trace contextRef="#ctx0" brushRef="#br0" timeOffset="12311.7087">23114 9190 356 0,'74'18'134'0,"-25"-15"-104"0,18-15-6 0,-35-3-9 15,39-5-41-15,31-4-12 16,11-8-109-16,32 0-46 16</inkml:trace>
  <inkml:trace contextRef="#ctx0" brushRef="#br0" timeOffset="13618.115">29432 9328 280 0,'-3'-14'104'0,"6"14"-81"0,-3-6 14 15,0 6-1-15,0 0-21 16,0-3-6-16,0 6-6 16,-3 0-3-16,3 3 1 15,0 2-4-15,0 1 2 0,-4 3-1 16,1 3 0-16,-4 2 4 15,-4-2 1-15,-3 0-4 16,-4 2-1-16,-6-5 5 16,-1 0 3-16,-3-3-3 0,-1-6 0 15,1-3 1 1,0-3 2-16,3-3 12 0,1-6 8 16,2-3-4-16,8-5-3 15,7 2-9-15,4-5-2 16,-1 2-4-16,4 6-1 15,4 4-6-15,-1 5 0 16,1 9 1-16,-1 8 1 16,1 4-4-16,-4 3 1 15,-7 5 0-15,-4 1 2 16,-3 2-1-16,-7-5-1 16,0-1 3-16,-4-5 0 15,0-3 3-15,1-6 3 16,-1-6-4-16,0-3-1 0,1-3 2 15,2-3 1-15,1-6 1 16,4-2 2-16,3 2 6 16,-4 3 4-16,7 4-6 15,4-1-1-15,4 6-7 16,3 15-4 0,3 5 1-16,4 7 0 15,4 8 1-15,7 12 0 16,-1 12 2-16,8 6-3 15,7-4 0-15,3-2 1 16,7-6 0-16,1-6-5 16,2-8 1-16,5-13-5 0,-1-8-1 15,4-12 0 1,7-12 1-16,11-9 3 16,6-26 4-16,1-15 3 0,-4-11 4 15,-11-1 15 1,1 1-10-16,-1-33 13 15,-13 15-14-15,-11-15 11 16,-11 15-11-16,-21-6-3 16,-11 14-3-16,-34-20-3 15,-29 24 1-15,-25 8-1 16,-18 21-3-16,-27 21 0 16,-15 17 2-16,-10 24 0 0,-11 20 1 15,0 12 0-15,11 15 2 16,14 17 1-16,21 15 1 0,24-3-2 15,26 0 1-15,24-2-2 16,28 2 2-16,25 3-4 16,25-6 0-1,21-12 1-15,17-11 0 16,18-12-7-16,8-12 0 0,2-14-17 16,-2-16-4-16,-5-8-15 15,-3-6-3-15,4-3-46 16,-14-5-20-16,-19-28-18 15</inkml:trace>
  <inkml:trace contextRef="#ctx0" brushRef="#br0" timeOffset="14565.9278">27372 9808 240 0,'-21'-27'90'0,"17"12"-70"0,8-11 4 0,-4 17-5 15,3-6-6-15,1-5 2 16,7 2-6-16,6 4-1 16,1-7-4-16,3 6-1 0,7 3 3 15,4 4-5-15,0-1-1 16,3 3 0-16,4 3 0 16,0 6 0-16,3 3 0 15,0 6 0-15,4-1 2 16,3 4-6-16,-3 6-1 15,-3-10-1-15,-19 4 2 16,-17 3 4 0,0-4 0-16,-24 1 5 15,-11 3 4-15,-15-4 4 16,-10 4 2-16,-14 3 0 0,-21-4-7 16,3-8 1-16,4 0 4 0,7 3 2 15,7-9 3-15,7 0-4 16,7-6 0-16,15 0-2 15,2-9 0-15,12-6-2 16,6-2-1-16,7-4-5 16,4 1-1-16,4-4-6 15,6 7 0-15,1 2 3 16,-1 9 2-16,1 3-5 0,-1 6 0 16,1 3 1-16,-4 9 1 15,0 14-2 1,-7 4 2-16,-4 5 1 0,-6 3 2 15,-8-2-3 1,-10-4-2-16,-8-3 2 0,-6-2 0 16,3-10-28-16,4-5-13 15,6-6-40-15,5-6-18 16,10-9-24 0</inkml:trace>
  <inkml:trace contextRef="#ctx0" brushRef="#br0" timeOffset="14717.7316">27122 9146 296 0,'7'-15'112'0,"-7"21"-87"0,0-6-9 0,0 0-11 0,0-6-39 16,0 6-13-16,0 6-69 15,0 3-27-15</inkml:trace>
  <inkml:trace contextRef="#ctx0" brushRef="#br0" timeOffset="15150.639">26737 9590 272 0,'-18'-3'101'0,"11"3"-78"0,-7-3-5 0,11 3-7 15,-4 0-9-15,0 0-2 16,0 0 1-16,-1 0 1 16,5-3-1-16,3 0 4 0,0 0 1 15,7-3 13-15,4-2 7 16,3-1-11-16,7 3-3 16,4 3-6-16,3 3 1 15,0 0-6-15,0 6-3 16,-3 6 1-16,-7 2 2 15,-11 4-2-15,-14 8 0 16,-11 10 3-16,-14 2 3 16,-14 6 2-16,-21 0 1 15,-21-3-2-15,-11-5 1 16,-7-4 11-16,-3-6 6 16,28-2-4-16,-35-12 1 0,13-9-8 15,19-6-3-15,17-6-5 16,14-12-4-16,14-5-11 15,14-21-4-15,22-12-39 16,20 3-16-16,26 3-94 16</inkml:trace>
  <inkml:trace contextRef="#ctx0" brushRef="#br0" timeOffset="15310.1537">26409 9293 332 0,'-21'6'126'0,"10"-12"-98"0,-6 9-12 0,10-6-11 16,-4-3-45 0,-3 6-15-16,-4-3-74 0,-3 9-29 15</inkml:trace>
  <inkml:trace contextRef="#ctx0" brushRef="#br0" timeOffset="16040.8098">25146 9908 272 0,'4'-3'101'0,"-1"-6"-78"0,4 6 9 16,0 0-3-16,4-3-15 16,3 6-3-16,4-3-7 15,-4 0-3-15,7 3 0 16,0 3 1-16,-7 6 1 0,-3 0-4 16,-4-3 1-16,-11-1 0 15,-3 1 0-15,0 0 0 16,-4-3 2-16,4 0 3 0,-3-3 2 15,3-3-1-15,3-3 1 16,4-3 2 0,7-2 2-16,7-4 1 0,4-3 2 15,3 1-7-15,4-1-2 16,0 6-5-16,-4 3-1 16,0 9-1-16,-3 0 0 15,-4 6 2-15,-4 6 0 16,-6 9 0-16,-8-1 0 15,-10 7 0-15,-18-4 0 16,-10 1 0-16,-7-7 2 16,-4 1-6-16,-4 3-1 15,4-7 6-15,-3 4 6 16,7-9-1-16,3-3 2 0,3-6-1 16,8 0 1-16,10-3-2 15,11-3 1 1,7 0 0-16,11-6 3 0,6 3-5 15,8 4-3-15,0-1-4 16,3 3 1-16,0 3-1 16,-3 3-2-16,-1 3 5 15,-6 2 1-15,-8 10 0 16,-6 3 1-16,-8 8-4 16,-13 6 0-1,-8 6 1-15,-18 3 0 0,-10-2-3 0,0-4 2 16,4-12-4-16,3 1 1 15,7-13-20-15,7-8-9 16,11-9-38-16,7-17-17 16,14-21-47-1</inkml:trace>
  <inkml:trace contextRef="#ctx0" brushRef="#br0" timeOffset="16251.9121">25008 9467 344 0,'18'-15'129'0,"0"6"-100"0,10-3-9 0,-10 6-8 0,13-5-13 15,12-1-2-15,6-3-25 16,0 0-9 0,11-8 19-1,-14 11 169-15,-10 0 83 0</inkml:trace>
  <inkml:trace contextRef="#ctx0" brushRef="#br0" timeOffset="16481.158">24779 9420 360 0,'-63'11'134'0,"49"-5"-104"0,-8 3-2 16,15-3-8-16,0 3-15 15,-3 5-1-15,-1 1-4 0,0 9-1 16,1 5 1-16,3 21 0 0,3 3 2 16,4 6-8-16,0-6-3 15,0-3-15-15,4-6-7 16,-4-6-17-16,0-12-5 16,0-2-27-16,-7-7-12 15,-4-5 3 1</inkml:trace>
  <inkml:trace contextRef="#ctx0" brushRef="#br0" timeOffset="16979.6728">24405 9796 280 0,'-14'0'104'0,"7"-6"-81"0,-7 24-4 0,7-7-8 15,0 4-7-15,-4 6 0 0,4-4-2 16,0 7-2-16,7-7 1 15,4 1-1-15,3 3 2 0,3-10 1 16,8-2 3 0,3-3 12-16,0-6 6 0,0-3-10 15,1-3-5-15,-5 0-6 16,-6 0 0-16,-4 4-2 16,-4-1 2-16,-6 6-2 15,-8-1-1-15,-10 7 1 16,-7 0-1-16,-7 3 2 15,-11-3 1-15,0-3 1 16,4-3 2-16,-1-3 6 0,8-3 4 16,0-3-2-16,6 0 2 15,5-9 0-15,6 0-1 16,0 1-5-16,8-10-2 16,-1 4-6-16,4-1-2 15,4 3 0-15,3 4 2 16,0 2-6-16,0 9-1 15,3 12 2-15,-3 3 3 16,0 5-4-16,-3 10 1 16,-4-1 1-16,-7 9 3 15,-8 7-2-15,-6 2 0 16,-11 0-12-16,-14 9-5 16,-7-9-23-16,8-9-11 0,2-17-55 15,8-7-21-15,7-16 16 16</inkml:trace>
  <inkml:trace contextRef="#ctx0" brushRef="#br0" timeOffset="17535.291">23541 9913 292 0,'-4'-3'110'0,"4"6"-86"0,-7 3-11 0,7-3-9 15,-3 6-8-15,-1 3 2 16,-3 0 1-16,0 2 1 15,-3 4 0-15,-1 0 2 0,0-1 1 16,-3 1 1-16,0-6 2 16,0-4 14-16,0-5 7 15,0-6-5-15,0-8-2 16,0-7-8-16,3-11 0 16,0-10 4-16,1-16 4 15,3-7-1-15,0 0-2 0,3 6-5 16,1 9 0-16,-1 9-7 15,1 11-1-15,3 7-2 16,0 8-2-16,0 9-4 16,0 15 0-16,-4 14 0 15,1 16 2-15,-1-13 1 16,-7 36 1-16,-3-1 0 16,-7-2 0-16,-7 0-3 15,-7-9 2-15,-4-6-8 16,4-9-4-16,-1-17 0 15,1-10 2-15,3-11-22 16,8-14-8-16,2-7-58 16,5-8-24-16,6-10 7 15</inkml:trace>
  <inkml:trace contextRef="#ctx0" brushRef="#br0" timeOffset="17732.2101">23001 9446 248 0,'7'-9'93'0,"0"9"-72"0,0 6 14 0,-3 0 2 15,-1 3-17-15,4 2-3 16,-3 4-9-16,-1 3 0 16,1 14-5-16,3 9 3 0,0 9 0 15,4 6 0-15,3 0 1 16,7 3-9-16,7-6 0 16,0-3-35-16,1 3-16 15,-1 0-58-15,4 2-44 16,-4 4 63-16</inkml:trace>
  <inkml:trace contextRef="#ctx0" brushRef="#br0" timeOffset="17882.8965">23379 10463 260 0,'-7'15'96'0,"3"-9"-75"0,0 0 6 16,4-6-2-16,0 0-16 16,0 0-5-16,0 0-2 15,0-3-2-15,0-3 0 16,0 0-51-16,0-3-20 0,-3-3-36 15</inkml:trace>
  <inkml:trace contextRef="#ctx0" brushRef="#br0" timeOffset="18228.0094">22754 9405 280 0,'-14'-9'107'0,"11"12"-83"0,-8-3 13 0,7 3-1 16,1 3-17-16,-1 6-3 15,1-1-10-15,-1 4-4 0,4 14-1 16,-3 10-4-16,3 16 2 0,0 13 3 16,0 6 1-16,0-4-1 15,0-2-2-15,3-7-19 16,-6-2-10-16,-1-6-16 16,4-9-7-16,0-14-58 15,4-13 244 1,-1-17 197-16</inkml:trace>
  <inkml:trace contextRef="#ctx0" brushRef="#br0" timeOffset="18981.654">22490 9719 320 0,'-18'15'121'0,"18"9"-95"0,-11-7-4 0,4-5-10 15,-3 6-13-15,-8 2 1 16,-7 4 0-16,-3-1 2 16,-7 7-1-16,-11-4-3 0,-7 3 1 15,-7-2 3-15,-3-6 1 16,3-7 18-16,7 1 9 16,7-6-9-16,4-3-4 15,6-6-10-15,8-3-3 16,7-6-2-16,7-6-2 15,3 0 3-15,4-2 0 0,4-4-4 16,3 4 1-16,0 2 0 16,-4 0 2-16,1 9-3 15,-1 0-2 1,0 6-1-16,1 6 0 0,-4 3 0 16,-4 6 0-16,1 0 3 15,-4-1 2-15,-8 7 0 16,-2-4 2-16,-11 1-2 15,-4 0-1-15,-4-4 1 16,1-2 1-16,0-3-1 0,6-6-1 16,5-3 1-16,2-3 1 15,8-6 1-15,4 0 1 16,6-5 0-16,8-1 2 16,6-6-1-16,4 7 2 15,11-4-6-15,-1 6-1 16,1 3-2-16,0 7 0 15,-4 2 0-15,-4 5 0 16,-6 4 2-16,-8 6 0 16,-6 0 0-16,-8 2 2 15,-7 7 1-15,-6-1 1 16,-1 1 2-16,-3-1 3 16,-1-2 2-16,1-9 1 15,3-6 0-15,4-3 0 16,3-9 5-16,8-6 1 15,3-9-5-15,7-8 0 0,3-9-6 16,4-3-2-16,0-7-2 16,4-7-3-16,-4-1-13 15,3-3-4-15,1 6-11 16,-1 3-5-16,4 3-29 16,4 0-10-16,-1 3-52 15,8 3-22-15,3 5 32 16</inkml:trace>
  <inkml:trace contextRef="#ctx0" brushRef="#br0" timeOffset="19153.9643">21385 9267 348 0,'-3'3'132'0,"6"0"-103"0,4-6 7 0,-7 3 1 31,11-12-20-31,3-6-14 0,11-5-10 16,7-4 3-16,6 1-27 0,5-1-12 15,3 1-28-15,-1-1-13 16,1 7-37 0</inkml:trace>
  <inkml:trace contextRef="#ctx0" brushRef="#br0" timeOffset="19297.6439">22017 9005 276 0,'0'6'104'0,"10"-3"-81"0,-3 6 12 0,1-6 0 16,6 0-17-16,3-3-2 0,4 0-10 15,4-3-2 1,10-6-2-16,-3 0-4 0,3-3 1 0,1-5-41 16,-1 2-19-16,-3 9-68 31</inkml:trace>
  <inkml:trace contextRef="#ctx0" brushRef="#br0" timeOffset="19631.044">20789 9578 380 0,'7'21'143'0,"-7"-9"-112"0,7-7-10 0,-7 7-14 16,0 9-8-16,0 14 0 16,0 3 1-16,0 3 0 15,-3 4 0-15,-4-1 0 0,-4 0 0 16,-3-12 4 0,0 6-2-16,-11-2 1 15,1-13-23-15,-5-8-95 16,8-1 61-16,-7-14-115 15,3-2 96-15,1-13-22 16</inkml:trace>
  <inkml:trace contextRef="#ctx0" brushRef="#br0" timeOffset="19847.4676">20606 9602 256 0,'7'9'96'0,"-4"-4"-75"0,1 7-1 15,-1 0-7-15,-3 9-9 16,-3 8-1-16,-4 0-3 15,-4 10-1-15,-3-1 1 16,-7-6 0-16,-4-2 0 0,-3-7 4 16,7-2 2-16,0-10 31 15,10-5 14-15,4-6-12 16,11-6-5-16,13-14-20 16,8-15-7-16,7-13-35 15,6-7-16-15,5 2-115 16</inkml:trace>
  <inkml:trace contextRef="#ctx0" brushRef="#br0" timeOffset="31410.2809">21742 11122 556 0,'17'-15'0'0,"4"3"4"15,-6 9 2-15,-1 0-2 16,0 3-1-16,3 3-1 15,-2 3 1-15,-1 9-2 16,-4 5-1-16,-3 13 1 0,-3 11-1 16,-4 3 2-16,0 0-1 15,-4-3 2-15,1-6-2 16,-4 0 2-16,0-2-2 0,0-7 2 16,3-5-4-1,1-7 0-15,-1 1-8 16,1-6-2-16,-1-6-10 0,0-1-1 15,4-5-22-15,0 0-7 16,0 0-15-16,4 0-4 16,3 3-30-1</inkml:trace>
  <inkml:trace contextRef="#ctx0" brushRef="#br0" timeOffset="31844.2403">22133 11213 148 0,'-7'0'57'0,"7"3"-44"0,0 6 14 15,4-7 5-15,-4 1-3 16,-4 3 1-16,4-6-6 16,4 6-3-16,-4-6-11 15,3 6 2-15,1 3 4 0,-4-9 3 0,3 6 1 16,-3-6-5-16,0 0-1 16,0 0-8-16,0 0-2 15,0 0-2-15,0 0 1 16,4-3-2-16,3 0-1 15,0-6-2-15,0 6 1 16,-3-3 1-16,-1 3 2 16,-3 0-3-16,0 0 0 15,-3 3-4-15,3 0 1 16,-4 0-7-16,-3 0-1 16,-7 6-46-16,0 0-19 15,-7 6-36 1</inkml:trace>
  <inkml:trace contextRef="#ctx0" brushRef="#br0" timeOffset="32219.4724">21724 11089 172 0,'-11'6'66'0,"4"3"-52"0,0 9 14 0,7-15 3 15,-3 14-3 1,-4 10 3-16,0 17-6 0,0 0-1 15,-4 0-13-15,1-3-2 0,2-3 1 16,1-2-6-16,4-4 0 16,3-6-4-16,0-2-1 15,0-6 1-15,0-4 0 16,0 1-5-16,0-6-1 16,0-3-50-16,0-6-20 15,0 0-30 1</inkml:trace>
  <inkml:trace contextRef="#ctx0" brushRef="#br0" timeOffset="32803.6155">21650 11069 188 0,'35'-3'71'16,"-31"3"-55"-16,-4 0 13 0,0 0 2 0,0 0 1 15,0 0 4-15,3 6-18 16,1 0-6-16,-4 5-7 15,0 13-2-15,3 2 1 0,1 13-5 16,-1 16-1-16,1 1-10 16,-4 3-5-16,-4-3-101 15</inkml:trace>
  <inkml:trace contextRef="#ctx0" brushRef="#br0" timeOffset="33486.6061">22119 11107 228 0,'-7'9'88'0,"11"0"-69"0,38-12 4 0,-31 9-2 15,-4 5-11-15,0 13-3 16,-4 14-2-16,4 9-1 16,0 9-2-16,4-9-6 0,-1-3 0 15,5-9 6-15,-1-2 6 16,0-7-2-16,0-8-1 16,0-6 2-16,4-7 0 15,-4-8 3-15,-4-11 1 16,1-19 6-16,0-14 1 15,-1-6 6 17,1-2 5-32,-1-1-12 0,1 6-2 0,-4 3-9 0,0 11-2 15,0 7-4-15,-3 8-3 16,-1 7-7-16,1 5-4 0,3 9-23 16,0 9-9-16,0 3-31 15,3 2-14 1,4 1-17-1</inkml:trace>
  <inkml:trace contextRef="#ctx0" brushRef="#br0" timeOffset="33696.6461">22793 10678 312 0,'0'-3'118'0,"0"3"-92"0,7 17-5 0,-3-5-9 16,-1 9-10-16,1 20-2 16,-4 9 3-16,0 3 0 15,0 12-1-15,-4 8-2 0,1 18 1 16,-1 0-1-16,4-8 0 16</inkml:trace>
  <inkml:trace contextRef="#ctx0" brushRef="#br0" timeOffset="33801.6292">22786 11604 284 0,'0'0'107'0,"3"-3"-83"0,-3-9-174 32,7-53 326-32,1-5 133 15</inkml:trace>
  <inkml:trace contextRef="#ctx0" brushRef="#br0" timeOffset="34004.4761">22941 10675 244 0,'21'-44'90'0,"-14"41"-70"0,0 3 17 0,0 3 2 0,1 3-19 15,2 11-6-15,1 4 9 16,-1 20 7-16,1 9-16 16,-1 3-5-16,1 6-2 0,0 5-2 15,-1 13 0-15,4 5-3 16,-3 3 1-16,-4-5-9 16,0-19-1-16,0-11-5 15,-3-8 0-15,-4-10-14 16,0-9-3-16,7-2-38 15,0-9-14-15,7-6-29 16</inkml:trace>
  <inkml:trace contextRef="#ctx0" brushRef="#br0" timeOffset="34562.8618">23795 11322 184 0,'-4'-15'71'0,"4"3"-55"0,-10-8 4 0,6 11 0 0,-3-3-8 15,-7-6 1-15,-7 1 5 16,-7-1 3-16,-1 0-10 15,1 7 11-15,-4 5 7 0,1 6 0 16,-1 12 1-16,0 17-9 16,4 6-2-16,3 12-11 15,11 6-3 17,7-9-5-32,11-6-3 0,6-8-1 15,8-13 3-15,10-5 2 16,11-3 2-16,3-9 7 15,-3-9 4-15,-4-8-16 16,-6-7-6-16,-8-11 8 0,-7 0 6 16,-4 2 2-16,-3 7 1 15,-3 2-1-15,-4 10 0 16,-4 5 2-16,4 6 1 16,0 9-5-16,4 11-4 15,3 13-1-15,4 2-1 16,3-3 0-16,3 4 2 15,1-7-3-15,3 1 0 16,0-7-6-16,-3-2-3 16,0-6-8-16,-4-6-1 15,0-4-32-15,4-4-12 16,-4-4-29-16,3-3-12 16</inkml:trace>
  <inkml:trace contextRef="#ctx0" brushRef="#br0" timeOffset="35461.1502">24070 10631 156 0,'-7'-15'57'0,"0"9"-44"0,3 3 18 0,1 3 6 16,-1 0-6-16,1 0 2 16,-1 0-17-16,4 0-4 15,0 0-8-15,0 0 8 0,0 0 5 16,0 0-9-16,0 0-4 16,0 0-1-16,0 0 0 15,0 0 1-15,0 0 0 16,0 0 0-16,0 0 0 0,0 0 0 15,0 0 0-15,0 0 0 16,4 3 0-16,-4-3-2 16,0 0 1-16,3 6-2 15,-3-6-1-15,0 0 3 16,4 9 7 0,3 8-1-16,0 4-3 15,-4 0 2-15,5 8-1 16,-1 9 1-16,0 0 0 15,0 4 2-15,3-4 1 16,-3 6 1-16,0 6-4 16,0 9 0-16,1 2-5 0,2 10 0 15,8 2-1-15,-8-14 1 16,1-6-4-16,0-6 0 16,-8-9 3-16,-3-5 1 15,-3-10-1 1,-5-2 1-16,-2-9 2 0,-4-6 2 15,-4-6 1-15,8-3 0 16,-1-6-2-16,7-6-1 16,11-3-6-16,15-2 1 15,16-7-2-15,1 4 0 16,7 2 0-16,3 10 0 16,4 5 0-16,0 6 0 15,0 8 2-15,-7 7 0 16,-7 6-3-16,-14 2 2 15,-18 4 1-15,-14-4 0 0,-15 7 2 16,-6-4 1-16,-7-2-4 16,-4-4-1-16,-3-11-8 15,3-3-4 1,4-6-32-16,10-6-13 16,14-9-59-16,11-5-60 15,11-21 61-15</inkml:trace>
  <inkml:trace contextRef="#ctx0" brushRef="#br0" timeOffset="35726.5622">24663 10578 344 0,'-25'12'129'0,"18"5"-100"0,-7 33 0 0,10-15-7 15,-3 15-9-15,0 6 2 16,4 6-8-16,-1 14-2 16,8 10-3-16,3 11-6 0,3-3 0 15,-3-15-14-15,7-2-3 16,1-16-5-16,-5-8-1 16,1-12-34-16,6-14-96 15</inkml:trace>
  <inkml:trace contextRef="#ctx0" brushRef="#br0" timeOffset="36121.8648">24899 11448 212 0,'4'12'82'0,"-4"-12"-64"0,7 14-4 15,0-8-6-15,0 3-5 16,7-3 3-16,0 0 1 15,4-6 10 1,6 0-10-16,8-6 4 16,3 0-7-16,15-9 11 0,-4 4-8 0,-1-16 14 31,-6 4-12-31,-7-10 7 16,-4 7-9-16,-17-4 13 15,-4 10-11-15,-18-4 16 0,-3 10-15 16,-18 5 13-16,4 9-13 0,-11 12 15 15,8 5-15-15,-5 16 7 16,8-1-10-16,0 3-2 16,10 3-3-16,8 4 1 15,6-4-2 1,11-3-1-16,4-3 1 0,10 1 1 16,11-4-1-16,3-11-14 15,4-3 7-15,0-13-70 16,-1-2 42-16,1-11-146 15,-4-1 100-15</inkml:trace>
  <inkml:trace contextRef="#ctx0" brushRef="#br0" timeOffset="37487.7005">25668 11448 160 0,'-3'-12'63'0,"3"9"-49"0,0 3 14 0,0 0 4 16,3 3-3-16,-3-3 3 16,0 0-7-16,4 6-1 15,3-3-13-15,0 0-7 0,7 0 0 16,7 0-1-16,11 0 1 15,7-3-2-15,-1 0 1 0,-2-3-2 16,-5 0 2-16,-2 3-4 16,-5 3 0-16,-6-3-1 15,-7 0-2-15,-4 3-6 16,-7 3-4-16,-11 2-10 16,-7 1-3-16,-17 6 2 15,-7-6 0-15,-1 3 11 16,1-4 9-16,7 7 12 15,7-6 5-15,3 0 3 16,7 0 1-16,8-4-6 16,6 1-2-16,15 3 0 15,6-3 0-15,19-3 0 0,2 0 0 16,5-3-4-16,-1-3-1 16,-3 0-6-16,-4-3-2 15,-3-3-40-15,-4 1-18 16,4 2-31-1</inkml:trace>
  <inkml:trace contextRef="#ctx0" brushRef="#br0" timeOffset="38238.178">26709 10622 228 0,'0'-18'88'0,"0"18"-69"0,-4-14 11 15,1 8 7 1,-1 6-22-16,-6-6 15 0,3 6-17 16,-11-3 10-16,4 3-13 0,-7 6 2 15,0 3-6 1,-4 2 2-16,7 1-5 15,1 3-2-15,6 5 0 0,4 7-4 0,7 8 2 16,7 3-1-16,4 3 0 16,3-5 2-16,3 2 0 15,-3-6-5 1,4 1 3-16,-7-1 3 16,3 0 0-16,-11 4 2 15,1-4-2-15,-11 9-1 16,-4-3 3-16,-6-2 2 15,-5-4 2-15,1-14 1 0,-4-4-4 16,1-8 4-16,-8 3 4 16,4-9-2-16,3-6 2 0,0 3-3 15,11 3 2-15,7 0-8 16,4 3-2 0,10 12-3-16,10 8 0 0,-2 15 4 15,2 7 1 1,1 8 1-16,-1 14 2 0,1 10-1 15,-4 17 0-15,-3 0-3 16,3-3 1-16,-7-6 2 31,4-6-2-31,-8 16 0 0,1-13-3 16,-4-15-12 0,3-2 7-16,-3-15-27 0,0-9 18 15,0-11-95-15,0-7 60 16,-3-17-126-16,6 3 99 15,1-30-28-15</inkml:trace>
  <inkml:trace contextRef="#ctx0" brushRef="#br0" timeOffset="40851.6216">27065 11751 132 0,'-18'3'52'0,"15"6"-41"0,-1-9 15 15,4-3 6-15,0-3-3 16,7-3 3-16,-3-9-1 16,7-5 3-16,-1-4-18 15,4-8 13-15,4-12 5 0,3-18-5 16,4-8 0-16,3-7-10 0,0 7-4 15,0-1-2-15,4 7-1 16,0 5-2-16,-4 15-1 16,-3 15-1-16,-7 5 0 15,3 10-4-15,-4 11-3 16,1 12-3-16,0 8 1 16,-1 16 1-16,1 8 2 15,0 24-3-15,-4 14-2 16,-7 3 4-16,0-2 1 15,-7-9 0-15,0-10-2 16,-7-8-2-16,0-9-1 16,-7-8 2-16,-4-13 0 15,-3-2-6-15,-4-18 0 16,25 0-156 0,-49-26 37-1,6-1 5-15,4-2 75 16,4-1 37-16,7 10 42 15,3 2 17-15,8 0-3 16,3 7 5 0,6-1-20-16,5 3-17 15,6-3-10-15,8 4-2 0,7-1-4 16,10 0 0-16,7-6 3 16,11 9 1-16,7-3-6 15,-4 9 0-15,-3-2-78 16</inkml:trace>
  <inkml:trace contextRef="#ctx0" brushRef="#br0" timeOffset="52041.4484">27989 10792 212 0,'0'-14'82'0,"-3"5"-64"0,10-6 9 0,0 12 0 16,0-3-16-1,0-2-4-15,0-4 11 0,0 3 7 16,4 0-12-16,3 0-5 0,4 1-1 16,3-4-2-16,0 3 0 15</inkml:trace>
  <inkml:trace contextRef="#ctx0" brushRef="#br0" timeOffset="52096.0453">28303 10598 316 0,'39'-3'118'0,"-21"6"-92"0,7 3-7 0,-18 0-10 16</inkml:trace>
  <inkml:trace contextRef="#ctx0" brushRef="#br0" timeOffset="52162.9643">28335 10831 324 0,'-46'82'123'0,"25"-47"-95"0,-18 12-6 0,25-23-8 15</inkml:trace>
  <inkml:trace contextRef="#ctx0" brushRef="#br0" timeOffset="52216.7463">28074 11292 348 0,'4'47'129'0,"6"-26"-100"0,8-1-9 0,-8-11-10 0</inkml:trace>
  <inkml:trace contextRef="#ctx0" brushRef="#br0" timeOffset="52281.6718">28254 11433 356 0,'21'-3'132'0,"-10"6"-103"0,-1-3-8 16,-10 0-9-16</inkml:trace>
  <inkml:trace contextRef="#ctx0" brushRef="#br0" timeOffset="52374.2203">28279 11427 376 0,'-18'0'140'15,"7"3"-109"-15,-6 15-6 0,6-9-12 0,-3 3-9 16,-4 8 2-16,-6 1-1 15,-1 8 2-15,-7 1-4 16,1 11-2-16,2 9 0 0,1 5 1 16,3 10 1-16</inkml:trace>
  <inkml:trace contextRef="#ctx0" brushRef="#br0" timeOffset="52561.8811">27961 11998 632 0,'11'106'5'15,"-1"-24"-3"-15,1-3-1 16,-4-14 1-16,-7-3 1 15,-4-15-1-15,-3-9-2 0,-3-6 3 16,3 1-2-16,-4-10-1 16,1-5 1-16,3-7 1 15,7-11-281 17</inkml:trace>
  <inkml:trace contextRef="#ctx0" brushRef="#br0" timeOffset="62108.5736">9243 9425 148 0,'-7'-11'57'0,"3"11"-44"0,1-3 23 0,3 3 6 15,-4-3-7-15,1 0-1 16,-4 0-6-16,0 0-3 16,-1 0-13-16,1 3 1 0,0 0 3 15,7-3 1-15,-3 3-1 16,3 0 0-16,0 0 0 15,0-3-4 1,3 6-7-16,1 0-3 16,3 3-4-16,0 0 1 0,4 6 3 15,3-1 1 1,0 7-1-16,7 5-2 0,0 1 3 16,4 5 0-16,7 7 1 0,3 5 0 15,4 3 0-15,-1 3 2 16,8 3 3-16,4 6-2 15,-4-3-2-15,-1 3-2 16,-2 2-3-16,-8-5 7 31,0 9-4-31,-3 6 1 0,-7-4-2 16,-4 1 1-16,-7 0 2 16,-7-7 4-1,0 4-4-15,-10-3-1 0,3-6-2 16,-7 3 1-1,3-3-2-15,-7-6-1 16,4-3 1-16,-3-3-8 0,3-6 4 0,-4-2-14 16,8-10 9-16,-8-2-20 15,8-4 15 1,-5-8-31-16,8 0 25 16,-7-6-46-16,4 3 37 0,-4-6-73 15,7 0 57-15,-7-6-70 16,7 6 65-16</inkml:trace>
  <inkml:trace contextRef="#ctx0" brushRef="#br0" timeOffset="62724.5419">9426 10698 240 0,'-10'6'90'0,"10"-6"-70"0,10 21 10 0,-6-18 2 0,3 6-20 0,3-4 3 15,1 4-10-15,7 3 4 16,-1 9-5-16,8 2 0 16,0 4-2-16,3-1 1 15,4 3-2-15,-1-2-1 16,1 2 1-16,-4-2-4 15,1-7 2-15,-1-11-8 32,4-3 5-32,3-15-7 15,0-3 6-15,4-17 0 16,-4 6 3-16,8-19 0 16,-5 4 0-16,8-3 2 15,0 15 0-15,-4-4 0 16,1 10 0-16,-12-4-9 15,-2 12 5-15,-12 1-3 16,1 2 4-16,-15 9 9 16,1 3-4-16,-22 14 2 15,-3 4-2-15,-18 14-2 16,1 0 1-16,-5 4-1 16,8-4 0-16,-4 0-58 15,11-5 32-15,0-10-101 0,10 4 70 16</inkml:trace>
  <inkml:trace contextRef="#ctx0" brushRef="#br0" timeOffset="64572.373">13585 9681 160 0,'0'-9'60'0,"0"12"-47"0,4-9 19 0,-4 6 5 16,4-3-10-16,-4-2-1 0,3-7-9 15,1 3 0-15,-1-3-10 16,4 0 5-16,0-2 3 0,0 2-1 15,0 0 0 1,0 3-6-16,0-5-3 0,1 8-2 16,2 0 0-16,1 0-4 15,3 3 0-15,3 0-1 16,5 0-2-16,-1 3-2 16,3 3 1-16,5 3 5 15,2 0 2-15,1 0-3 16,0 0-1-16,-4 5-2 15,-10-5 3-15,-4 0 0 16,-25 3 5-16,-10 3 0 16,-11 5-4-16,-3 1 0 15,0 9 2-15,-7-1 1 16,-4 3-1-16,-4-2-2 16,1-1 5-16,-8-5 1 15,1-3 2-15,10-10 2 16,4-2-3-16,10-6-2 15,4-3 2-15,7-8 0 16,3-10-1-16,7-3-1 16,1-2-3-16,3 2 1 15,3 1-2-15,1 5 2 16,-1 7 0-16,4-1 1 16,0 9-5-16,0 6-1 0,0 14 1 15,-3 10 0-15,-4 8 1 16,0 3 0-16,-8 4 0 15,-2-1 2-15,-1 3-1 16,-3-6 2-16,-4 0-7 16,1-8-1-16,2-13-20 15,5-8-9-15,3-9-51 16,3-15-22-16,11-8 1 16</inkml:trace>
  <inkml:trace contextRef="#ctx0" brushRef="#br0" timeOffset="64742.5689">13293 9140 308 0,'7'12'115'0,"-7"-6"-89"0,-4-6-8 0,4 0-7 16,-3 0-48-16,-4-3-14 15,3 3-70-15,-3 0-29 16</inkml:trace>
  <inkml:trace contextRef="#ctx0" brushRef="#br0" timeOffset="65160.2416">13085 9646 244 0,'-18'29'93'0,"7"-20"-72"0,1 12-4 0,3-13-5 16,-11 1-11-16,-7 6-3 16,-13 0-2-16,2-1 3 15,1-5 0-15,3 0 1 0,8-6 0 0,2-3 17 16,12-3 11-16,3-3-3 16,7-3 0-16,10-2-8 15,11-4-2-15,4 6-7 16,7 0 0-16,-7 3-3 31,3 6-3-31,-3 6-1 0,-1 9 2 0,-13 6 2 16,-8 5-2-16,-17 6 0 15,-25 4-1-15,-10 2 1 0,-11 0 0 16,-10 3 3-16,-8-3 1 16,-7-8 1-16,4-10 2 15,7-2 1-15,7-12 1 16,14-9-6-16,11-15-2 15,10-5-15-15,11-15-6 16,10-21-31-16,18-18-11 16,18 1-23-16,14 5-6 15</inkml:trace>
  <inkml:trace contextRef="#ctx0" brushRef="#br0" timeOffset="65325.3314">12562 9317 272 0,'-10'17'101'0,"3"-5"-78"0,-7-3 6 0,10-6 0 0,1 0-18 16,-4-3-6-16,0 0-43 16,-1-3-17-16,5 3-63 15,-4 3-27-15</inkml:trace>
  <inkml:trace contextRef="#ctx0" brushRef="#br0" timeOffset="66439.567">10188 10031 100 0,'-3'-6'38'0,"13"12"-29"0,-13-12 14 15,3 6 6-15,0 6-8 0,-4-3 1 16,4 0-13-16,-3 0-1 16,3 0-5-16,7 3 0 15,-7-3-6-15,0 2-2 16,3 1 2-16,1-3 1 0,-1 3 4 15,4 3 1-15,-3-3 3 16,3 3 12-16,-7 8 6 16,0 10-6-16,4-4 0 15,-1 13-7-15,1-1-1 16,6-3-6-16,1-5-1 16,-1-1 3-16,1-5 1 15,-1-7 8-15,1 1 4 16,0-9 11-16,-1-12 3 0,-3-12-9 15,0-11-1-15,-3-12-12 16,-1-6-2-16,1-6-3 16,-4-9 1-16,3-5 0 15,-3-13 1-15,0 10 11 32,4-1-10-32,-1-2 4 15,5 8-8-15,-1 0 2 0,0 12 0 16,0 9 3-16,0 12-7 15,3 11-2-15,4 12-1 16,4 12-3-16,0 12 0 0,-1 15-1 31,8 2 3-31,7 38 0 0,0-2 3 16,-1 6 1-16,1-4-1 0,0 1-2 16,-4-13 1-16,-3-5-4 15,-1-9 2-15,-9-11-4 16,-1-4 3-1,-7-11-21-15,0-6 13 16,-14-9-16-16,-14-9-14 0,-8-3-5 16,-6 0-7-16,0-6 0 15,-1 4 28-15,-2 2-15 0,-1 3-6 16,4 0 20-16,-1-3 11 16,5 3 55-1,6 6-21 1,4-3 32-16,14-3-25 15,7 1-15-15,7-4-5 16,7-3-5-16,7-6 1 0,7 4 2 16,4-1-9-16,3-3-2 15,8 7-37-15,-1-1-16 16,0 0-39-16</inkml:trace>
  <inkml:trace contextRef="#ctx0" brushRef="#br0" timeOffset="66914.5286">10869 9925 200 0,'-14'6'77'0,"7"0"-60"0,0 0 17 0,7-6 6 15,0 0-12-15,7 3-4 0,3-3-9 16,5-3-2-16,6-3-8 16,7-12 4-16,11 4 1 0,7-7-1 15,7 0 2 1,10-5-4-16,-6 2-2 0,-5-2-2 16,-2 5-3-16,-8-2-2 15,-7 5-1-15,-10 4-34 31,0-1 21-31,-11 6-18 0,-3 0 11 16,-8 0 5-16,-3 1-33 16,-7 2-16-16,-7-3-20 15,-11 3-9-15</inkml:trace>
  <inkml:trace contextRef="#ctx0" brushRef="#br0" timeOffset="67155.2581">11109 9634 168 0,'14'6'66'0,"0"0"-52"0,7 3 12 0,-3-3 4 16,10-1-7-16,4 7-1 16,3 0-1-16,-3 9-1 15,0-4-11-15,-8 10 1 0,1-4 3 16,-11 4-1-16,-3-1 1 16,-11 3-5-16,-7 1 0 15,-11-4-5-15,-7 1 0 16,-3-4-1-16,-4-2-2 15,4-6-13-15,4-7-6 0,2-5-39 47,12-6-15-47,10-2-30 0</inkml:trace>
  <inkml:trace contextRef="#ctx0" brushRef="#br0" timeOffset="67757.1001">11423 9455 260 0,'-11'-12'96'0,"8"6"-75"0,6-11-1 0,1 5-7 15,3-6-16-15,0-17-3 16,7-6 14-16,4 0 6 15,3 2-6-15,0 4 9 0,4 6 5 16,-1 5-9 0,1 9-2-16,0 10-9 0,3 16-2 15,0 10 6-15,4 17 4 16,0 9-5-16,0 6-1 16,3 3 0-16,-3 6 0 15,-1-1-5-15,1-5-1 16,-4 0 3-16,1-9 1 15,-8-9-3-15,-4-2 1 16,-6-19-35 0,0 7 18-16,-8-12-3 0,-6-7-6 15,-1 4-3-15,-3-9-2 16,-4-3-1-16,-3-8-18 16,0 2-7-16,4-9-3 15,2-3-1-15,-2-2 16 16,3-1 10-16,0-2 24 15,-4 2 12-15,4-2 29 16,-3 5 13-16,-5-2 42 16,-2 11 21-16,6 3-39 15,-3 6-15-15,0 3-23 16,0 6-7-16,7 9-13 16,-4 14 3-16,-3 1 2 0,0 17-7 15,3 0-4-15,-3 0-2 0,0-3 1 16,0 0-17-16,0-6-6 15,-4 1-45-15,1-4-18 16</inkml:trace>
  <inkml:trace contextRef="#ctx0" brushRef="#br0" timeOffset="76252.4243">6103 11912 236 0,'4'-23'88'0,"-8"20"-69"0,4-29 8 0,0 26 8 15,-7 6-13 1,0-6-8-16,-4 0-7 16,-10 3-4-16,7 0 0 0,-42 21 2 15,13 14 0 1,1-8-5-16,0 14 0 16,-1-3 0-16,4-3 2 15,8-5-1 1,3 5-1-16,6-8-2 15,8 2 1-15,4-5-1 16,10 2 0-16,7-5 6 16,10 0-2-16,22-7 4 15,3 4-4-15,18-3 1 16,-7 5-1-16,4-11-2 16,-4 3 1-16,0 12 1 15,-4-7-1-15,-3 7 4 16,-14 5-3-16,-4-2 12 15,-10 5-7-15,-11-2 7 0,-7-1-7 16,-18 7-2 0,0-4-3-16,-28 0 1 15,8 1-2-15,-22-7 2 16,7 1-2-16,-11-12-3 16,11-1 1-16,7-11-26 0,4 3 15 0,10-6-50 15,11 3 35-15,7-11-52 16,4 8 45-16,13-12-76 15,8 9 62-15</inkml:trace>
  <inkml:trace contextRef="#ctx0" brushRef="#br0" timeOffset="76644.4927">6597 12303 172 0,'-21'15'66'0,"21"-15"-52"0,-11 21 25 15,8-12 25 1,3-7-35-16,-4 4 13 15,8-3-26-15,3 0 2 16,7 3-10-16,3-12 3 16,15 0-6-16,21-11 4 0,25 2-3 15,-11-3-1-15,3 4-2 16,1-1 0-16,-4-3-2 0,-7 12-3 16,-7-5 1-16,-7-1-6 0,0 6-3 15,-8 0-10-15,-9 0-2 16,-1 3-5-16,-18 0 0 15,4-5-1-15,-6-4 2 16,-12 0-47 0</inkml:trace>
  <inkml:trace contextRef="#ctx0" brushRef="#br0" timeOffset="76913.5356">7267 12036 224 0,'11'3'85'0,"-11"-3"-66"0,14 3 5 0,-3-3-1 15,-1 3-7-15,8 0 1 0,6 8-1 16,8-2 3-16,3 3-11 16,-10 12 2-16,-4-7 1 0,0 13 0 15,-13-1 3-15,-16 21-3 16,-9 9 1-16,-8 0-5 16,-7-12-2-16,-6 0-2 15,2-3 0-15,1-6 0 16,7-9 1-16,-4-5-5 15,14-9-1-15,8-7-39 16,-1-8-15-16,15-6-14 16,6 1-2-16</inkml:trace>
  <inkml:trace contextRef="#ctx0" brushRef="#br0" timeOffset="77666.5355">8174 12198 248 0,'-18'-9'93'0,"15"26"-72"0,-26-34-4 0,12 23-7 16,-11 0 0-16,-4 2 4 15,-10 19-7-15,3 5-4 16,3 18-2-16,8 0 1 0,0-3 3 15,10-12-4-15,8 1-1 16,6-13 0 0,11 1 0-16,11-12 4 0,17-4 5 15,8-16-5-15,6-1-2 16,4-18-1-16,-7-8-1 16,0-6 4-16,-8 0 5 15,-9-3-1-15,-5 8 3 16,-3 7 7-16,-10 5 3 15,0 10 3-15,-4 2 2 16,0 9-12-16,-7 9-3 0,-7 6-7 16,3 5-3-16,4 19-7 15,0-13-1-15,0 1-8 32,11 2 8-32,-8 6 17 0,8-5-14 15,3-7-5-15,4 1-1 16,-4 0 3-16,0-10 4 15,7 1-16-15,-3 0-4 0,-1-6-20 16,8 0-5-16,7-6-21 16,7-6-9-16,-1 3-16 15</inkml:trace>
  <inkml:trace contextRef="#ctx0" brushRef="#br0" timeOffset="78548.2541">8774 12603 152 0,'-4'-3'57'0,"-3"6"-44"0,7 6 16 0,4 3 4 15,-8-12-1-15,4 0 3 0,0 0 1 16,0 0-1-16,7 0-18 16,-7-12-8-16,7 0-2 0,0 4 2 15,4-39 2-15,-1-12 1 16,1-6 2-16,3 3-1 16,14-38 2-1,-3 3-4 1,3 9-1-16,-7 21 7 15,4 8 4-15,7 15-11 16,-4 17-3-16,4 10-5 16,-1 14-2-16,1 20 1 15,4 10 1-15,-5 14-1 16,1 9-1-16,0 15 1 16,0-4 1-16,-8 16-3 15,-6-4-2-15,-4 4-12 0,-7-19-5 16,0-8 4-16,-3-8 2 15,3-16-10-15,-14-11-2 16,0-9-8-16,-4-12-4 16,0-9-39-16,-13-20-17 15,-12-1 0 1</inkml:trace>
  <inkml:trace contextRef="#ctx0" brushRef="#br0" timeOffset="78704.9121">8865 12248 228 0,'-14'8'88'0,"7"1"-69"0,4-6 11 0,3-3 3 16,10 9-16 0,4-15-6-16,7 12-4 15,11-15-5-15,14 6 1 0,11-9 2 16,2-8-22-16,19-4-8 16</inkml:trace>
  <inkml:trace contextRef="#ctx0" brushRef="#br0" timeOffset="79329.0382">9694 11624 244 0,'-3'-17'93'0,"17"14"-72"0,-25 3 20 15,15 0 4-15,-8 3-10 16,4 3-3-16,0 5-18 15,0 19-7-15,-3 8-4 16,3 21 2-16,0 11 1 0,3 4-2 16,1 8-1-16,3 21 1 15,4-3 0-15,-1 9-5 16,4-6 1-16,-3-9 0 16,3-3 2-16,-4 6 1 15,-2-6 1-15,-1 0-2 16,-4-20 1-16,-3-13-7 15,4 1 3-15,-4-9-26 16,0-12 14-16,0-5-38 16,0-7 29-16,0-14-23 15,0 0 26-15,0-15-98 16,3 0 65-16,8-18-72 16,3-11 71-16,3-27 27 15</inkml:trace>
  <inkml:trace contextRef="#ctx0" brushRef="#br0" timeOffset="82075.88">10509 12245 208 0,'7'-15'77'0,"-3"9"-60"0,-1-6 8 0,-3 12 0 16,-3-6-2-16,-1 6 5 15,-6-8-13 1,-8 8-8-16,0 8 2 0,-6 4 3 16,-8 6-4-16,-10 17-2 0,-8 6 1 15,1 3 0-15,7-2-3 16,3-1-1-16,7-6-1 15,11-3-2-15,14-8-2 16,7-7 1-16,0 1 3 16,39-6 5-1,3-9 1-15,-3-3-4 16,0-9 0-16,-4-6-4 16,0-8-1-16,-7-13 5 15,-3 1 2-15,0 0 6 16,-4-6 5-16,-7 3 0 15,0 5 1-15,-3 10-5 16,-4-1 0-16,0 12 1 0,-7 9 1 16,0-2-8-16,0 13-2 15,-4 7-3 1,1 20 1-16,-1 4-2 16,1-4-1-16,3 0-2 0,0 0-1 15,3 4-1-15,8 2 3 31,-1-18-7-31,1 1-2 16,0-9 3-16,-1-7 2 16,4-2-13-16,0 0-3 15,0-6-2-15,4-9-2 16,0 6-29-16,-1-3-15 16,-3 4-59-1</inkml:trace>
  <inkml:trace contextRef="#ctx0" brushRef="#br0" timeOffset="82751.9442">10936 11613 248 0,'0'-12'93'0,"0"9"-72"0,-3 0 18 0,3 3 3 0,0 0-5 15,0 6 3-15,3 0-20 16,1 3-7-16,-1 8-8 16,1 7 1-16,-1 14 3 0,1 18-3 15,3 11-1-15,-4 7 2 16,1 11 0-16,-1 6-1 16,1 9-1-16,-4 9-3 15,-4 0 1-15,1 0 0 16,-4-1 3-16,3 4 1 15,-3-15 1-15,0-15 4 32,7 4-6-32,-7-16-3 0,7-11-2 15,-3-9-10-15,6 0 5 0,-3-15-43 32,0-11 27-32,-3-10-56 15,3-5 43-15,-4-15-117 16,4 3 85-16,4-11-75 15,3-7 356-15,7-5 158 16</inkml:trace>
  <inkml:trace contextRef="#ctx0" brushRef="#br0" timeOffset="85323.2461">11617 12183 228 0,'-14'-12'88'0,"7"12"-69"0,-11-3 4 16,11 6-2-16,-7 3-7 0,-4 6 2 15,-6 8 0-15,-5 4 2 16,1 8-10-16,4 4-2 0,6 8 0 16,4-18-3-16,14 6-4 15,10-5 0 1,8-12 1-16,7-10 0 16,6-10-3-16,5-13 2 15,10-11 1-15,10-1 2 16,0-2-1-16,1-1 2 15,-8-2 0-15,-10 12 3 16,-4-4 1-16,-10 10 3 16,-7 2 6-16,-8 6 4 0,-3 3 1 15,-7 6 2 1,0 6-13-16,-3 3-6 16,-1 11-5-16,1-5 0 15,3 9 1-15,3-1 2 0,1 10-8 16,3-7-1-16,3 3-7 15,1-11-2-15,3 3-4 16,-3-13-1-16,3-8-6 16,0 0 0-16,0-5-19 15,-3-7-6-15,-1-6-56 16,4-2-25 0,-3-4 67-16</inkml:trace>
  <inkml:trace contextRef="#ctx0" brushRef="#br0" timeOffset="85585.7934">12167 11842 276 0,'-3'-18'104'0,"3"24"-81"0,3-3 9 0,1 3-2 16,-1 3-18-16,1 8-5 15,-4 7-4-15,0 8 0 16,0 1-2-16,-4 8-1 0,1 3 3 15,-1 3-2-15,1 6-1 16,-1 3-4-16,1 2 0 16,-1 1-9-16,4-15-4 0,0-8-7 15,0-13 0-15,0-8 0 16,0-15-1-16,4-21-12 16,-1-5-6-16</inkml:trace>
  <inkml:trace contextRef="#ctx0" brushRef="#br0" timeOffset="86057.1375">12196 11824 276 0,'3'-41'104'0,"1"29"-81"0,-1 4 9 16,1 5-2-16,3 0-14 16,0 3-2-16,3-3-10 15,8 3-3-15,7-3-1 16,3 3 0-16,0 0 0 0,0 3 0 0,1 0 0 15,-1 8 0-15,-4 1 0 16,-2 0 0-16,-8 6 2 16,-4 5-10-16,-3 1-2 15,-7 2 3-15,-3 3 1 16,-4-5 4-16,-4 5 3 16,-3-14 2-16,7 3 3 15,0-1-3-15,3-5-2 16,8 0 0-16,3 6-1 15,7-7 0-15,4 1 0 16,-1 0 2-16,5 0 3 16,-1 2-4-16,-4 7-3 15,1 2 3-15,-7 10 1 0,-4 14 6 16,-7 12 5 0,-11-12-5-16,-7 3-2 0,-6-3-3 15,-11-3-3-15,-8-3 1 16,1-18 1-16,3 1-1 15,11-9 2-15,3-7-11 16,7-2-2-16,8-6-15 16,13-6-4-16,15-5-29 15,10-13-13-15,4-17-39 16</inkml:trace>
  <inkml:trace contextRef="#ctx0" brushRef="#br0" timeOffset="86414.919">12866 11810 296 0,'-14'-6'112'0,"14"6"-87"0,7 6 11 0,-4 5-2 16,1-5-24-16,3 3-4 16,0 9-10-16,3 8 0 15,5 6 4-15,-5-2 4 16,1 8-1-16,-1 6 0 0,-3 3-1 16,-3 9-2-16,-4-3 1 15,-4 12-1-15,-3-9 0 16,0-9-7-16,0-9 0 0,0-9-6 15,-3-5 1-15,3-13-7 16,-1-8-3-16,8-14-8 16,4-16-2-16,-4-17-70 15</inkml:trace>
  <inkml:trace contextRef="#ctx0" brushRef="#br0" timeOffset="86879.7799">12975 11768 252 0,'-7'-26'93'0,"4"20"-72"0,-1 3 16 0,4 0 2 16,0 3-12-16,4 3-1 16,3 0-17-16,3 3-8 15,4-3-1-15,4 0-1 0,0 0 1 16,3 3-3-16,0 0 2 16,-3 5-6-1,3 1 4-15,-7 6-19 16,-4 8 13-16,-2 1-19 15,-5 5 17-15,-6 3-2 16,-8-5 12-16,-3-1 6 16,0 0 4-16,0-8 5 15,-1 3-8-15,1-13 3 0,7 1 2 16,4 0-9 0,3 0 0-16,7-10-2 0,3 7 0 15,5-6 2-15,2 6 1 16,1 3 3-1,-1 0-3-15,-2 5 9 16,2 10-6-16,-10 8 14 16,-3 6-11-16,-11 15 3 15,-7 0-3-15,-11-12-3 16,4-3-4-16,-18 0-1 0,-7-8 2 16,0-10 0-16,0-5-8 15,15-9-35 1,6 2 22-16,7-11-22 0,18-3-66 15,18-5-33-15,10-4 42 16,11-15 25-16</inkml:trace>
  <inkml:trace contextRef="#ctx0" brushRef="#br0" timeOffset="90482.8421">5941 14641 156 0,'-14'14'57'0,"14"-14"-44"0,-11 12 14 0,8-9 23 15,3 3-29-15,-4-6 29 16,-3 3-30-16,3-6 21 16,4 0-24-16,0-12 5 15,11-2-13-15,-4-22 1 16,11 1-6-16,-4-21 5 15,11 1-6-15,3-16 1 0,0-11 0 16,0-6 0-16,4 8 2 16,0 10 1-16,-4 8-3 15,-3 15 8-15,-1 9 7 0,1 15-10 16,-11 5-2-16,7 9-5 16,-3 18-2-16,3 12 1 0,7 14-1 15,1 18-3-15,-1 6 0 16,-4 3-1-16,1 3 3 15,-11 2 4 1,7 10-1-16,-14 2-1 16,1-2 0-16,-8-1-1 15,0-17 0 1,-8-9-7-16,8-9 4 16,-10-11-32-16,-1-4 20 0,-3-11-89 15,4-3 58-15,-12-15-107 16,5 0 86-16</inkml:trace>
  <inkml:trace contextRef="#ctx0" brushRef="#br0" timeOffset="90666.8696">6131 14353 188 0,'-7'2'71'0,"7"-2"-55"0,4 9 2 16,-4-9-5-1,10 3-10-15,1-6-1 16,3 3-1-16,21-11 1 15,1 5-1-15,62-18-16 32,-2 1-69-17,-8 8-32-15</inkml:trace>
  <inkml:trace contextRef="#ctx0" brushRef="#br0" timeOffset="91173.7836">6890 14308 208 0,'-25'15'79'0,"25"-15"-61"0,7 12 1 0,-3-12 1 15,6 6-13-15,11-3 3 16,4 0-6-16,7 3 22 16,7-4-14-16,-1-2 30 15,1 3-24-15,11-3 11 16,3 0-17-16,7 0 0 15,0 9-7-15,3-3-1 16,1 0-2-16,-12 3 1 16,-9 0-2-16,-1 5-3 15,-14-2 1-15,-3 3 1 16,-4-1 0-16,-7 7-3 0,-3-9 2 16,-4 8-4-1,0-2 3-15,-11-3-17 0,4 5 11 0,-7-5-34 16,0 0 23-16,-3-1-28 15,3-5 26-15,-4-6-29 16,4 3 29-16,0-9-47 16,3 3 38-16,1-9-47 15,6 0 44-15</inkml:trace>
  <inkml:trace contextRef="#ctx0" brushRef="#br0" timeOffset="91594.8754">7712 14170 196 0,'-18'15'74'0,"15"-6"-58"0,-1 0 9 15,4-4 0-15,0 1-11 16,4 3-3-16,3-3-2 16,3 0-1-16,4 3 0 15,-7-3 9 1,11 2-10-16,-4 7 11 15,7-3-11-15,-14 3 5 0,11 8-7 0,-18 18 2 16,0-3-4-16,-21 24 7 16,3-9-6-16,-17 3 12 15,0-6-9-15,-18-3 3 16,10-3-6-16,-10-9-13 16,18-8 5-16,14-10-123 15,10-5 70-15</inkml:trace>
  <inkml:trace contextRef="#ctx0" brushRef="#br0" timeOffset="93890.9298">8456 14217 88 0,'-7'-20'33'0,"4"8"-26"0,-5 0 18 0,5 6 8 16,-1 0 7-16,-6 1 3 15,-1-1-12-15,-3 6-7 16,-7 6-13-16,-4-1-1 0,-3 7 1 16,-4 9 2-16,1-1 3 15,-1 4 10 1,0-1-13-16,4 10-5 16,7-4-5-16,7 3-3 15,10 1 1-15,8-7 1 16,10-5-1-16,7-15 2 15,-4-3-2-15,12-15 4 16,-1 0-3-16,4-11 4 16,6 2-4-16,-2-8 1 0,-1 2 3 15,-7-5 1 1,-3 8-3-16,-11 7-1 0,-3-1-1 16,-4 3 7-16,-7 7 6 0,0-1 2 15,0 9-1-15,0 0-4 16,0 9 0-16,0 2-12 15,7 7-4-15,0-3 2 32,7 8 0-32,7 1 2 0,4 2 0 0,3 4 0 15,0-1 0-15,0-6-5 16,-3 4 3-16,3-12-14 16,-3 5 8-1,3-17-31-15,-10 0 21 31,3-12-55-31,0-3 41 0,-7-5-96 0,7 5 73 0,-3-6-48 16,0 7 60-16</inkml:trace>
  <inkml:trace contextRef="#ctx0" brushRef="#br0" timeOffset="94478.4221">9232 14223 148 0,'7'-15'57'0,"-7"15"-44"0,-3-2-4 15,-8 2 55 1,-6 2-22-16,-15 4-7 0,0 6-1 16,0 0-21-16,-7 8 5 15,8 4-11-15,-5 5-2 16,12 4-3 0,3 8-2-16,6-3 1 0,5-3-1 15,10-2 0-15,3-7 2 16,8-8-1-16,10-12 2 15,7 0-2-15,8-18 2 32,-1-3-2-32,0-14 4 0,-3 5-3 15,17-43 19 17,-31 34 8-32,-4 7 5 15,-7 8-20-15,0 6-14 16,0 6-2-16,-3 9 0 15,-1 6 2-15,4 3 0 16,0 6 0-16,4 11-5 31,3 6 3-31,-3-2-14 16,3 2 8-16,-4-9-22 16,4-8 16-1,-3-3-48-15,3-1 35 16,-3-5-112-16,3-3 78 0</inkml:trace>
  <inkml:trace contextRef="#ctx0" brushRef="#br0" timeOffset="95171.8952">9529 14611 160 0,'-15'12'63'0,"15"-12"-49"0,7 6 20 0,-3-6 15 16,0 0-28-16,3-9 8 15,0 3-18-15,3-20 20 16,8 2-17-16,7-20 31 15,-4 3-26-15,7-18 11 0,0-3-9 16,0-2 0-16,-3-22-1 16,0 13 0-16,-1-3-11 15,1 5-1-15,-4 15 2 0,0 6 0 16,-3 18 2-16,0 5-6 16,-4 13-4-16,0 14-1 15,0 11-1-15,0 28-3 16,0 11 2-16,0 17 1 15,-3 1 2-15,0 2-1 16,-1 13 2-16,1-19-11 16,-1 7 5-16,-3-12-13 15,4-6 9 1,-7-6-9 0,3-9 8-16,-7-9-13 0,0-8 12 15,-7-6-5-15,-1-4-4 0,-2-5-2 16,-4-6-24-16,0-6-43 15,3 3 47-15,-7-14-34 16,4 2 44-16,-3-11 4 16,3 5 17-16,-4-8 34 15,4 8-13-15,-4-2 38 16,8 8-29-16,-5-3 24 16,8 6-26-16,-3 4 7 15,6 2-15-15,1-3 3 16,3 3-9-16,3-6 0 15,8 3-3-15,3-5 3 16,4 2-3-16,6-9 1 0,8 1-8 16,7 5-2-16,10-5-117 15,8 2-52 1</inkml:trace>
  <inkml:trace contextRef="#ctx0" brushRef="#br0" timeOffset="97074.2484">10537 13685 80 0,'4'-9'33'0,"0"6"-26"0,3 0 22 16,-7-2 11-16,0 5 10 15,0 0 6-15,7 0-8 16,-7 0-4-16,7 5-25 16,-4-2 6-16,4 0 5 0,-3 3-3 15,-1 0-1-15,4 0-8 16,0 6-1-16,-3 0-4 15,3 5 2-15,0 7-2 0,0 17 0 16,-3 15-1-16,-1 5 2 16,-3-2-3-16,0 12-1 15,-3 8 0 1,3 3-5 0,-7 15-3-16,0-5-1 0,-8 16 1 15,8-14-1-15,-10 12-1 16,6-12 1-16,-3 0-4 15,3-17 2-15,-3-1-15 16,7-20 9-16,-3-9-28 16,6-9 20-16,-3-11-38 15,4-7 31-15,-1-11-70 16,4-3 52-16,0-9-107 16,4 0 83-16</inkml:trace>
  <inkml:trace contextRef="#ctx0" brushRef="#br0" timeOffset="99567.5894">11451 14341 144 0,'4'-24'55'0,"-1"7"-43"0,1 5 16 16,-1 9 5-16,1-3-1 0,-1 0 3 16,-3-3-6-16,-3 3-3 15,-1 1-14-15,-3 2 1 0,-3 3 1 16,10 0 10 15,-60 29-10-31,3 9-3 16,4 3-9-16,7 6-2 15,8 6 0-15,9-3 2 16,8-11-1-16,7-7-1 0,4-6 1 16,-1-8-1-16,11-3 2 15,0-7-1-15,14-5-1 16,4-6 1-16,3-11 1 16,4-10-1-16,10-29 2 31,-3 3-2-31,-8 9 2 0,-3 3 2 15,-10 9 2-15,0 8 1 16,-4 3 0-16,0 7-4 16,-4 11-1-16,-3 0 1 15,4 11 0-15,-1 10-2 16,1 11 1-16,3 7-4 16,3 5 0-16,1-6 10 15,3-3 3-15,4-8-14 16,-1-1-6-16,1-8 2 15,0-4 0-15,-4-8-7 32,7 3 7-32,0-12-2 0,0-3-30 0,1-6-12 15,-1-5-30-15,3-1-12 16,1-5-4-16,0-4 1 16</inkml:trace>
  <inkml:trace contextRef="#ctx0" brushRef="#br0" timeOffset="99706.0299">11987 14288 148 0,'-3'-9'57'0,"-1"6"-44"0,1 0 10 0,-1 3 2 16,-3 0-10-16,0 0-1 15</inkml:trace>
  <inkml:trace contextRef="#ctx0" brushRef="#br0" timeOffset="100006.4423">11867 14288 228 0,'-10'6'88'0,"10"-12"-69"0,3 12-5 0,-6-12-5 16,6 12-8-16,4-3 2 0,-7-3-2 15,7 3 2-15,1-3-2 16,-5 0 2-16,-3 0-2 16,0 0 2-1,0 0-2-15,0 0 2 0,4 0 0 16,-4 0 1-16,0 0 0 15,3 0 0-15,1 0-2 0,-1 0 1 16,-3 0 0-16,0 0-4 0,4 0 1 16,-4 0 0-16,3 0 0 15,-3 0 2-15,0 0 3 16,4 0-7-16,-4 0 0 16,0 0 0-16,3 0 3 15,1-3 4 1,3 3 2-16,-4-3 1 0,-3-3 0 15,0 6 0-15,0-3 0 16</inkml:trace>
  <inkml:trace contextRef="#ctx0" brushRef="#br0" timeOffset="100376.9852">11874 14261 336 0,'-17'9'126'0,"-22"-3"-98"0,0 12-1 0,22-7-8 16,-5 13-14-16,1 2-3 0,4 13-4 15,-1-1 1-15,7 3 1 16,11-6-3-16,7-5 2 0,11-1 1 15,10-8 2-15,11-4-1 16,0-8 2-16,0-6-2 16,0-3 2-16,-4-15-2 15,-3-8 2-15,-4-1 0 16,-7-8 1 0,-3 0 0-16,-8-1 2 0,-3 1 1 15,-3 3 3-15,-4 5 8 16,-4 4 6-16,4 20-2 31,-3-6-16-15,-1 6-6-16,4 6-1 0,7 11 0 15,7 4 1-15,0 5 0 16,1 1 0-16,6 8-5 0,0-6 1 16,4-5-7-16,3 2-3 15,-7-11-19-15,0-3-6 16,0-9-33-16,-3-3-14 15,-7-12-42 1</inkml:trace>
  <inkml:trace contextRef="#ctx0" brushRef="#br0" timeOffset="101067.5994">11451 14388 56 0,'-10'-12'24'0,"10"12"-18"0,-7-9 2 0,3 6 7 16,8 6-9-16,-8-6 9 15,4-3-9-15,0 3 1 16,0-5 5-16,-4 5 28 16,4 0-21-16,-3-3 22 15,3 3-24-15,-4-6-2 16,1 6 2-16,-1-6 5 15,4 6-11-15,-7-5 3 16,4 5-9-16,-8-6 13 16,4 9-10-16,-11-3 5 15,1 3-8-15,-11-3 4 16,3 6-5-16,-10 0 11 16,6 9-8-16,-2 5 3 15,6-2-6-15,-3 8-2 16,7 4-1-16,-8 8-4 15,15-2 2-15,-3 8 1 16,10-6 0-16,0 0 0 0,3-8-3 16,0-1 0-16,8-8-1 15,7-4 0-15,6-8-4 0,11-12 167 16,11-2-87-16,18-19 141 16</inkml:trace>
  <inkml:trace contextRef="#ctx0" brushRef="#br0" timeOffset="106276.1932">6068 15693 280 0,'-14'3'104'0,"14"3"-81"0,0 3 14 0,-7-6 1 16,7 3-13-16,-4 2-5 15,4 1-11-15,-7 3-4 16,3 3-3-16,1 8-2 0,3 4 3 16,-7 8-2-16,3 9 2 15,4 12-4-15,-10 6 0 16,3-4 1-16,0 1 2 15,-7-3-1-15,7-3-1 16,-8-6 1-16,5-6 1 16,6-9-1-16,1-11-1 15,-1-6-10-15,4-15-4 16,7-12-35-16,-3-6-13 0,6-5-36 16,-10-15-49-1,4-15 46-15,3-9 177 31,-14-14-8-15,3 5 7-16,4 18-33 16,0 6-16-16,11 6-14 15,-4 0-3-15,11 5-5 16,6-5-1-16,1-3 1 0,10 3-2 16,8 0-2-16,13 3 9 15,15 8 4-15,-8 4-2 16,-6 8 1-16,-8 15-7 15,-3 18-3-15,-21 8-1 16,-11 13 1-16,-11 2-1 16,-20 3 2-16,-22 3-2 15,-4 3 2-15,1-3-2 0,3 0 2 16,8-11 0-16,2-7 1 16,12-8-2-16,6-3-2 15,15-13-2-15,17-4 1 16,21-7 1-16,11 0 0 15,4 3 0-15,-5 0 0 16,-2 6-3-16,-4 6 0 16,-4 3 2-16,-10 11 0 15,-8 7 1-15,-13 11 2 16,-11 6-1-16,-7 3 2 16,-11-3 0-16,-10-5 1 15,-18-7-2-15,-10 0 1 16,3-5 0-16,-7-10 1 15,60-17-104 1,-46 9-28 0,14-6-19-16</inkml:trace>
  <inkml:trace contextRef="#ctx0" brushRef="#br0" timeOffset="106801.6018">7123 16140 196 0,'-36'20'74'0,"19"-11"-58"0,10-3 3 0,0-6-4 0,0 3-4 15,7 3 1-15,7-3-6 16,7-3-2-16,7 0-2 16,11-3 25-16,13 0 14 0,30 0-12 15,20-3-6-15,-3 0-12 16,-1 0-3-16,8 4-4 16,10-1-3-16,-6 6 0 15,-15-1-1-15,-11-2 0 16,-13 3 0-16,-11 0 0 15,-11 0 2-15,-10-3-3 16,-11 0 0-16,-3 0 1 16,-15 0 0-16,-6-6-66 15,-8-2-28-15,-21-10-26 16</inkml:trace>
  <inkml:trace contextRef="#ctx0" brushRef="#br0" timeOffset="107026.6121">7818 15978 160 0,'17'-6'60'0,"1"6"-47"0,14 0 8 0,-8 0 2 16,15 0-5-16,7 3-1 15,0 6 24-15,0 6 12 16,-4 8-27-16,-3 4 0 0,-7 8-2 16,-4 6-9-16,-18-3-1 0,-6 7 5 15,-11 5 5 1,-11 5-13-16,-17 7-6 0,-14 6-10 15,-8-9-5 1,4-7 14-16,4-7 9 0,6-13-33 16,15-6-12-16</inkml:trace>
  <inkml:trace contextRef="#ctx0" brushRef="#br0" timeOffset="109263.6652">8872 15658 244 0,'-14'-9'90'0,"14"15"-70"0,-3-3 13 0,3-3-1 0,0 6-13 16,0 5-1-16,0 7-6 16,0-6-2-16,0 23-6 15,0 9-1-15,3 12 3 0,1 12-3 16,-4 2-2-16,0-2 0 15,-4-1-1-15,1-5 0 16,-1-6 0-16,4-6 2 16,-7-12 3-16,4-8 0 15,6-16 2 1,4-8 0-16,4-9-1 16,6-8-1-16,8-10-6 15,7 0 1-15,7 1 2 0,3-7 1 16,-3 10-1-16,0-1-2 15,-4 9 1-15,-3 6-1 16,-8 3 0-16,-2 9 0 16,-5 3 0-16,-3 8 2 15,-7 4-1-15,-7 5-1 16,-10 4 1-16,-11-1 1 16,-15 6-1-16,-6 0-1 15,-4-2 1-15,4-13 1 16,3 1-1-16,4-12-1 15,10-7-21-15,4-5-11 16,10-8-37-16,11-7-14 16</inkml:trace>
  <inkml:trace contextRef="#ctx0" brushRef="#br0" timeOffset="110104.6713">9659 15902 394 0,'-7'14'8'0,"3"7"-8"15,1 11 3 1,-1 13 5-16,4 2-4 0,0 5-4 0,0-5-1 16,0 1 1-16,0-1 0 15,0 0 2-15,0-3 3 16,0-3-11-16,-3-9-5 16,-1-5 11-16,1-10 9 15,-1-11-2 1,4-9-10-16,7-11-5 15,4-13-32-15,3-5-13 16,4-15-33 0,-1-21-28-16,-3-2 45 0,-3 2 201 31,-11 0-53-15,0 15-13-1,0 9-28-15,0 9-17 0,4 11-7 16,3 1-1-16,3 5-8 15,8 1-5-15,3 2-1 16,7 0 1-16,4-2 0 0,7 5 0 16,7 3 2-16,3 6 1 15,-3 6 1-15,-7 3-2 16,-11 6 1-16,-21 8-2 16,-18 10-1-16,-10 8 3 15,-7 12 0-15,-4 0 1 0,1-3 2 16,-1-3-3-1,4-6-2-15,6-11 2 0,8-7 0 16,4-5-4-16,10-3 1 16,7-9 0-16,10-3 2 15,8-3-1-15,10-3-1 16,18 6-2 0,7 9-1-16,-3 2 2 0,-8 4 0 15,-7 6 1-15,-10-1 2 16,-11 7 1-16,-10 2 3 15,-15 6-1-15,-17 1 0 16,-18 2-1-16,-6-3 0 16,-1 0 0-16,3-2 2 15,5-13-3-15,2 1-2 0,5-15 0 16,6-3-1-16,14-24-38 16,15-2-93-1,10-7-48 1,18 1 89-16</inkml:trace>
  <inkml:trace contextRef="#ctx0" brushRef="#br0" timeOffset="110509.4534">10696 15758 268 0,'-24'-27'101'0,"24"13"-78"0,-8 2 15 0,5 6 4 16,10 0-3-16,0 3 1 16,0 3-10-16,0 3-6 15,0 3-14-15,4 9-2 0,-8 11-1 16,-3 12 1-16,7 15 2 15,-3 15-3-15,3 11-2 16,-7 9-2-16,4 12 0 16,-4 15-2-16,0 3 2 0,-4-10 0 15,4 1 1 1,-4 6-2-16,1-12-2 16,-1-12 3-16,1-15 0 15,-1-14-4-15,1-12 1 0,3-9-18 16,3-9-8-16,8-17-11 15,7-15-4 1,6-29-80-16,4-9-35 0</inkml:trace>
  <inkml:trace contextRef="#ctx0" brushRef="#br0" timeOffset="111654.5621">11352 15764 260 0,'-24'-9'96'0,"10"0"-75"16,-8-3 8-16,12 9-3 0,-4 0-1 15,3-5 4-15,-3 5 0 16,0 3 0-16,3 3-16 16,1 5-1-16,-1 4-1 0,1 12-6 15,-1 17-1-15,4 18-2 16,0 14-2-16,0 4 3 16,7-4 0-16,0 3-4 15,0-5 1-15,0-3 2 16,0-10 1-16,0-8-1 15,0-8-2-15,0-10 1 16,0-12 1-16,0-8 1 16,0-12 1-16,7-12-2 0,7-8-2 15,11-7 1 1,6-2-1-16,5 3-3 0,-1-1 2 16,4 4 1-16,-4-1 0 15,0 6-3-15,4 7 2 16,-4 5-1-16,-3 0 0 15,-7 12 2-15,-7 3 0 16,-8 2 0-16,-10 7 0 16,-7 11 0-16,-11 7 0 15,-10-7 0-15,-7 6 2 16,-11-2-1-16,-10-7-1 0,-1-2 1 16,8-7-1-16,6-8 0 15,12-3 2 1,10-6-12-16,10-12-6 15,18-2-29-15,25-7-13 0,14-8-52 16,7-1-57 0,3 1 51-16</inkml:trace>
  <inkml:trace contextRef="#ctx0" brushRef="#br0" timeOffset="112148.7994">11970 15749 340 0,'-32'3'126'0,"21"0"-98"0,-17 0-3 0,25 3-10 15,-4 5-14-15,-4 1-2 16,4 6-3-16,0 11 3 16,3 9 0-16,4 12 1 15,0 12 0-15,0 0-3 16,0 3 2-16,0-7 1 0,4-2 0 15,-4-3 0-15,3-6 0 16,1-6-3-16,-4-11 2 16,7-7 3-16,0-5 1 15,0-9 1-15,4-9 2 16,3-6-5-16,3-9-1 16,5 0 2-16,2-2 3 0,5-4-2 15,2 4-2-15,5 2-3 16,-1 3 1-16,0 6 1 15,-3 6 2 1,-7 6-1-16,-11 9-1 0,-11 2 3 16,-10 10 2-16,-14 2-2 15,-7 7-2-15,-8-1 2 16,-6 0 0-16,-7-3 1 16,-8-5 2-16,4-9-10 15,8-10-2-15,9-5 3 16,12-9 1-16,20-5-9 15,22-13-5-15,13-2-39 16,12-7-14-16,10-2-61 16</inkml:trace>
  <inkml:trace contextRef="#ctx0" brushRef="#br0" timeOffset="112550.686">13003 15855 236 0,'0'-21'90'0,"0"9"-70"0,7-11 10 0,-3 17-1 16,0-3 7-16,-4-5 5 0,0-1-3 15,-4 3 0-15,-3 3-21 16,-11 3 1-16,-13 6 0 0,-5 6-4 15,-6 9 2-15,-4 14-5 16,-3 15-1 0,3 15-6-16,7 9-3 0,7 2 0 15,11-2-1-15,10 3 0 16,11-7 0-16,8-2 0 16,13-3 2-16,10-9-1 15,15-6 2-15,11-15-2 16,-4-8 2-16,0-9-2 15,-4-9 2-15,0-9-9 16,-3-9-3-16,-3-6-13 16,-5 1-6-16,-9-4-32 15,-5 4-11-15,-10-1-82 16</inkml:trace>
  <inkml:trace contextRef="#ctx0" brushRef="#br0" timeOffset="114405.1497">6625 17428 188 0,'-7'-18'71'0,"7"6"-55"0,14 15 6 0,-10-3 0 15,3 0 5-15,-7-3 8 16,-7 3 6-16,0 0 2 15,-4 3-23-15,-14 3-3 0,-10 3-2 16,-21 11 0-16,-8 13 1 16,4 8-2-16,-7 18 1 15,4 2-2-15,3 1 2 16,10 0-2-16,4-9 0 16,18-3-10-16,18-6-1 15,3-3-2-15,14-12 0 16,10 1 2-16,8-13 1 15,17-2-4-15,8-9-1 16,20-6 1-16,-10-3 0 16,0-6-2-16,-7-2 2 0,0-1-4 15,-11-3 1-15,-6 0-7 16,-5 4-3-16,-6 2-1 16,0 0-1-16,-15 3 0 15,5-3 2-15,-5 6-8 16,1-3-3-16,3 4-2 15,-4-4-1-15,8-3-39 16,3 3-19-16,7-6-15 16</inkml:trace>
  <inkml:trace contextRef="#ctx0" brushRef="#br0" timeOffset="114924.4004">7151 17763 220 0,'-14'0'85'0,"7"-6"-66"0,3 15 5 15,1-9 1-15,3 0-5 16,0 3 3-16,0-3-9 15,7 5-3-15,0-2-6 16,7 0 1-16,3 0 0 0,12 0 4 16,17 0 1-16,14 0-3 15,14 3-3-15,0-3 0 16,-4 0-1-16,-6-3-5 16,-1 0 1-16,1 0 2 0,-4 0 3 15,-11 0-2-15,-3 0 0 16,-11 3-6-16,-10-3 0 15,-14 0 1-15,-4 3 3 16,-11-6-9-16,4-3-2 16,-3-6-77-16,-5-8-34 15,5-10 293-15,3-5 134 16</inkml:trace>
  <inkml:trace contextRef="#ctx0" brushRef="#br0" timeOffset="115196.6385">8022 17510 264 0,'25'15'101'0,"-22"-10"-78"0,15 7-7 0,-11-6-6 0,4 0-16 15,3 9-1-15,0-7 10 16,4 7 5-16,-1 3-3 16,1 2-3-16,-1 7-1 0,-2-4 5 15,-5 7 4-15,-3-1 8 16,-7 4 6-16,-7 2-7 15,-14 3 1-15,-18-3-9 16,-14 6-3-16,4 1-6 16,-4-4 0-16,11-6-2 15,6-8 0-15,12-10-29 16,10-11-12-16,17-12-93 16</inkml:trace>
  <inkml:trace contextRef="#ctx0" brushRef="#br0" timeOffset="115814.5678">8791 17501 376 0,'-17'9'143'0,"13"3"-112"0,1-1-8 0,3-2-12 16,0 6-16-16,0 14-1 16,0 10-2-16,3 5 2 15,-3 3 4-15,4 3 1 0,-4-3 3 16,0 0-1-16,3 0-1 15,-3-3-2-15,4-6 1 16,-1-11-4-16,-3-7 1 16,7-8-25-16,-7-12-8 15,4-6-23-15,3-15-8 16,3-2-47-16</inkml:trace>
  <inkml:trace contextRef="#ctx0" brushRef="#br0" timeOffset="116276.1306">8911 17489 252 0,'-7'-9'93'0,"7"4"-72"0,0 2 7 16,0 3 0-16,7 0-15 15,-3-3-2-15,3-3-7 16,7 0-1-16,0 0-1 16,11 3-4-16,10 0 1 0,4 3 1 15,0 0 0-15,-1 3 0 16,1 3 2-16,-4 0 1 0,-3 6 1 15,-4 2-2 1,-10 4 1-16,-7 11-2 0,-11 10 2 16,-11 8 0-16,-21 0 1 15,-17 0-2-15,-11 0-2 16,0-9 5-16,14-6 4 16,0-2 15-16,15-13 7 15,6 1-21-15,11-9-9 16,14-3-5-16,17-6 2 15,33 0-1-15,6-3 1 16,4 0 0-16,0 0 0 16,0 3 2-16,0 3 0 15,-11 6 0-15,-10 2 0 0,-11 7-3 16,-13 6 0-16,-15 5 4 16,-11 3 1-16,-14 12 4 15,-14 3 3-15,-24-5 0 16,-15-4 0-16,8-6-5 15,6-8-1-15,11-4-8 16,11-8-2-16,10-9-38 16,15-12-18-16</inkml:trace>
  <inkml:trace contextRef="#ctx0" brushRef="#br0" timeOffset="120433.8133">6043 18486 180 0,'-21'9'68'0,"17"0"-52"0,4-18-3 0,0 9-3 16,4-6-3-16,3 0 1 16,11 3 4-16,-1-3 5 15,8 0-9-15,-7 0 0 0,6-5-1 16,8 5-3-16,3 0-1 15,25 0-1-15,0 6 1 0,0 0-7 16,0 0 1-16,0 0 1 16,0 3 1-16,7 0-2 15,21 3 2-15,-10 5-1 16,0 1 0-16,-11 0 2 16,0 0 2-16,-14 2-3 15,7-2 0-15,0 0 1 16,14-3 0-16,3-3 2 15,-6 0 3-15,-4-6 0 16,-7-6 2-16,-4 0 2 16,-3-3 5-16,0 0-2 15,7 3 3-15,0 0-6 16,3 1-3-16,-3-1-6 16,-3 6 0-16,-4 6-2 0,-4-1 0 15,-6 4 2 1,-1 0 0-16,4 0 0 0,3 0 2 15,18 2-1-15,7-5-1 16,-3-3 1 0,-1-3-1-16,-10-3-3 0,0 0 2 15,4-2 1-15,3-4 0 16,7 0 0-16,0 3 2 16,-3 0-1-16,-8 0-1 15,-7 0 1-15,1 3-1 16,-1-2 0-16,1-1 2 15,6 3-3-15,8 3 0 0,-1 0-1 16,-6 0 0-16,-4 0 0 16,-11 0-2-16,-3 0-30 15,-4 0-15-15,-6-3-57 16</inkml:trace>
  <inkml:trace contextRef="#ctx0" brushRef="#br0" timeOffset="130432.5204">15279 15184 288 0,'-14'-2'110'0,"10"2"-86"0,1-3 2 16,3 3-5-16,-4 0-6 15,1-3 4-15,3 0-9 16,-4-3-3-16,4-3-4 15,4 6 4-15,3 0 5 0,3-3-4 16,8 0-2-16,10 0-6 16,18 4 0-16,25-4-2 0,10 6 0 15,7-3 2-15,21 0 0 16,29 0 0-16,-4-9 0 16,18 3-3-16,17-2 2 15,4-4 1-15,28-3 0 16,3 6 0-16,19 1 2 15,-1-1-1-15,4 3 2 16,10 9-2-16,-17-3-1 16,7 3 5-16,-18 3 4 15,-14 0-10-15,0 3-3 16,-21 3-1-16,-22-9 1 16,-13 6-1-16,-8-1 4 15,1 1-5-15,-15-3 2 16,-17 0-5-16,-14-3 1 0,-11 0-7 15,-11-3-1-15,-10-6-9 16,-7 1-4-16,-11-4-15 16,-6 3-7-16,-8-3-11 15,0 1-3-15,-7-4-12 16</inkml:trace>
  <inkml:trace contextRef="#ctx0" brushRef="#br0" timeOffset="130734.035">20186 14791 156 0,'-7'-12'57'0,"7"9"-44"0,-4-3 21 16,4 6 7-16,0 0-5 15,0 0 2-15,0 0-9 16,0 0-3-16,7 0-14 16,4 3-8-16,3 0 0 0,4 3-1 0,3 3 1 15,11-1 2-15,3 10 1 16,0 3-3-16,-7 2-3 15,-10 6-3-15,-11 13 1 16,-17 2 5-16,-19 3 2 16,-9-6-2-16,-8 0-1 15,-11-3-1-15,-13 1 1 16,-8-10 0-16,7-6 1 16,8 1-9-16,7-9-4 15,10-7-46-15,14-5-21 0,11-6-43 31</inkml:trace>
  <inkml:trace contextRef="#ctx0" brushRef="#br0" timeOffset="131603.6942">19678 14255 112 0,'-4'0'44'0,"1"0"-35"0,-1 0 31 0,4 0 12 0,0-2-4 16,0-1-1-16,0-3-11 16,0 0-5-16,4-3-17 15,-1-6 2-15,1 7 2 0,7-4-8 16,-1 3-1-16,1-3-5 16,3 0-3-16,3 9 0 15,5 1-1-15,9 2-3 16,5 0 0-16,-1 0 2 15,-3 5 0-15,-1 1 1 16,-2 6 0-16,-5-6 0 16,-6 6 0-16,-4-1-3 15,-3 4 2-15,-8 0 1 16,-3 0 2-16,-10 5-1 16,-12-5-1-16,-13 5 1 0,-4 4 1 15,-3-3-1-15,0 2 2 16,-1 1-2-16,1-4 2 15,0-8 2-15,-1-3 2 16,8-9-1-16,0-3 1 16,7-3-4-16,3-6 0 15,7-6 1-15,4 4 0 16,0-4 0-16,7-5 0 16,0 8-2-16,3 0-2 15,4-2 3-15,0 5 0 16,0 9-4-16,-3-3 1 0,-1 3-2 15,1 9 0-15,-4 0 2 16,0 11 0-16,-11 7 0 16,-7 2 0-1,-10 19-3-15,-4-1 2 16,0-3 1-16,1-9 0 0,2-8-11 16,5-7-3-16,2-14-44 15,5-23-19-15,6-13-46 16</inkml:trace>
  <inkml:trace contextRef="#ctx0" brushRef="#br0" timeOffset="131696.031">19262 13753 304 0,'17'-12'115'0,"-6"12"-89"0,-1 0 5 0,-2 0-3 15</inkml:trace>
  <inkml:trace contextRef="#ctx0" brushRef="#br0" timeOffset="131772.8295">19329 13741 472 0,'17'0'-45'0,"-3"0"-50"0,1 3-17 16,-5 6 24-16,-6-3 11 16</inkml:trace>
  <inkml:trace contextRef="#ctx0" brushRef="#br0" timeOffset="132196.145">19230 14138 196 0,'-4'9'74'0,"1"-6"-58"0,-1-3 3 0,1 6-4 0,-1-4-8 16,1-2-2-16,-1 0-2 16,1 3 0-16,3-3-2 15,0 0 2-15,0 0 0 0,0 0 1 16,0 0 2-16,0 0 12 16,3 0 6-16,4-3-1 15,0 1-2-15,0 2-9 16,0 0-5-16,0 0-4 15,1 2-3-15,-1 1 1 16,0 9 1-16,-4 0-1 16,-3 6-1-16,-7-4 3 15,-7 13 2-15,3-10 0 16,-20 22 0-16,-12 5 1 16,-2-3 1-16,-15-6 12 15,-8-5 7-15,1-10-2 0,4-8-2 16,7-9-8-16,3-6-4 15,3-9-3-15,11-11 0 16,8 2-9-16,6-8 0 16,7-4-35-16,8-8-16 15,10-3-63-15,7-12-25 16,7-20 27 0</inkml:trace>
  <inkml:trace contextRef="#ctx0" brushRef="#br0" timeOffset="132313.9404">18951 13709 336 0,'0'3'126'0,"4"-3"-98"0,-1 0-14 0,-3 0-15 0,7 0-89 16,0-3-35-16</inkml:trace>
  <inkml:trace contextRef="#ctx0" brushRef="#br0" timeOffset="133076.3192">15871 13964 172 0,'0'-29'66'0,"4"29"-52"0,0-9 21 15,-1 3 7-15,-3 6-1 0,0-3 0 16,-3-5-16-16,-5 8-5 15,-2 11-12-15,-8 4-3 0,-6 14-1 16,-8 7 2-16,-7-1 3 16,0 3 0-16,4 0 0 15,10 1-3-15,8-4 1 16,10 9-4-16,14-3-2 16,10-6 2-1,8 4 0-15,7-7 1 0,6-8 0 16,8-7-2-16,4-8-2 15,10-9-2-15,3-3 1 16,-3-6-6-16,-3-5 0 16,-12 2-17-16,-6-3-7 15,-7-3-12-15,-7 7-4 16,-8 2-18-16,-3-3-9 16,-3 6-9-16</inkml:trace>
  <inkml:trace contextRef="#ctx0" brushRef="#br0" timeOffset="133509.3973">16344 14203 164 0,'-14'3'63'0,"14"-3"-49"0,4 2 18 0,-4-2 7 16,10 0-16-16,4 0-2 0,11-2-11 16,14-1-4-16,24 3-3 15,8-6-3-15,3 6 3 0,4-6 0 16,-8 0 1-16,1 3-2 16,-8 0 1-16,-3 3-7 15,-7-6 1 1,-11 3-6-16,-10 0 1 0,-11 3-36 15,-14 0-13-15,-10-6-31 16</inkml:trace>
  <inkml:trace contextRef="#ctx0" brushRef="#br0" timeOffset="133809.2832">16891 14070 156 0,'11'3'57'0,"-1"9"-44"0,11-12 23 0,-7 3 6 16,8 0-9-16,6 3-2 16,14 0-7-16,11 2-1 15,0 1-12-15,0 6 2 0,-11 0 1 16,-3-4-5-16,-11 13-1 16,-7-6-4-16,-10 5-3 15,-14 1 4-15,-15 8 4 16,-17 3-5-16,-11 3-2 15,0 4-1-15,4-10-1 16,3-11-5-16,11 2 1 16,3-11-25-16,11-12-10 15,10-6-24-15,15-15-9 16,17-5-25 0</inkml:trace>
  <inkml:trace contextRef="#ctx0" brushRef="#br0" timeOffset="134546.3756">17561 13929 216 0,'-17'-9'82'0,"17"21"-64"0,0-3 20 16,0-9 3-16,0 6-8 0,0 0 0 15,0 3-16-15,3 2-8 16,1 10-5-16,-1 2-1 0,1 4 0 16,-1-1-1-16,4 7 1 15,-3-1 0 1,-1 0 1-16,-3 4-5 0,0-1 1 16,0-3 0-16,0-5 2 15,0-1-3-15,0-8 0 16,0-6 1-16,0-7 0 15,0-5-3-15,0-11 2 16,0-1-26-16,0-6-9 16,0-11 9-16,-3 2 5 15,3-2 11-15,-4-6 7 0,4-1 7 16,0-5 6-16,0-3 10 16,4 9 8-16,3 3-1 15,0 11-1 1,4-3-7-16,-1 13-1 0,8-1-12 15,6 3-3-15,8 9-4 16,3 9 0-16,1 3 2 16,-1 11 2-16,-7 1-1 15,-3-1 2-15,-4 7-4 16,-7-7-2-16,-3 7 2 16,-8-4 0-16,-3-2-2 15,-7-1 2-15,4-5 1 16,-4-7 2-16,3 7-1 15,4-9-1-15,0 0 1 0,7-3 1 16,4-1-1-16,6 1-1 16,5 3 3-16,6-3 0 15,0 3-1-15,0 3 1 16,-3 8 0-16,-4 4 1 16,-7 8 4-16,-7 12 5 15,-10 3-1-15,-8-14 1 16,-3 8-5-16,-4-9 0 15,1-3-5-15,-1-8 0 16,4-6-6-16,0-4-2 16,3-5-38-16,1-3-14 15,-1-3-97 1</inkml:trace>
  <inkml:trace contextRef="#ctx0" brushRef="#br0" timeOffset="136092.072">17551 13935 112 0,'-7'-9'44'0,"3"3"-35"0,1-5 20 0,3 11 7 0,-4-6-1 16,1 0 2-16,-1 6-5 15,0 0 0-15,4 0 15 16,0 9-26-16,0-6-8 16,4 8-7-1,0 19-4-15,3-4 1 0,3 9-2 16,4 7 2-16,0-4-2 16,4-3-1-16,0 0 3 15,10 10 0 1,-10-4-1-16,3 6-2 0,-7-9 3 15,3 18 2-15,1 0-2 16,-4 5-2-16,-3-11 2 0,-1-3 0 16,1-3-1-1,0-8-2-15,-1-1 1 16,1-3 1-16,-1-8-1 0,-3-1-1 16,0-8 3-16,-3-3 2 15,-1 0 2 1,1-4 3-16,0-2 1 0,-4-6 3 15,3-3-3-15,-3-2-1 16,0-1-11-16,4-3-1 16,-4 3-5-16,-4-3 2 15,4 3-6-15,-3 0-3 16,-1-2-17-16,0-4-5 16,4 3-30-16,0-3-10 15,4-2-31 1</inkml:trace>
  <inkml:trace contextRef="#ctx0" brushRef="#br0" timeOffset="136857.1493">17593 14158 204 0,'-21'-14'77'0,"17"5"-60"0,1-3 2 15,3 9-4-15,0-3-4 16,0-2 1-16,3-1 0 16,1-6 2-16,6-3-7 0,5 1 2 0,6-7 4 15,10 12-5 1,8-2-2-16,4 5-1 16,-1 3-1-16,-3 12-5 0,0 6 1 15,-4-1 0 1,-7 7 0-16,-3 6-3 0,-8-7 2 15,-6 7 1-15,-4-4 2 16,-7 4 1-16,-4-4 3 16,-6 1-1-16,-4-3 0 15,-4-7-3-15,1 10 1 16,-5-9-2-16,1 0 2 16,-7-4-4-16,3 4 0 15,1-3 1-15,6-3 0 0,0 6 0 16,8-4 0-16,3 4-3 15,0-9 2 1,7 6-1-16,3-6 0 0,1 6 2 16,3-6 2-1,-7-3-1-15,0 0-1 16,0 0 1-16,3 6 1 0,-3-6 1 16,0 0 3-16,4 0-3 15,-4 0-2-15,0 0 0 16,0 0 1-16,0 0-3 15,0 0-2 1,3 0 2-16,1-6-2 16,3 6 1-16,0-3-5 31,0 0 0-31,4-3-4 0,-1 6 0 0,1-6-3 0,-1 0 1 16,1 0-4-16,0 0-2 15,-1 3 2-15,1 0 0 16,3-2-4-16,0 5-1 15,0-3-15-15,4 0-4 16,-1-3-9 0,1 3-15-16,-4 0 22 15,4 0 21-15,-4 3 14 16,0 0 8-16,0 0 3 16,-3 3-1-16,-4 0-4 15,3 0-1 1,1 6-3-16,-1-6 1 0</inkml:trace>
  <inkml:trace contextRef="#ctx0" brushRef="#br0" timeOffset="137361.4751">17836 14373 56 0,'4'-20'22'0,"7"14"-18"0,-1 0 2 16,-3 0-1-16,0 6-1 16,0-3 2-16,4 0 8 0,-1-3 3 15,1 6 29-15,3-3 12 16,0 0-18-16,0-3-11 15,4 6-15-15,0 6-5 16,-1-3-5-16,1 0-3 0,0 9 0 16,-1 0 1-16,-3 5 1 15,4 1 3-15,0 2 3 16,-4 10 0-16,3 2 2 16,-3-2-2-16,1 2 0 15,-8-3-3-15,0 1 1 16,-7-1-2-16,-7-5 0 15,-7 2-3-15,-4-2-2 16,-3 2 3-16,0-5 2 0,-4 2-2 16,0-2 0-16,0-1 1 15,1-5 2 1,-4-3-5-16,3 0-3 16,-3-7-2-16,-1-2 0 0,-2-6-24 15,2-2-11-15,1-7-60 16</inkml:trace>
  <inkml:trace contextRef="#ctx0" brushRef="#br0" timeOffset="145791.9626">21569 13083 284 0,'21'-18'107'0,"-7"18"-83"0,0-3 4 0,-10-3-4 15,3 6-16-15,-7-3-4 16,-4 3-19-16,-3-3-5 16,-7-3 10-16,-11 6-15 0,-6 6-3 15,-8-3 10-15,0 6 8 16,0 3 6-16,0-1 5 15,1 1-2-15,2 3 0 16,8 3 3-16,7-4 1 16,7 1-1-16,7 6 1 15,10 2 7-15,8 1 5 16,14 8-5-16,10 15-3 16,18 9-4-16,7 3-3 0,-4-1 3 15,1-2 0-15,-11-6-1 16,-8 6 1-16,-6 9-7 15,-7-4-1-15,-11 7 8 16,-11-6 7-16,-6-9 9 16,-11-15 3-16,-7-3 2 15,-15-2 0-15,-6-13-11 16,0-2-3-16,-1-6-6 16,5-4-1-16,2 1-1 15,8 0 1-15,3-3-4 16,4 0-2-16,7 0 2 15,3 5 0-15,8 13 1 0,6-1 2 16,5 19 3-16,6 19 2 16,10 13 5-16,5 8 5 15,6-2-5-15,7 14 1 16,0 17-6 0,4 1-2-16,-3 6 0 0,3 23-1 15,-4 3-2-15,0 3 1 16,-3 14-2-16,-4 10 2 15,1-6-2-15,-1 29 2 16,-3-15 0-16,-4 6 1 16,-3 15 0-16,-4-18 2 0,-4 4-3 15,-3 11 0-15,-7-27-1 16,-3-11 1-16,-4-6-2 16,-4-12-1-16,1-21 1 15,3-14-1-15,-4-24 0 16,1-8 0-16,-1-15-9 15,1-15-4-15,-1-12-13 16,1-11-6-16,-1-7-16 16,1-5-5-16,-1-6-95 15</inkml:trace>
  <inkml:trace contextRef="#ctx0" brushRef="#br0" timeOffset="147565.8201">22634 13132 176 0,'-3'-11'66'0,"-4"2"-52"0,-7 6 17 0,6 0 2 0,-2-3-10 16,-4 6-3-16,-4-3-9 15,-7 6-3-15,-3 6-4 16,-7 0-1-16,3 3 1 0,0 2-2 16,1 7 1-16,6-6 0 15,4 8 1-15,7-5-5 16,7-1 1-16,7 4 0 16,7 2 0-16,7-8-3 15,7 6 2-15,11 2 5 16,7 1 2-16,10 11-2 15,4-3-1-15,-4-5 3 16,-3 5 1-16,-7 0-3 16,-4-5-1-16,-10-4-1 0,-7 1 1 15,-8-1 0-15,-13-2 3 16,-8 3-1-16,-17-7 2 16,-7-2 0-16,-15 0 1 15,1-4-2-15,-1 1-1 16,4-3-3-16,4 3-2 15,7-9-2-15,7-3 1 16,6 0-21-16,8 0-10 16,7-6-20-16,11-3-5 15,6 0-24 1,8-3-33-16,10 7 39 16</inkml:trace>
  <inkml:trace contextRef="#ctx0" brushRef="#br0" timeOffset="147922.3175">23058 13573 196 0,'-15'-2'74'0,"22"4"-58"0,-7-4 12 16,8 4-1-16,6-2-13 16,14 0-3-16,4 0-1 15,6 0 1-15,8-2-5 0,7-7 0 0,0-3 4 16,11 9-2 0,10 0 1-16,0-3-5 15,-4 6-1-15,-3 0-1 0,-7 0-2 16,-10-3 1-16,-8 3-1 15,-7 0-3-15,-3 0 2 16,-11-3-8-16,-3-3-4 16,-4 6-18-16,-3-3-7 15,-8-8-31 1</inkml:trace>
  <inkml:trace contextRef="#ctx0" brushRef="#br0" timeOffset="148207.0726">23908 13282 204 0,'3'3'77'0,"4"3"-60"0,0-3-3 16,0-3-5-16,4 9-5 15,3-6 2 1,4 9-1-16,-1 2 2 16,1 7-4-16,0 8 3 0,3-2 3 0,0 5 6 15,-7-2 3-15,-3-1-3 16,-4-3-1-16,-7 4-6 15,-7-4 0-15,-7-2-3 16,-8-1 2-16,-6 1-4 16,-4-1 0-16,1-2-1 15,-5-6 1-15,8-4-4 0,4 1-2 16,6-12-45-16,11 0-20 16,10 0-45-1</inkml:trace>
  <inkml:trace contextRef="#ctx0" brushRef="#br0" timeOffset="148897.6451">24772 13397 160 0,'4'-21'63'0,"-1"10"-49"0,-6 22 20 0,-4-11 8 16,-4 6-19 0,-7 0-7-16,-3 6-6 15,-4 6-2-15,-3 8-4 16,0-2 2-16,3 5 0 0,4-3 0 0,3-2-1 15,8 0-3-15,3-10 1 16,7 4 0-16,7-3 1 16,3-7 0-16,8-2 0 15,10 0-2-15,8-6 1 16,2-6-2-16,1 3 2 16,-7-8 0-16,-4-4 1 15,0-3 0-15,-6 4 0 16,-5-1 6-16,-3 3 6 0,-3 3 3 15,-4 6 3-15,0-3-10 16,0 6-4-16,-3 6-5 16,-1 0-3-16,1 6-2 15,3 9 1-15,0-7 3 16,0 7 1-16,0-1-4 16,4-5 1-16,-1 6 0 15,1-10 0-15,3-2-5 16,0-3-1-16,0-6-30 15,0 0-12-15,0-3-17 16,0-6-7-16,4 6-30 16</inkml:trace>
  <inkml:trace contextRef="#ctx0" brushRef="#br0" timeOffset="149813.9529">25262 13744 180 0,'0'3'68'0,"0"3"-52"0,4-3 1 0,-4-3-2 0,7 3-2 15,0-3 3-15,-3 6-1 16,3-4 4-16,3-2-11 16,4-2 2-16,0-4 1 0,4-6 2 15,0-3 3-15,3-5-7 16,0-16-3-16,0-20 3 16,4-8 2-16,0-4 0 15,-1-2 1-15,1-4 2 16,0 12 4-16,-1-5 3 15,1-1 2-15,0 15-4 16,-1 3-1-16,-2 12-6 16,-5 15-2-16,1 11-6 15,0 9-1-15,3 15-1 16,0 5-2-16,0 13 1 16,0 5-1-16,-3 12 0 0,-1 3 0 15,-6 12 0-15,3 2 0 16,-3 4 0-16,-4-3 0 15,0-12 0-15,-4-3 0 16,4-12-9-16,-3-6-2 16,0-8-7-16,-4-10-4 15,0-5-6-15,-4-6 0 16,-14-3-29-16,-6-9-11 16</inkml:trace>
  <inkml:trace contextRef="#ctx0" brushRef="#br0" timeOffset="149982.6893">25552 13526 228 0,'-4'0'85'0,"11"0"-66"0,4 6 1 0,-1-6-4 0,8-6-9 15,7 3-2-15,10-5-5 16,14 2-2-16,11 0 1 16,0-6-2-16,-3 0 1 0,-1-2-93 15,1 2-49 1,-1-9 65-16</inkml:trace>
  <inkml:trace contextRef="#ctx0" brushRef="#br0" timeOffset="151480.5247">26310 13062 176 0,'-3'-32'68'0,"-1"8"-52"0,11 1 23 15,-7 20 8-15,0-9-4 16,0 3 1-16,4 0-9 0,-4 9-4 15,0 0-17-15,7 9-7 0,0 6 0 16,0 14-4-16,3 1-2 16,1 14 6-16,0 11 5 15,3 13-2-15,-4 14 0 16,1-2-4-16,-1 5 1 16,-2 3-4-16,-1-5-2 15,0-1 0-15,-4-3 1 16,1 1-1-16,-1-10-1 15,-3-5 1-15,4-12-1 16,-4 0 0-16,3-9 2 16,-3-3-1-16,4-3-1 0,-1-8-2 15,1-7 1-15,-1-5-12 16,1-12-7-16,-1 2-14 16,1-8-3-16,3-3-27 15,0-2-12-15,0-7-39 16</inkml:trace>
  <inkml:trace contextRef="#ctx0" brushRef="#br0" timeOffset="153331.5186">27242 13365 232 0,'0'-15'88'0,"-4"6"-69"0,0 9 15 16,4 0 3-16,-3 0-15 15,-8 9-2-15,-6 3-8 16,-8 20 0-16,-7 6-7 16,-7 1 1-16,-6 2 1 0,2-3-3 15,8-3-1-15,10-2-1 16,11-4-2-16,18-3 1 16,13-11-1-16,12-3-3 15,6-12 0-15,7-6-5 16,4-6-2-16,3-5 5 15,-3-7 4-15,7-2 4 16,-3-16 1-16,-5-5 9 16,-6 9 6-16,-11 6 1 0,-6 8 3 15,-8 1-2-15,-4 14 2 16,1-3-9-16,-4 12-3 16,-3 0-9-16,3 12-3 15,0 6-3-15,3 8 3 16,4-2 0-16,4 5 3 15,3 0-1-15,4-5-1 16,3-1-6-16,-3-2-1 16,-1-6-21-16,-2-4-9 15,-1-2-21-15,-4 3-8 16,1-6-47-16,-4 0-39 16,0 3 60-1</inkml:trace>
  <inkml:trace contextRef="#ctx0" brushRef="#br0" timeOffset="153867.3749">28212 13165 176 0,'-14'-12'68'0,"10"3"-52"0,-3-11 12 0,3 17 5 16,1-9 5-16,-1 3 6 15,-3-3 1-15,0-2 0 16,0 5-25-16,0 6 6 0,0-3 2 16,0 6-2-16,0 6 2 15,0 3-16-15,0 5-5 16,0 13-2-16,3 17-1 16,4 3 0-16,7 21 2 15,0 14-3-15,4 9 0 0,0 0-3 16,-1 6-1-16,1 6 1 15,-1-3 2-15,1-6-1 16,-1-12-1-16,1-2 1 16,-4-15-1-16,0-15-5 15,0-6-1-15,0-12-17 16,0-14-8-16,0 2-10 16,0-17-4-16,1-3-14 15,-5 0-3-15,1 0-12 16,3-6-4-16,0-3-9 15</inkml:trace>
  <inkml:trace contextRef="#ctx0" brushRef="#br0" timeOffset="154632.3657">28928 13538 172 0,'3'-23'66'0,"-6"11"-52"0,6-12 23 16,-3 13 6-16,0-1-4 16,-3 3 0-16,-1 3-18 15,-6-3-5-15,-1 9-10 16,-7 0-2-16,-3 12 2 0,0 3 1 0,-7 8 3 16,3-2-1-16,1 8 0 15,2-5-8 1,8-1 0-16,4-8-1 0,3 9 0 15,3-13-3-15,8 1 2 16,3-3 3-16,7-6 3 16,0-3-2-16,4-3-2 15,3-6 2-15,0-3 2 16,4-8-2-16,-4-7 0 16,0-5 5-16,-3-3 3 15,-4-1 2-15,0 10 3 16,-4 5-3-16,-3 7 0 0,0 5-5 15,-3 0-3-15,3 21-7 16,-3 11 1 0,3 7 0-16,3 2-2 15,4 3 0-15,7 1 2 16,4-7 0-16,3 3-2 16,4-11 2-1,-4-6-19-15,1-4-7 0,-1-2-26 16,-4-9-9-16,1-3-46 15,-4-3-46 1,-3-5 56-16</inkml:trace>
  <inkml:trace contextRef="#ctx0" brushRef="#br0" timeOffset="155429.698">29326 13097 308 0,'4'35'115'0,"-4"-23"-89"0,0 0-6 0,0 0-8 15,-4 0-8-15,1 11 0 16,-1 9 0-16,4 15 2 15,0 9-3-15,4 3 0 0,-1-3 1 0,4-6-2 16,-3-3-2-16,3-3 3 16,0-12 0-16,-3-8-4 15,-1-4-1-15,1-8-15 16,-1-6-6-16,1-6-4 16,-4-12-1-16,0 1-28 15,0-16-14-15,-4-17 17 16,1-3 10-16,-1-9 28 15,1 6 14-15,-1-3 37 16,1 6 17-16,-1 9-3 16,1-3-2-16,-1 6-10 15,4 11-1-15,0-2-12 16,4 5-6-16,3-3-10 16,3 13-6-16,8-1-5 15,7 0-1-15,3 12 2 16,7 0 2-16,11 0-2 15,-4 12-2-15,1 0 2 0,-8-1 0 16,-7 4-2-16,-10 6 2 16,-8 2 1-16,-13 7 0 15,-15-4 0-15,-10 12 2 16,-4-5-1-16,0 8-1 16,4-3 1-16,0-14 1 15,7-1-1-15,7-11 2 16,3 0-2-16,8-4-1 15,6-5 1-15,11 6 1 0,14-6-3 16,8 6-2-16,2 3 2 16,1 2 0-16,0 4 1 15,-7 0 0-15,-7 2 0 16,-8 7 0-16,-10 2 0 16,-10-2 0-1,-8 5 2-15,-17 0 1 0,-7-2 3 16,-8-10 1-16,4 4-1 15,4-12 1-15,3-7-4 16,8-5-2-16,6-5-16 16,8-1-5-16,10-12-52 15,14 6-22-15,17-2-21 16</inkml:trace>
  <inkml:trace contextRef="#ctx0" brushRef="#br0" timeOffset="156197.9949">30025 13191 304 0,'-7'0'115'0,"7"3"-89"0,14 6-8 0,-14-9-9 15,4 6-12-15,-1 6 0 16,1 5 2-16,3 16 0 15,-4 14 1-15,1 11-3 0,-4-2 2 16,3 3 1-16,-3-6 2 0,4-3-1 16,-4-12 2-16,3 3-2 15,-3-14 2-15,0-4-2 16,4-11-1-16,-4 0 1 16,0-6-1-1,-4-12-16-15,8-6-6 0,-4-3-20 16,0-11-6-16,0-9-6 15,3-27 1-15,-6 3 20 16,-4 0 12-16,0 4 39 16,0 7 18-16,0 4 22 15,0 9 9-15,-1 9-20 16,8 2-4 0,4 4-18-16,3 5-17 15,4 3-7-15,13 3-5 16,8 9 3-1,7-3 0-15,0 3 1 0,3 3 0 0,4-3 0 16,0 9-3-16,-4 0 2 16,-3 3 1-16,-7 2 0 15,-15 7-3-15,-6 5 2 16,-18-2 1-16,-11 11 2 16,-10 6-1-16,-11-11 2 15,-7 2 2-15,4-11 4 16,7-4 11-16,21-8 7 15,14 0-10-15,14-6-9 16,14-3-5-16,7-3-2 16,7 3 1-16,8 3-6 15,-4 9-1-15,17 8 2 16,-6 1 1-16,-15 5-1 16,-10 1 0-1,-18 2 4-15,-18 3 3 0,-17 4 5 16,-11-7 5-16,-13 3-2 15,-8 4 1-15,-7-7-5 16,0-5-3-16,0-13-2 16,10-5-3-16,8-9-15 15,7-5-5-15,17-4-41 16,18-6-17-16,14 1-66 16</inkml:trace>
  <inkml:trace contextRef="#ctx0" brushRef="#br0" timeOffset="157846.4306">22225 15540 248 0,'4'0'93'0,"3"3"-72"0,3-21 7 0,1 10-2 15,3-10-3-15,0-11 3 16,11-7-1-16,-1 1 2 16,8-9-15-16,7-18 4 0,3-14 2 15,8-9-4-15,-5-1 0 16,5-2-6-16,-4-3-3 15,-4 0 0-15,0 14 1 16,-3 13-1-16,-4 14 0 16,-3 17-3-16,-4 16 1 15,1 26-4-15,-5 20 0 0,-2 18-1 16,-5 15 0 0,-3 29 2-16,-3 12 2 15,-8 3-6-15,-3-3 1 16,0-9-1-16,0-6 2 0,0-15-4 15,0-11 0-15,0-18-4 16,-3-20-1-16,-1-18-14 16,-3-15-6-16,0 3-33 15,-3-27-11-15,-4-2-18 16,-1 0-27 0,-2-6 43-16,-1-3 71 15,1 0 40-15,-5 8 36 16,1 10 15-16,0 2-22 15,3 15-10-15,4 7-24 0,4-1-8 16,3 3-13-16,7 0-5 0,0 0-2 16,10 3-4-16,4-3 2 15,7 0 3-15,4-3 1 16,7-3-4-16,7 0 1 16,7 0-40-16,7 6-15 15,-1 0-59 1</inkml:trace>
  <inkml:trace contextRef="#ctx0" brushRef="#br0" timeOffset="158205.6248">23283 15276 240 0,'-14'3'90'0,"7"-1"-70"0,4 1-5 15,13 0 16 1,4-3-18-16,11-3 1 16,10 0 1-16,22 1-9 15,27-1 3-15,12 0 4 0,2-6-3 16,12 3 0-16,13 6-6 15,-3-6-1-15,-14 0-3 16,-7 3-1-16,-15 0 1 0,-13 0 0 16,-11 3-5-16,-11 0 1 15,-13 0-14-15,-15-3-3 16,-11 1-5-16,-6-1-1 16,-11 0-16-16,-4 0-8 15</inkml:trace>
  <inkml:trace contextRef="#ctx0" brushRef="#br0" timeOffset="158447.1724">24426 14955 224 0,'22'0'85'0,"-12"6"-66"0,11 12 12 0,-10-9 1 0,6 2-11 16,5 19-1-16,2-4-1 15,1 4 2 1,0-4-11-16,-1 3 1 0,-2 1 2 0,-8-4-5 15,-7 4 0-15,-11-4-2 16,-10 1 1-16,-4-1-4 16,-6-5-2-16,-4-1-25 15,-1 4-11-15,5-10-18 16,2 1-7-16,8-6-55 31</inkml:trace>
  <inkml:trace contextRef="#ctx0" brushRef="#br0" timeOffset="159048.6118">25308 15126 248 0,'18'-39'93'0,"-8"25"-72"0,-13-7 9 16,3 15-1-16,-7 3-13 15,-7 9-2-15,-4 3-10 16,-7 12-3-16,-6-1-1 16,-1 10 2-16,4-1 1 0,7 6-1 15,3 1 1-15,7-4-2 16,11-6 2-16,11 4-2 16,14-10-1-16,13-5 3 15,5-9 2-15,-1-6 0 16,-3-3 2-16,-4-9 7 15,-3 0 3-15,-7-2 3 16,-4-7 0-16,-7 4-3 0,-3-1 0 16,-4 0-3-16,0 7 1 15,-4 2-6-15,1 6-3 16,-1 0-3-16,1 9-3 16,3 3-2-16,3 5-1 15,4 4-1-15,4-1 0 16,0 1-11-16,3 3-2 15,0-7-19-15,0-2-4 16,0 0-14-16,4-6-7 16,3-6-15-16,8-3-5 15,2-3-9 1</inkml:trace>
  <inkml:trace contextRef="#ctx0" brushRef="#br0" timeOffset="159417.1408">25989 15232 184 0,'11'-21'68'0,"-8"12"-52"0,4-3 25 0,-3 9 9 0,-4 0-5 15,0 1 0-15,-4-1-19 16,-3 3-7-16,-7 5-12 16,-3 4-1-16,-19 3 1 0,-3 6 1 15,4-1 2-15,3 4-3 16,8-3 1-16,3-1-5 16,10 4 0-16,7-4-1 15,11 1-2-15,11-6 1 16,10-3-1-16,4-6 2 15,3-6 1-15,1-3 1 16,-1-3 0-16,-3-6 4 16,-4 1 3-16,-3 2 2 15,-8 0 3-15,-3 0 2 16,-3 6 1-16,-4 3-6 0,-3 3 0 16,-4 0-10-1,0 6-4-15,0 3-5 16,3 6 1-16,4 0-4 0,4-1-1 15,3 1-20-15,3-3-7 16,1-3-30-16,7-4-12 16,7 1-62-1</inkml:trace>
  <inkml:trace contextRef="#ctx0" brushRef="#br0" timeOffset="159888.6693">26395 15655 272 0,'-7'-6'101'0,"7"-18"-78"0,21-14-2 16,-10 12-5-16,6-15-10 16,4-3-1-16,4-9 4 15,0-12 4-15,3-23-7 0,4-12 17 0,-1 3 6 16,1 3-1 0,0 8 0-16,3 7-9 15,-3 17-4 1,0 15-6-16,-1 15-1 0,-2 17-5 15,2 15-2-15,-2 15-3 0,-5 20-1 16,-2 15-1-16,-12 27 3 16,-3 11 0-16,-3 6 1 15,-8-3 0-15,-3 0 2 16,0 3-3-16,-4-11-2 16,1-22-7-16,-4-11-4 15,3-14-8-15,-3-19-1 16,-4-17-19-16,-3-15-6 15,-3-8-49 1,-5-9-64-16,-2-1 43 0</inkml:trace>
  <inkml:trace contextRef="#ctx0" brushRef="#br0" timeOffset="160026.3498">26536 15237 260 0,'-7'-3'99'0,"10"6"-77"0,4-3 13 16,4 0 1-16,3 0-17 15,7-3-5-15,11 1-7 16,10-1-2-16,18 0-3 15,4-3-15-15,3-3-4 0,-4-6-42 16,1 6-16-16,-8-5-37 16</inkml:trace>
  <inkml:trace contextRef="#ctx0" brushRef="#br0" timeOffset="160367.1307">27637 14594 320 0,'-11'11'121'0,"11"7"-95"0,-7 17-2 0,3-14-6 0,-3 14-1 15,-3 12 7 1,3 30-2-16,0 5-1 0,3 12-11 15,4 3-4-15,0 18-2 16,4-1 0-16,-1-2 2 0,1-6-3 16,-4-9 0-16,-4-3-3 15,1-6-1 1,-8-9-10-16,1-17-3 0,-1-12-11 16,4-15-2-16,7-11-12 15,0-6-3-15,7-24-23 16,4-12-9-16,6-11-36 15</inkml:trace>
  <inkml:trace contextRef="#ctx0" brushRef="#br0" timeOffset="161313.6523">28452 15170 236 0,'-25'-27'88'0,"11"24"-69"0,-7-14 11 0,10 14-2 0,-7 0-14 16,-3-3-3-16,-4 15 4 16,-3 0 2-16,0 2-8 15,3 4-3-15,1 6-2 0,6-1-5 16,7 4 1-16,8-7 0 16,6-2 2-16,8 3 1 15,3-9 1-15,7-4-2 16,4-5 1-16,7-3 0 15,-1-5 3 1,-2-4 8-16,2-9 5 0,-2 1 2 16,-8-7-1-1,-4-2-2-15,-2-3 1 0,-5 2-4 16,-3 13-1-16,0 5-11 0,-3 0-1 16,3 12-4-16,0 15 0 15,0 2 2-15,4 10 0 16,3-1-3-16,0 4 0 15,3-4-3 1,1 4 1-16,3-4-17 0,-3-5-8 16,0-4-13-16,-1-2-4 15,1-3-18-15,-1-6-7 16,5-4-40 0</inkml:trace>
  <inkml:trace contextRef="#ctx0" brushRef="#br0" timeOffset="161673.234">29034 15099 336 0,'-7'-14'126'0,"3"11"-98"0,-10 6 1 15,7-3-7-15,-4 2-9 16,-6 1 0-16,-5 9-14 16,-2 3-4-16,-1 5 2 15,0 1 3-15,4 5 5 0,7 1-4 16,7-4-3-16,7 4 3 15,7-7 1-15,11-2-3 16,10-3 1-16,14-6-5 16,8-6-1-16,-1-6 0 15,-3-6 4-15,-4-6 5 16,-6-3 3-16,-8 1 13 16,-4-7 5-16,-6 7 3 15,-4-1 1-15,-3 9-4 16,-4 3-3-16,0 0-11 15,0 18-6-15,4 6-6 16,-1 2 1-16,4 7 1 16,4-4-20-16,3 4-7 15,0-9-28-15,4 5-12 16</inkml:trace>
  <inkml:trace contextRef="#ctx0" brushRef="#br0" timeOffset="163793.8548">22818 16152 324 0,'-7'0'123'0,"7"6"-95"0,-4 14-6 0,4-8-8 15,-3 11-13-15,-5 10-3 16,1 2 1-16,0 9 0 15,-3 18 1-15,-1 11 0 0,4 4 2 16,-3-7-1-16,3-2-1 16,-1-15 1-16,1-9-1 15,0-12 0-15,4-2 2 0,-1-13-1 16,1-2-1-16,3-15-15 16,0-6-5-1,0-9-17-15,0-8-6 16,3-21 14-16,1-9 6 0,-1-3 15 15,1-3 7-15,3 9 18 16,-4 6 12-16,5 3 0 16,-1 9 1-16,0-1-11 15,3 4-4-15,1 5-6 16,3-2-4-16,4 5-2 16,3-2-3-16,7 2-2 15,4 7 1-15,10 2 1 16,7 6 2-16,4 3-1 15,0 3-1-15,-3 6 1 0,-8 6 1 16,-7-1-1-16,-7 4 2 16,-13 9-7-16,-12-1-1 15,-10 10 4-15,-21 2 5 16,-4 0 2-16,-3 6 2 16,3 0 0-16,4-5 0 15,7-10-7-15,7-2 0 16,10-7-1-16,15-2 2 15,20 0-1-15,12-9 2 16,3-1-2-16,6 1-1 16,-2 6-2-16,-1 0 1 15,-6 3-1-15,-8 5-2 0,-7 1 3 16,-14-1 0-16,-10 7 3 16,-11-1 1-16,-7-2 1 15,-11 5 2-15,-3-5-3 16,-8-1 0-16,-2-8-6 15,-5-6 0 1,4-3-23-16,1-6-11 0,38 0-225 31</inkml:trace>
  <inkml:trace contextRef="#ctx0" brushRef="#br0" timeOffset="164165.0633">23848 16795 304 0,'-14'9'112'0,"14"-3"-87"0,7-3-4 0,0 0-10 16,3 0-7-16,12-3 2 16,9 0 6-16,19 0 2 15,31 0-7-15,7-3 0 0,7-3 0 0,8-3-3 16,13 6-3-16,-7-2 2 31,-10 2 0-31,-14-3-12 0,-15 0-7 16,-13 0-7-16,-15 0-3 15,-10-3-8-15,-11 3-4 0,-7-2-4 16,-10-4-1-16,-8-3-40 16,-6-5-30-1,-8-4 46-15</inkml:trace>
  <inkml:trace contextRef="#ctx0" brushRef="#br0" timeOffset="164405.5676">24786 16487 224 0,'-7'-6'85'0,"14"9"-66"0,7 3 10 16,-3-3 2-16,6 0-13 15,1 3 0-15,10-1 1 16,4 4 0-16,3 6-10 0,4 8 3 0,0 4 4 16,0-1 3-16,0 10 1 15,-15-4-9-15,-10 0-4 16,-10 1 7-16,-15 2 5 16,-10 0-6-1,-18 3-2-15,-6 7-9 16,-15-1-1-16,-7-3-3 0,3-3 0 15,8-9-9-15,13-11-5 16,12-9-36-16,20-6-14 16,25-9-81-1</inkml:trace>
  <inkml:trace contextRef="#ctx0" brushRef="#br0" timeOffset="164990.65">25340 16349 332 0,'25'8'126'0,"-18"-2"-98"0,0 0-3 0,-4 0-7 15,4 9-16-15,0 2-1 16,4 13 1-16,0 17 1 16,3 6-1-16,0 3 1 0,0 2 0 15,-3-5-1-15,-1-3 1 16,1-3-2-16,-1-5-1 15,1-7 1-15,-4-6 1 16,4-8 3-16,-1-7 2 16,1-5 3-16,3-9 4 15,3-9-6-15,12-2 0 16,6-4-4 0,14-3-1-16,4 4-1 0,0-1-2 15,0 3 1-15,-4 3 1 16,-6 6-1-16,-8 6 2 15,-7 9-2-15,-7 0-1 0,-17 9 1 16,-18 8 1-16,-11 6 1 16,-24 0 1-16,-11-2 0 15,-4 2 2-15,4-3-5 16,4-11-3-16,10-12-10 16,11-6-3-16,7-12-14 15,13-6-7-15,19-11-55 16,17-1-26-16,25-5-8 15</inkml:trace>
  <inkml:trace contextRef="#ctx0" brushRef="#br0" timeOffset="165847.1182">26575 16340 292 0,'-11'-6'110'0,"11"12"-86"0,-7 0 9 15,7 0-3-15,-3 2-18 16,-1 7-7-16,1 14 3 16,-1 16 2-16,0 13-5 15,1 4 4-15,3 3 1 0,0-1-5 16,-4 1-3-16,4-6-4 15,-3 0-1-15,-1-6-7 16,4-9-4-16,-3-12-8 16,3-14-1-16,0-9-8 15,-4-12-1-15,4-6-11 0,0-9-5 16,0-8-1-16,4-1 0 16,-1-8 25-16,1-6 12 15,-4-6 27-15,0-9 16 16,-4 0 17-16,1 6 10 15,-1 9-5-15,-3 3-2 16,4 5-13-16,3 7-6 16,7-1-14-16,7 7-6 15,7-4-7-15,7 7-4 16,11 2-3-16,10 9 1 16,15 3-1-16,3 9 0 15,-7 6-3-15,-11 3 1 0,-10 8 0 16,-11 15 2-1,-13 6 1-15,-19 0 1 16,-21 1 4-16,-10-7 5 0,-4-6-1 16,4-8 1-16,0-7-3 15,10 1 1-15,7-6-4 16,4-4-2-16,11-2-7 16,10 3-1-16,17-3-2 15,22 0 3-15,7 0 2 16,4 3 2-16,-1-1-1 15,-10 7-1-15,-7 0 5 16,-7 3 1-16,-11 8 2 16,-14 6 2-16,-14 4 1 0,-18 14 3 15,-21-3-3-15,-14-3-2 16,-10-6-2-16,6-3-3 16,1-11-15-16,6-4-5 15,11-8-30-15,11-9-12 16</inkml:trace>
  <inkml:trace contextRef="#ctx0" brushRef="#br0" timeOffset="166465.9937">27792 16349 348 0,'-7'6'129'0,"7"2"-100"0,0 4-7 0,0 0-7 15,0 3 3-15,0 11 6 16,0 12 1-16,0 18 2 16,0 9-15-16,3 8 2 0,1 10 2 15,-1 19-6-15,-3 10-3 16,0-3-2-16,0 0-1 15,-3 14-2-15,-4-8-2 16,0-12-2-16,0-15-1 16,0-9-3-16,0-11-1 0,0-18-5 15,-1-15-3 1,5-8-9-16,-1-13-5 0,1-8-31 16,3-9-11-16,3-8-80 15</inkml:trace>
  <inkml:trace contextRef="#ctx0" brushRef="#br0" timeOffset="167048.231">28247 16163 344 0,'18'-11'129'0,"-11"14"-100"0,-7 32 2 0,0-20-5 16,3-1-23-16,1 7-3 15,-1 8-1-15,1 12 0 0,3 15 1 16,3 24 2-16,1 2 3 0,0-3-2 16,-1 4 0-16,1-1-1 15,-8 3 1 1,4-8-4-16,-3-10 0 0,-4-14 1 16,0-12 0-16,3-14 2 15,1-4 1-15,-1-11 3 16,4-15 3-16,4-9-2 15,7-14-2-15,13-3-5 16,8 5 0-16,0 1 0 16,0 2 2-16,-4 6-1 15,-3 1 2-15,0 5-2 16,-8 6-1-16,-3 6 1 16,-6 6 1-16,-8 8-1 0,-7 7 2 15,-7 8 0-15,-11 6 1 16,-17 0-2-16,-11-5 1 15,-11 2-2-15,1-8-1 16,3-7-6-16,7-5-4 16,11-3-14-16,10-9-7 15,8-12-31 1,13-3-10-16</inkml:trace>
  <inkml:trace contextRef="#ctx0" brushRef="#br0" timeOffset="167562.3013">29087 16331 400 0,'-50'0'148'0,"43"9"-115"0,-3-6-11 15,6 0-15-15,0 3-11 16,1 2 0-16,-1 7 0 15,1 12 3-15,3 11 0 16,0 21 1-16,0 5 0 0,0 4-3 16,0-1 2-16,0 1-1 15,0-3 0-15,0-3 2 16,-4-1 2-16,1-11 1 16,3-17 1-16,0-4-2 15,0-11-2-15,7-10 7 16,7-13 5-16,11-10-6 15,3-9-3-15,7-5-2 0,0 0 1 16,4 2-1-16,-3 1-1 16,-1 8-2-16,-3 6 1 15,-8 0 1-15,-3 10 0 16,-3 7 0-16,-7 7 0 16,-11 3 0-16,-7 5 0 15,-11 10 2-15,-10 5 1 16,-11 3-4-16,-14-5 1 15,0-1-9-15,0-14-2 16,7-7-10-16,4-5-4 16,10-9-15-16,8-8-7 15,9 2-59-15,12 0-63 16,13-6 51-16</inkml:trace>
  <inkml:trace contextRef="#ctx0" brushRef="#br0" timeOffset="168009.7642">30395 16325 324 0,'4'-6'123'0,"-8"9"-95"0,-6 0 0 0,-1 0-6 16,-10 9-7-16,-25 3 4 15,-10 5 15-15,-11 15 11 16,-4 7-24-16,1 8 9 0,3 2 3 15,7 1-17-15,10 0-6 16,15-3-7-16,10-3-3 16,11 0 1-16,14-3-1 15,14-2 0-15,11-4 0 0,14 0-3 16,7-6 2 0,14-5-4-16,3-7-1 15,1-8-11 1,-4-12-3-16,-8-6-26 0,-6-8-7 0,-10 5-114 15,-12-9-61 1,-10-5 104-16</inkml:trace>
  <inkml:trace contextRef="#ctx0" brushRef="#br0" timeOffset="169301.5946">23393 18042 220 0,'28'-50'82'0,"-10"15"-64"0,-18 11 9 0,0 15-2 16,3-2-4-16,-3-1 2 0,0-3 2 15,-3 3 4-15,-4 4-15 16,-8 2 3-16,-6 3 1 0,-11 9-4 15,-13 2 0-15,-15 7-2 16,-7 9 0-16,3 14 2 16,1 12 4-16,3 12-4 15,10-1 0-15,11-2-11 16,11-6-1-16,14 0-4 16,11-9 0-16,13-6 2 15,11-8 0-15,15-1-3 16,17-5 2-16,6-4-1 15,5-11 0-15,-4-6-9 16,3-6-5-16,-6-3-21 0,-8-3-6 16,-3-5-44-16,-7 2-19 15,0 0-10 1</inkml:trace>
  <inkml:trace contextRef="#ctx0" brushRef="#br0" timeOffset="169720.7208">23707 18345 348 0,'-7'9'132'0,"24"-9"-103"0,19 0-8 16,-15 3-9-16,10-3-9 16,8-3 1-16,14 3 6 15,28 3 4-15,7 2-7 16,1 1 0-16,2-6 0 0,-2 3-3 15,2 0-1-15,1-3-6 16,-7 0 0-16,-15-3-12 16,-10 0-6-16,-7 0-2 0,-11-8-1 15,-6 2-2-15,-8 0-1 16,-7 0-5-16,-3-8-3 16,-4 2-16-16,0-6-7 15,-3-8-35 1</inkml:trace>
  <inkml:trace contextRef="#ctx0" brushRef="#br0" timeOffset="170006.707">25026 18036 192 0,'-3'-3'71'0,"3"3"-55"0,0 3 31 0,0-3 9 16,0 0-19-16,3 9-9 0,1 0-16 15,3 2-6-15,3 4-4 16,8-3 5-16,7 6 3 15,10 5-5-15,7 4-3 0,1 5-1 16,-5-3 1-16,-2 1-3 16,-12 5 0-16,-17 0 3 15,-21-2 3-15,-18 2 4 16,-10 0 2 15,-11 6-1-31,-10 0 1 16,-15-2-6-1,1-4-1-15,6-9-20 0,11-14-9 0,14-9-75 0,25-12-33 0,35-14 23 16</inkml:trace>
  <inkml:trace contextRef="#ctx0" brushRef="#br0" timeOffset="172918.4287">25802 17783 304 0,'0'-6'112'0,"4"9"-87"0,3 0 7 0,3 0-5 0,-6 3-6 16,3 3 2-16,0 3-7 16,4 2 1-16,-1 7-10 15,1 5-2-15,3 10 1 0,0 11-3 16,0 17-2-16,0 7-3 15,-3-3 1-15,-4-4-1 16,0-5 0-16,-4-9 2 16,-3-9 0-1,0-6 2-15,0-11 3 0,0-6 2 16,0-4 1-16,0-8 2 16,7-9 4-16,4-6-8 0,7-8-3 15,6-1-7-15,12-8 0 16,6 5 0-1,11-5-1-15,7 5 1 16,3 1 3-16,-6 14-2 0,-8 3-1 16,-10 6-6-16,-11 8-4 15,-14 4 8-15,-21 6 2 16,-21 5 6-16,-21-2 3 16,-11 2 0-16,-7-2 0 15,-7 2-1-15,-8-5 2 16,1-7-5-16,14-5-3 15,11-6-6-15,13-3 0 16,43 0-170 0,36-18 22-1,13-5 2-15</inkml:trace>
  <inkml:trace contextRef="#ctx0" brushRef="#br0" timeOffset="173279.8853">26719 17921 380 0,'7'3'143'0,"-3"3"-112"0,0 9-8 0,-1-6-12 16,4 3-14-16,0 14 2 15,0 6 1-15,4 24 0 16,-1 0 0 0,1 3 0-16,-4-3 0 0,0 0 0 0,-3-6 0 15,-4-6-14-15,0-3-3 16,0-9 0-16,0-11 0 15,-4-7-15-15,1-8-4 16,-1-9-30-16,0-5-12 16,1-7-28-16</inkml:trace>
  <inkml:trace contextRef="#ctx0" brushRef="#br0" timeOffset="173761.5381">26829 17948 292 0,'3'-27'110'0,"4"22"-86"0,-3-4 5 15,-4 9 3 1,10-3-13-16,1 0-14 16,7 0-6-16,6 0 0 15,5-6 0-15,6 9 1 0,-3-3-3 16,3 3 0-16,0 0 2 16,4 9 0-16,0-3-2 0,-4 6 0 15,-3 2-1-15,-7 4 0 16,-11 6 0-16,-7 5 0 15,-11 0 5-15,-10 12 3 16,-7 4 8 0,-7-1 4-16,-1-6-4 0,-2-3 1 15,2-8-6 1,8-1 1-16,11-11-1 0,3 0 1 16,7-4-11-16,7-5-3 15,10 0 1-15,5 0 2 16,6-3 0-16,3 3 1 15,1 3-3-15,-4 5 1 16,-3 1 2-16,-7 0 1 16,-8 5 7-16,-10 1 6 15,-7 5 3-15,-7 1 0 0,-10 8-1 16,-12 3-1-16,-10 3-3 16,-10-2-1-16,-4-10-5 15,7-6-3-15,4-8-9 16,13-9-5-16,12-12-29 15,13-6-12 1,29-5-102-16</inkml:trace>
  <inkml:trace contextRef="#ctx0" brushRef="#br0" timeOffset="174329.1421">28462 17745 296 0,'-18'-3'110'0,"11"6"-86"0,-3 3 9 16,6 3 0-16,1 3-12 16,-4 5 0-16,0 10 10 15,0 5 5-15,3 6-19 16,1 21 8-16,3 14 5 0,0 10-10 16,3 2-3-16,1 6-10 15,-4 12-3-15,0 6-2 16,-4 0 1-16,1-9-4 0,-8-15 0 15,-3 3 1-15,0-6 0 16,0-11-7-16,3-9 0 16,4-12-13-1,-4-27-2-15,4-11-26 16,4-18-9-16,-1-9-71 16,4-5-74-16,4-13 64 15</inkml:trace>
  <inkml:trace contextRef="#ctx0" brushRef="#br0" timeOffset="174870.0188">28910 17792 300 0,'-21'-20'112'0,"14"22"-87"0,3-4 22 16,4 4 5-16,0-2-21 15,0 9-8-15,0 0-13 16,4 6-5-16,3-1-3 16,0 13-2-16,4 5 1 0,-1 18-1 15,1 21 2-15,-1 8-1 16,-6-2-1-16,-4-1 3 15,0-2 0-15,-4-7-6 16,1-11 0-16,-1-9 1 0,1-12 1 16,-1-11 3-1,4-9 1-15,0-15-1 0,7-12-2 16,11-3-2-16,10-5-1 16,11-7-1-16,7 1 3 15,0-1-2-15,0 1 1 16,-4 8 0-16,-3 6-2 15,-4 6 3-15,-3 1 2 16,-8 10-5-16,-6 1 1 16,-7 6-1-16,-11 3 2 15,-11 5 5-15,-10-2 3 16,-11 5 0-16,-17-2-1 16,-4 0-6-16,0-4-1 0,4-2-15 15,10-6-6-15,7-3-17 16,11 0-7-16,14-6-70 15</inkml:trace>
  <inkml:trace contextRef="#ctx0" brushRef="#br0" timeOffset="175635.7979">29711 17751 312 0,'-11'9'115'0,"11"-3"-89"0,0 0-8 16,0 8-3-1,0 7-12-15,0 5-1 16,0 12 1-16,0 10-2 15,0 19 2-15,0 10 2 0,-3-1-2 16,-1-11-2-16,4-7 0 16,-3-2 1-16,-1-17-1 0,1-7 2 15,3-9 0-15,0-8 1 16,7-6 13-16,7-9 6 16,4-6-18-16,13-6-9 15,1-8 3-15,3-7 2 16,8-5 2-16,3 3 1 15,6 8-7-15,1 6 0 16,-3 15 1-16,-8 6 3 16,-10 6-2-16,-11 6 0 15,-14 5 1-15,-14 1 0 16,-14 2 0-16,-11-5 0 16,-10 2 0-16,-4-5 0 0,-4-1-16 15,-6-2-6-15,-7-6-18 16,-1-3-5-16,8-6-38 15,10-3-16-15,18-3 3 16</inkml:trace>
  <inkml:trace contextRef="#ctx0" brushRef="#br0" timeOffset="176131.4827">31189 17510 320 0,'21'-12'121'0,"-10"9"-95"0,-25 0 5 0,10 3 0 15,-17 6-13 1,-7 0 4-16,-7 9 3 16,-11 8-14-16,-11 18 12 0,-13 6 4 0,-4 3-1 15,3 3 2-15,8 0-16 16,3 6-5-16,10 3-4 15,11 2 0-15,11 7-4 16,14-6 0 0,11-7-1-16,10-2-2 0,7-15 0 15,7 1 3-15,11-10-2 16,3-11-1-16,4-7-6 16,-4-8-2-16,-3-9-9 15,-4-6-1-15,-3-11-22 16,-8-10-9-16,-3-5-63 15,-7-6-27-15,-7 0 24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43.6229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18T11:12:48.30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30434 4228 224 0,'7'0'85'0,"-3"0"-66"0,6 0-1 0,-3 0-3 16,0 3-7-16,0 0 1 15,4 3-3-15,0-4-1 16,3 4-3-16,0 0-2 0,0 0 1 16,4 3 3-16,-4 0 2 15,0 3-7-15,0-4-1 16,-3 1 6-16,-1-3 7 16,-3 0-5-16,-3 0-1 15,-4 3-1-15,0-3 0 16,-7-1 0-16,0 1 2 15,-4 0-3-15,0 3 0 16,1 6-1-16,-4-1 1 16,3 4 0-16,1 0 1 0,-1 2 0 15,0-2 0-15,1 5 0 16,-1-5 0-16,-3 3-2 16,0-7 1-16,0 4 0 15,-4 0 1-15,-3 2-2 16,0 4 1-16,-4-4-2 15,-3 7-1-15,-7-7 1 16,-8 4-1-16,-2-4-3 16,-1 4 0-16,3-12-18 15,1 2-7-15,7-2-18 16,7-3-7-16,10-12-55 16</inkml:trace>
  <inkml:trace contextRef="#ctx0" brushRef="#br0" timeOffset="406.8961">31376 3655 252 0,'0'-6'96'0,"0"6"-75"0,-7 6-1 0,0-4-4 15,-7 7-10-15,-14 3-1 16,-15 3-2-16,-6 5-3 0,-8 13 1 16,-6 8-1-16,-4 12 0 0,-4 3-3 15,-3-6 2-15,7-9 3 16,7-9 3-16,11-8-4 16,7-4-3-16,13-8-6 15,8-6 0 1,14-6-27-16,14-9-12 15,18-20 5-15,10-7 2 0,0-5 16 16,1-3 7-16,-5 3 11 16,1 3 3-16,-4 11 5 15,-6 4 1-15,-8 8 43 16,-7 6 21-16,-11 3-32 16,-6 18-15-16,-12 0-14 15,-20 11-6-15,-11 10 1 0,-3 8 1 16,-1 0-25-16,4-3-12 15,4-8-62 1</inkml:trace>
  <inkml:trace contextRef="#ctx0" brushRef="#br0" timeOffset="671.2633">30106 4060 256 0,'0'12'96'0,"7"-3"-75"0,-7 11-5 16,0-8-7-16,0 6-6 15,0 2 1 1,-3 1-5-16,-4 8-1 0,-4-2 1 15,-7 5-33-15,4 3-12 0,0-8-34 16</inkml:trace>
  <inkml:trace contextRef="#ctx0" brushRef="#br0" timeOffset="1098.1097">29778 4387 192 0,'-32'8'74'0,"22"7"-58"0,-4 3 9 15,10-12 0 1,0 5-15-16,1-5-3 0,3 3-3 16,7-3 2-16,4 3-3 15,3-15 0-15,10 0 1 0,1-6-2 0,0 0-2 16,-4-5 1-16,-3 2 1 16,-4 0 1-16,-4-2 3 15,-6 5 1-15,-8 3 1 16,-3 3-7-16,-10 6 0 15,-8 6 5-15,-3 3 6 16,-1 3-4-16,-6 5-2 16,0-2-3-16,3 6 0 0,4-1-2 15,3 1-1-15,4-1 1 16,3-2 1 0,1 3 1-16,3-1 3 15,0 7 1-15,-4-7 1 16,0 7-2-16,-6-1 1 0,-5 7-4 15,-6-1 0-15,-4-3-1 16,-7 4 1-16,-14-1-2 16,0-6-1-16,1 4-24 15,2-16-11-15,8-2-48 16,10-3-22-16,11-21 11 16</inkml:trace>
  <inkml:trace contextRef="#ctx0" brushRef="#br0" timeOffset="1818.4535">28945 4025 196 0,'15'-41'74'0,"-23"26"-58"0,-6-8 12 16,4 17-1-16,-11 0-15 15,-11 9-7-15,-14 11-3 16,-25 13 0-16,-6 5-1 15,-4 1-3-15,3 8 1 0,4 6 1 16,11 0 2-16,13 0-1 16,15 0 2-16,10-3-2 15,15 0-1-15,13-9 5 0,15-8 1 16,13-4 13-16,19-11 5 16,13-3-10-16,4-15-5 15,0-3-9-15,-3-8-2 16,-4-7-4-16,-4 1 1 15,-10-4-2-15,-3 1 2 16,-15-1-2-16,-14 7 2 16,-11-4 5-16,-10 6 4 15,-10 4-1-15,-12 5 0 16,-9 6 3-16,-1 0 3 0,-7 0-4 16,0 0-1-16,4 3-2 15,7 0-2 1,6 0-2-16,8 0 1 0,4 0-17 15,20 0-43 1,15 0-3-16,6 3-34 16,5-3-14-1,2 0 59-15</inkml:trace>
  <inkml:trace contextRef="#ctx0" brushRef="#br0" timeOffset="2283.5558">27824 4175 244 0,'10'0'93'0,"1"0"-72"0,6 6 0 15,-2-3-4-15,6 6-12 16,3-4-1-16,5 4-4 16,2 3-1-16,-2 3 1 15,-8 5 0-15,-7 1 0 0,-11 8-7 16,-10 9-3-16,-14 1 1 16,-7-4 0-16,-4-3 1 15,0-2 2-15,1-7-5 16,-1-2-3-16,7-9-32 15,4-7-13-15,3-10-18 16</inkml:trace>
  <inkml:trace contextRef="#ctx0" brushRef="#br0" timeOffset="2451.3394">27739 4260 212 0,'-14'9'82'0,"7"9"-64"0,-18 5-2 0,14-8-5 15,-10 11-8-15,-10 12 0 16,-19 7-3-16,-6-1-3 16,-1 0-51-16,8-9-22 15,7-3-3-15,6-11 2 16</inkml:trace>
  <inkml:trace contextRef="#ctx0" brushRef="#br0" timeOffset="2960.0435">27580 4207 196 0,'-3'6'74'0,"-1"-6"-58"0,-3 6-4 16,4-3-6-16,-8 3-6 15,-3 0 0-15,-7 0-7 16,-8-4 0-16,-2 1 3 15,-1-3-5-15,4 0 2 0,3-3 3 16,7 1 4-16,4-7 3 0,4 3 3 16,6 0 8-16,8-3 5 15,6 3 2-15,8 0-1 16,7 3-8-16,3 1-3 16,0-4-7-1,-3 6-2-15,-4 6 0 16,-3-4 0-16,-4 4 0 0,-7 0 2 15,-7 0-1-15,-4 0-1 16,-6 0 3-16,-8 0 0 16,-3-3 3-16,-7 5 3 15,-1-2 0-15,1 3 2 16,-4 3-2-16,1 6 0 16,-1 2-1-16,0 7 2 0,-3 5-5 15,0 9-3-15,-4 6-1 16,-4 0 1-16,-2-3-1 15,-1 0-1-15,3-5 1 16,1-4 1-16,10-9-8 16,4-2-1-16,7-18-38 15,10 0-18-15,11-18-49 16</inkml:trace>
  <inkml:trace contextRef="#ctx0" brushRef="#br0" timeOffset="3115.6363">27361 3640 280 0,'-7'-9'104'0,"0"12"-81"0,-3-6-8 0,6 3-9 16,-3 0-39-16,-3 0-15 16,-1 0-60-16,0 3-26 15</inkml:trace>
  <inkml:trace contextRef="#ctx0" brushRef="#br0" timeOffset="3500.2315">26995 4151 208 0,'-29'27'77'0,"33"-12"-60"0,-8-1-1 0,8-8-1 15,3 0-7-15,0 0 3 16,0-3-4-16,0-3-2 15,-3-3-2-15,-1 0 0 0,-6-3 2 0,-4-3-2 16,-11-3 0-16,-7-5 1 16,-3 5 0-16,0 3 11 15,-4 0 5-15,0 6 1 16,1 3 2-16,2 3-9 16,5 6-3-16,2 6-6 15,5 8-2-15,3 1 1 16,3 8 0-16,8 7 0 15,3 5 2-15,3 6-3 16,4 0-2-16,0 0 0 16,0 0 1-16,0-3-1 0,0-3-1 15,0-12-2-15,1 0-1 16,-5-8-23-16,1-9-10 16,-4-7-14-16,0-8-5 15,0-6-56 1</inkml:trace>
  <inkml:trace contextRef="#ctx0" brushRef="#br0" timeOffset="3950.4321">26374 4113 248 0,'17'0'93'0,"-10"0"-72"0,4 12-6 16,-8-9-8-16,1 3-7 15,0 5 2-15,-1-2-1 16,1 3-1-16,-1 0 1 16,-3 3-1-16,0-7 0 0,-3 1 0 15,-1 0 2-15,-3-3-1 16,0 0 2-16,-7 3 0 15,-4-7 3-15,-3 1-1 16,3 0 2-16,-3 3 2 16,4 0 2-16,-1 0-1 15,4 0 1-15,0 3-6 16,3 2-1-16,4 4-4 0,0 3-1 16,4 8 1-16,-1 7 2 15,-3 2 1-15,-4 3 1 16,-3 3-2-16,-3-3-2 15,-8 1 1-15,-3-7-1 16,-4-3-18-16,-3-8-8 16,3-3-37-16,4-12-15 15,7-12-23 1</inkml:trace>
  <inkml:trace contextRef="#ctx0" brushRef="#br0" timeOffset="4102.9669">26130 3819 260 0,'-7'-9'99'15,"7"9"-77"-15,0 0-9 0,0 0-9 0,0-3-41 16,0 0-15-16,0 1-46 16,4-1-20-16</inkml:trace>
  <inkml:trace contextRef="#ctx0" brushRef="#br0" timeOffset="4463.8994">26021 4266 212 0,'-21'29'79'0,"14"-20"-61"0,0 6-1 0,7-15-5 16,3 3-6-16,-3-3-1 15,0 0-1-15,7-3 0 16,0 0-2-16,-3-6-2 0,-4 0 3 15,-4 1-2 1,-3-4 2-16,-3 6 0 0,-4 0 1 16,-8 3-2-16,-9 0 1 15,-5 0 0-15,5 0 1 16,-1 0 4-16,4-3 3 16,3 1 7-16,4-7 6 15,7 0-2-15,3-6-1 16,4-8-5-16,3-9-2 0,1-18-6 15,-4-6 0-15,0-3-5 16,-4 0-2-16,1 10-3 16,-1 5-1-16,0 5-27 15,1 10-12-15,-1 0-32 16,1 11-13-16</inkml:trace>
  <inkml:trace contextRef="#ctx0" brushRef="#br0" timeOffset="4779.4183">25404 3781 180 0,'-15'23'68'0,"19"13"-52"0,7 14 12 16,-4-18 5-16,3 9-10 0,8 12-4 16,-1 6-8-16,1 6-3 15,-4 2-4-15,0 1-1 0,-3 2 1 16,-4-8-5-16,-7-3 1 15,-4 0 2-15,-6-6 3 16,-8-9 11-16,-6-9 7 16,-8-3 3-16,-7-8 2 15,-3-12-9-15,-4-12-4 16,0-6-6-16,0-12-4 16,4-5-2-16,-1-24-3 15,5-9-41-15,9-15-20 16,15 4-38-1,14-4-55-15,18-8 43 16</inkml:trace>
  <inkml:trace contextRef="#ctx0" brushRef="#br0" timeOffset="5915.9961">24172 4207 180 0,'-3'-12'68'0,"13"1"-52"0,12 2-1 0,-15 3-1 16,0-3-6-16,3 3 3 0,1-8-6 16,-1 5-1-16,1-3-2 15,-4 9-2-15,0 0 1 0,7 9-8 16,0 6 4 0,0-3 3-16,1 2-1 15,-1 1 0-15,-4 0 1 16,1-3 2-16,-1 2-1 15,1-5-1-15,-4 0-2 16,0 0 1-16,-3 0 3 16,-4-6 1-16,-4 3 1 15,1 0 0-15,-8 0 0 16,-7 0 0-16,-10 0 6 16,-14 3 4-16,-4-4 1 0,-3 4 1 15,-4 0-2-15,3 0-1 16,4 0 4-1,4-3 1-15,7-3 8 0,3 0 4 16,7-3-3-16,4-6-2 16,4-6-7-16,2-5-1 15,5-4-8-15,3-8-3 16,0-6-6-16,0-12-2 16,0-3-10-16,0 3-5 15,3 3-13-15,0 3-6 16,1 9-14-16,3 8-6 15,3 4-39 1,5 8-47-16,6 9 45 0</inkml:trace>
  <inkml:trace contextRef="#ctx0" brushRef="#br0" timeOffset="6248.3759">24229 4639 296 0,'-4'-29'112'0,"11"20"-87"0,4-3 7 0,-4 9-5 15,0-2-15-15,0-1-2 16,0 0-8-16,4 0-2 15,-1 6 0-15,1 6-5 0,-1 0 1 16,-3 5-7-16,1 1-3 16,-5 6-3-16,-6-3-3 15,-5 2 3-15,1 4 2 16,-14-9-11-16,-7-4-3 16,-4-2-64-1,-3-6-40-15,0-6 55 16</inkml:trace>
  <inkml:trace contextRef="#ctx0" brushRef="#br0" timeOffset="7582.6934">23573 4295 200 0,'-11'18'77'0,"4"-15"-60"0,0 0-7 15,10 0-8-15,4 3-1 16,4 0 1-16,3-3 0 16,11-6-2-16,3-6 1 15,4 3-4-15,-4-6 2 0,0 0 1 16,-7-2 0-16,-3 2-3 16,-4 0 2-16,-7 0 5 15,0 1 2-15,-17 5 6 16,-11 3-8-16,-8 3-2 15,-2 3-2-15,-5 3 0 16,5 2 0-16,-1-2 0 16,4 0 0-16,6 0 0 15,5-3 2-15,3-3 1 16,3 0 1-16,4-3 0 16,0-3-2-16,3 0 1 15,1-2-2-15,3-4 2 16,0 3-2-16,0 0 2 15,0 3-2-15,-4 3-1 16,1 0 1-16,-1 3 1 16,-3 0-6-16,-3 6 1 0,-1 0 3 15,-3 3 2-15,0 0 0 16,0 5-2-16,0-5-2 16,3 3 1-16,-3-6 1 15,3 0 0-15,1-3 2 16,3-3 1-16,0 0 1 15,3-3 0-15,1 0-2 16,3 0 1-16,0 0-2 16,0 0 2-16,0 0-2 15,0 0 2-15,-4 0-4 16,4 3-2-16,-3 0-1 16,-4 3 3-16,3 0 0 15,-3 3 1-15,0 0-3 266,-4 0 2-266,1 3 3 0,-1-6 1 0,1-3-1 0,-5-3 1 0,-2-3 0 0,6 0 1 0,1 0 0 0,-1 0-2 0,4 0-2 0,4 0 3 0,3 3 0 0,-4 0-4 0,4 3 1 0,0 0-5 0,0 3 1 0,-4 3 2 0,4 3 3 0,0 0-2 0,-7 0 0 0,4 2 1 0,-1-2 0 0,-3-3 2 0,0 0 1 0,0-3-1 15,-7 0 1-15,0-3 0 0,0-3 1 0,-4-3-2 0,1 0-2 0,-1 0 7 0,4 0 3 0,0 1 3 0,0-7 3 0,3 3-3 0,0 3 0 0,4 0-3 16,4 0-1-16,-1 0-1 16,4 4 0-16,0-4-7 15,0 3-2-15,4 3-3 16,-1 0 3-16,-3 0-2 16,4 3 1-16,-1 5 0 15,-3 1 0-15,0 3 0 16,-3 0 0-16,-4 5 4 15,-7 4 1-15,-4 0-1 16,-3 2-2-16,-4 1 1 0,1-1-1 16,-1-5-3-16,0 5 2 15,4-8 1-15,7 3 2 16,3-7-3-16,8 1 0 16,3 0-1-16,10 3 0 15,8-7 2-15,7 4 0 16,6 3 0-16,1 0 0 15,3-1 2-15,-3 1 1 16,-7 3-4-16,-7-4 1 16,-8 1 0-16,-10 6 0 15,-10-7 2-15,-15 1 3 0,-10 0-2 16,-11-4-2-16,-11-5 2 16,-10-3 0-16,0-6-1 15,0-3 1-15,0 1-2 16,7-16-1-1,7 3 1-15,11-14 1 16,10-6-1-16,18-15-1 0,18-12-28 16,17-2-14-16,28-7-18 15,25-20-8-15,11-12-38 16</inkml:trace>
  <inkml:trace contextRef="#ctx0" brushRef="#br0" timeOffset="7839.1627">23985 2978 260 0,'-35'18'96'0,"14"11"-75"0,-36 24-1 0,29-29-4 16,-18 11-10-16,-10 12 2 15,-11 24-3-15,-4 2 0 16,-6 10-3-16,-4-13-2 0,-4 1 1 15,4-13-8-15,7-5-3 16,14-12-10-16,10-5-2 16,12-16-13-16,9-2-3 15,12-9-37 1,10-6-37-16,10-3 42 16</inkml:trace>
  <inkml:trace contextRef="#ctx0" brushRef="#br0" timeOffset="8201.5389">22292 3775 312 0,'-11'9'118'0,"11"-9"-92"0,0 12-7 0,0-4-10 16,-3 13-12-16,-1 8 2 15,1 10 1-15,3 8 0 16,0 6 0-16,0 0-11 0,0 2-3 15,0-2-17-15,3-9-6 16,1-8-13-16,-1-10-6 16,1-5-23-1,-4-7-23-15,0-8 43 16</inkml:trace>
  <inkml:trace contextRef="#ctx0" brushRef="#br0" timeOffset="9084.3195">22179 4219 192 0,'-17'-6'71'0,"13"9"-55"0,-10 0 4 15,10 0 0 1,1 0-12-16,-1 0-2 0,-3 3-6 16,4 5-1-16,-1-2 1 15,1 0 0-15,-4 0 0 0,0 6 0 16,3-7 0-16,-3-2 0 16,3 0 2-16,-3 0-1 15,4-6 2-15,-4 0 0 16,3-3 1-16,-6 0-2 15,6-3 1-15,1 0-2 16,-1 1 2-16,1-4-2 16,-1 3 2-16,0 3-2 0,1 0-1 15,-1 3-2-15,1 0-1 16,-1 6 2-16,4 0 0 16,-3 5-2-16,-1 1 2 15,-3 0-1 1,0 0 0-16,0 2 2 0,-3-5 2 15,-5-3 1-15,1-3 1 16,0 0-2-16,0-3 1 16,0-3 2-16,0-3 4 15,0 0 5-15,0-2 1 16,3-4-8-16,1 6-2 16,2 0-1-16,1 0 0 0,4 3-2 15,-1 0-2-15,1 3-2 16,3 0-1-16,0 0-3 15,0 0-1-15,0 0 6 16,0 0 5-16,0 0-7 16,0 0 1-16,0 0 4 15,0 0 4-15,0 0-6 16,0-3 1-16,0 0 1 16,-4 0 1-16,1 0 1 15,-1 1 0-15,-3-1-5 16,-3 3-1-16,-5 3-2 15,-6 2 3-15,-7 7 0 16,-4 0 3-16,-10 9 3 16,-4-1 2-16,-3 9 3 15,-4-2 4-15,-4 2-2 0,-3-5 3 16,0-1-2-16,4-5 2 16,0-3 1-16,-1-9-1 15,4-6-3-15,4-6-2 16,6-12 0-16,5 0 4 15,2-2-4-15,5-4 0 16,6-2-6-16,4 5-1 16,7-2-3-16,3 2-1 15,4 4 1-15,7-1 0 16,11 3-3-16,6 3 0 16,12 1 2-16,13 5 2 0,11 0-2 15,10-3-2-15,8 0 2 16,3 0 2-16,-4-2-2 15,1 2 0 1,0 0-10-16,-15 0-3 16,-10 3-17-16,-11-5-6 0,-14 2-11 15,-14 0-3-15,-17 3-73 16</inkml:trace>
  <inkml:trace contextRef="#ctx0" brushRef="#br0" timeOffset="9372.7174">20542 3990 316 0,'-7'17'118'0,"11"-17"-92"0,-8 12-9 0,4 0-10 16,0 3-7-16,4 8 0 16,3 1-3-16,0 8 0 15,0-3 2-15,-4-2-31 0,-3-1-13 16,0 1-10-16,-3 2-5 16,-4 0-19-1,0-11-23-15,-4-3 41 0</inkml:trace>
  <inkml:trace contextRef="#ctx0" brushRef="#br0" timeOffset="9778.196">20299 4128 140 0,'-7'9'52'0,"0"-1"-41"0,3 4 2 16,4-3-3-16,4 3-2 15,-4 5 0-15,0 1 0 16,0 0 2-16,0 2-5 16,0-2 4-16,0 0 1 0,0-4 3 15,-4-8 5-15,4 6 5 16,-3-3 6-16,-1 0-12 0,-3-4-2 16,0-2-9-16,-4 0-2 15,-3 3-2-15,0 6-2 16,-3 3-2-16,-1-1 1 15,-7 10 1-15,1 5 2 16,-5 4-1-16,-6-1-1 16,-4 3 1-16,-3 3 1 15,-7-5 1-15,-1-1 1 16,1 3-2-16,3-2-2 16,4-1027-10-16,6 2032-6 15,8-1029-14-15,10-9-4 0,18-12-42 16,22-12-42-1,41-29 38-15</inkml:trace>
  <inkml:trace contextRef="#ctx0" brushRef="#br0" timeOffset="10135.336">21766 3184 212 0,'64'-26'79'0,"-50"26"-61"0,-7 3 6 16,-7 3-2-16,-11 8-8 15,-20 19 2-15,-26 17-7 16,-27 17-3-16,-19 13-3 16,-20 5-3-16,-25 12 1 0,3 0-1 0,0-3 2 15,4-21-3-15,18-11 0 16,17-21 1-16,21-17 2 16,22-12 1-16,24-15 1 15,11-24-2-15,28-11 1 16,24-6-4-1,15 0 0-15,7-3-1 0,7 3 0 16,0 5 0-16,-7 10-2 16,-4 11 3-16,-7 12 2 15,-6 9-2-15,-15 12-2 16,-11 3 2-16,-10 14 2 16,-10 6-9-16,-15 18-4 15,-3-6-87 1,-4-3-47-16,-18-29 65 0</inkml:trace>
  <inkml:trace contextRef="#ctx0" brushRef="#br0" timeOffset="11185.8462">19487 4245 288 0,'4'3'107'0,"-1"0"-83"0,1 3-9 15,-4 0-11-15,7 0-5 0,-7 3 2 16,0 5-2-16,0 1 0 15,-7 3 1-15,0 2-14 0,-7 4-3 16,-7 2 2-16,-4-5 4 16,-7-3 6-16,-3-10 5 15,0-8 1-15,3-5-1 16,4-4 5-16,-1-9 1 16,5 0 15-16,6-2 6 15,4 2-5-15,3 1-2 16,8-1-15-16,3 3-2 15,3 3-3-15,5 1 0 0,2 8-3 16,1 3 2-16,-1 3-1 16,-3 6 0-16,0-1 0 15,-3 4 0-15,-8 3 2 16,1 2 0-16,-4-5 0 16,-4 0 2-16,-3-3-1 15,-4 3-1-15,1-7 3 16,-1-5 0-16,-3 0-1 15,0 0-2-15,3 0 1 16,1 0-1-16,-1 0 0 16,4 3 0-16,0 3-5 15,0 3 1-15,-1 12 2 16,-2 2 1-16,-4 9 1 16,-4 4 2-16,-7-1 3 0,1 3 2 15,-8 0-1-15,0 1-1 16,4-10-1-16,3-2 0 15,4-7-2-15,3-8-2 16,7-12-35-16,4-9-14 16,11-6-81-1</inkml:trace>
  <inkml:trace contextRef="#ctx0" brushRef="#br0" timeOffset="11681.0654">18807 4193 236 0,'-29'2'88'0,"26"1"-69"15,-4 0 2-15,3 0-5 0,1 0-11 16,-4 3-3-16,-4 0-4 16,0 0 1-16,-3 0 1 15,-3 3 0-15,-1-4 0 0,0-2-3 16,4 0 0-16,0-3 2 15,4 0 0-15,3-3 1 16,3 0 2-16,4-2 10 16,7-7 7-16,7 3-6 15,4 0 0-15,0 3-7 16,3 0-2-16,0 6-2 16,-7 3 1-16,-3 3-4 0,-4 3-2 15,-11 6 4-15,-7 8 3 16,-6 10-1-16,-11-1-2 15,-8 6 0-15,-2-3 1 16,-1-5 5 0,-4-4 4-16,5-11 11 0,-1-9 8 15,4-9 2-15,3-9 3 16,0-5-8-16,7-10-4 16,4-2-13-16,4-7-4 15,-1-2-4-15,4-3-2 16,0-3-19-16,3-9-10 15,8-9-34-15,10-5-12 0,10 2-51 16,11 9-47 0,4 3 68-16</inkml:trace>
  <inkml:trace contextRef="#ctx0" brushRef="#br0" timeOffset="11823.2003">18560 3643 236 0,'14'-3'88'0,"-4"6"-69"0,8-9-5 15,-7 3-7-15,6-3-5 16,8-9 1-16,0-2-39 16,17 5-15-16,0-6 25 15,-3 1 228-15,-7-4 109 0</inkml:trace>
  <inkml:trace contextRef="#ctx0" brushRef="#br0" timeOffset="12416.7286">17840 4225 220 0,'-35'23'85'0,"31"-11"-66"0,1 3-6 0,3-3-6 16,0-4-7-16,0 1 2 15,3 0-1-15,4-3 2 16,4 3-2-16,3-9-1 0,4-3 3 16,-1-3-4-16,1 0 0 15,-4-3 1-15,0 0 2 16,-3 4 1-16,-4 2 1 0,0-3 17 16,-4 3 11-16,-6 3-16 15,-4 3-8-15,-4 6-6 16,-7-1-2-16,-3 4-3 15,-14 0 2-15,3 6 1 16,1-4 0-16,-1-2 2 16,0 3 1-16,4-7 1 15,0-5 0-15,3 0 2 16,4-3 3-16,3-11 7 16,4-7-7-1,3 0-2-15,4-2-2 0,0 2-1 16,4 3 0-1,6 1 2-15,-3 2-3 16,0 6 0-16,0 0-6 0,0 6-2 16,0 6 4-1,0 6 2-15,-3 5-4 0,-4 7 0 16,-4 8 3-16,-7 9 4 16,-3 1-3-16,0-7-3 15,-4 0-6-15,1-5-2 16,-4-10-28-16,-1-8-13 15,5-6-39 1,6-6-51-16,0-24 42 16</inkml:trace>
  <inkml:trace contextRef="#ctx0" brushRef="#br0" timeOffset="12687.0557">17374 4163 296 0,'0'0'112'0,"0"3"-87"0,4 3-7 0,-4-6-9 0,3 6-12 16,-3 0 2-16,0 3-1 16,0 2 0-16,0 1 2 15,-3 3-3-15,-4-1 0 0,0-2-3 16,-4 0 1-16,-6 0 3 16,-1-1 1-16,-3-5 3 15,-4-3 3-15,7-3 20 16,8 0 8-16,-1-6-14 0,11-2-6 15,7-7-21-15,14 0-8 16,11-8-32-16,3-1-11 16,4-8-67-1</inkml:trace>
  <inkml:trace contextRef="#ctx0" brushRef="#br0" timeOffset="13002.362">17156 3519 268 0,'-64'0'101'16,"36"-6"-78"-16,3 6 0 0,15 9-6 0,-5 6-12 15,1 0-3-15,0 2-1 16,0 10 1-16,4-4-1 15,2 7-3-15,8-1-1 0,4-3-1 16,7 1 0-16,3-4 3 16,7 4 2-16,4-6-2 15,10 11 0-15,-7-12 1 16,4 16-18 0,-7-1-5-16,-15-3-44 15,-13 1-19-15,-12-1-2 16</inkml:trace>
  <inkml:trace contextRef="#ctx0" brushRef="#br0" timeOffset="13260.0644">16697 3846 304 0,'-49'8'112'0,"34"16"-87"0,1 20-4 0,11-23-8 15,-1 8-10-15,-3 6-2 0,7 4-3 16,0 2 1-16,7 6 1 16,7-3-29-16,8-3-13 0,2-6-22 15,1-14-9-15,7-9-20 16</inkml:trace>
  <inkml:trace contextRef="#ctx0" brushRef="#br0" timeOffset="13499.4247">16743 3214 260 0,'-134'0'99'0,"81"14"-77"0,-28 22 2 0,49-13-2 16,-24 18-16-16,-15 9-6 15,-3 3-3-15,7 6 2 16,3 0 0-16,11 5-24 16,11 16-8-16,14-4-21 0,14-8-6 15,10-9-25 1</inkml:trace>
  <inkml:trace contextRef="#ctx0" brushRef="#br0" timeOffset="13873.3486">16358 4110 236 0,'7'18'90'0,"-7"-12"-70"0,-7 5 8 0,4-2-2 16,-4 6-14-16,-4 9-2 0,-3 5-6 15,-4 9-3-15,-6 15 0 16,-8 9 1-16,-14 0 1 0,-3-4-4 15,-8-2 1-15,-6 0-2 16,-4-9 0-16,-11-6 0 16,-10-11 0-16,0-19 15 15,7-11 8-15,3-6 14 16,7-11 8-16,8-10-10 16,10-8-4-16,11 6-13 15,10-7-5-15,14 4-9 16,18 6-3-16,14-1-7 15,15 4 0-15,6 2 2 16,11 9 1-16,3 9 0 16,1 6 4-16,-8 3-9 15,-7 3-3-15,-7 0-7 16,-10 0 0-16,-7-1-5 0,-18-5 1 16,-11-3-27-16,-14-8-11 15,-3-7-56 1</inkml:trace>
  <inkml:trace contextRef="#ctx0" brushRef="#br0" timeOffset="14233.2863">15286 3872 284 0,'10'3'107'0,"-2"9"-83"16,-1-6-9-16,0 2-9 16,0 7-4-16,-4 3 1 0,-3-3-4 15,-3 8 1-15,-4-2 0 16,-7-1-3-16,-8-2 2 0,-9-3 1 16,-8-4 2-16,-11-2-3 15,-3-3-2-15,1 0 8 16,-1 3 4-16,0 5 9 15,0 1 3-15,0 6-10 16,4 2-4-16,6-2-3 16,11 5 0-16,8 1-5 0,10 2-1 15,10 0-21-15,11-5-10 16,7-3-34-16,7-13-12 16,8-8-27-1</inkml:trace>
  <inkml:trace contextRef="#ctx0" brushRef="#br0" timeOffset="14372.9333">15265 4322 260 0,'-29'20'99'0,"19"-11"-77"0,-8 0-4 0,11-6-8 0,-3 0-30 16,-4 0-12-16,-8-3-74 15,-13-3-33-15</inkml:trace>
  <inkml:trace contextRef="#ctx0" brushRef="#br0" timeOffset="14969.2114">14386 4210 280 0,'0'-15'104'0,"11"13"-81"0,10-10-4 16,-7 9-6-16,7 0-10 15,4 0-2-15,0-3 0 16,3 3-1-16,-3 0 0 16,-4 3-11-16,0 0-3 0,-3 0-4 15,-4 0 1-15,-4 0 9 16,-3 0 4-16,0 0 6 0,-7 0 3 16,0 0 0-16,-3-3 0 15,-1 0-1-15,1 0 0 16,-4 0-2-16,0-5-2 15,3 2 1-15,1 0-1 16,3-3-3-16,3 3 0 16,4 0 2-16,4 3 0 15,-1 0 3-15,5 0 1 16,-1 3 1-16,0 3 2 16,0 3-1-16,-4 3 0 0,-3 6-1 15,-7-1 0-15,-3 1 2 16,-8 0 1-16,-6 5 3 15,-8-2 1-15,-10-3-1 16,-4-1-1 0,0 1-1-16,-3 0 0 15,-1 3-2-15,1-4 1 0,3 4-2 16,4 2 2-16,0-2-4 16,3 6 0-16,4-4 1 15,3 7 0-15,4-1-5 16,0 3 1-16,3-2 0 15,4 5 2-15,-4 4-1 16,4-7-1-16,0 0-2 16,0-5-1-16,0-6-29 0,0-10-14 15,0-8-49 1,10-11-61-16,18-31 40 16</inkml:trace>
  <inkml:trace contextRef="#ctx0" brushRef="#br0" timeOffset="15122.3034">14499 3690 288 0,'11'-3'107'0,"-11"0"-83"0,7 0-1 0,-7 3-5 16,0 0-22-16,-4-3-7 16,1 0-69-16,-8-3-30 15,-3 3 10-15,-4 0 8 0</inkml:trace>
  <inkml:trace contextRef="#ctx0" brushRef="#br0" timeOffset="15479.6371">14019 4181 268 0,'-14'26'101'0,"21"-17"-78"0,11 3 4 15,-7-6-1-15,6 0-11 16,4-12 0-16,4-3-12 15,0-3-1-15,-4-3-2 16,-7-2-7-16,-3 2 0 0,-8-3 1 16,-10 1 1-16,-7 2 0 15,-7 6 4-15,-7 3 9 16,-8 3 4-16,1 6 12 0,0 6 5 16,3 12-13-1,4 5-7-15,3 10-5 0,0 2-1 16,8 12 0-16,3 9 1 15,3-4-5-15,4 1 1 16,0 3-2-16,0 0 0 16,3-6 2-16,-3-3 0 15,4-9-20-15,-1-15-9 16,1-2-27-16,6-9-12 16,4-13-55-1</inkml:trace>
  <inkml:trace contextRef="#ctx0" brushRef="#br0" timeOffset="15832.691">13504 3910 304 0,'0'6'115'0,"4"3"-89"0,3 3-8 0,-4-6-38 16,5 0-22 0,-1-4-55-16,0 4-24 15,0-12 40-15,0-2 18 16</inkml:trace>
  <inkml:trace contextRef="#ctx0" brushRef="#br0" timeOffset="15975.3102">13522 4087 296 0,'-25'41'112'0,"18"-21"-87"0,7 13-7 0,-7-16-7 0,0 1-48 16,4 0-16-16,10 2-65 15,3-17-24-15</inkml:trace>
  <inkml:trace contextRef="#ctx0" brushRef="#br0" timeOffset="17252.4982">20034 6062 120 0,'-46'-9'46'0,"32"21"-35"0,-10-12 25 0,17 3 11 0,7 6-16 16,7 0-8-16,7-6-5 16,10-3 1-16,15 0-11 15,14-9 11-15,25-3 7 0,20 6-1 16,15-3 0-16,18-2 0 16,10-1-1-16,7 0-7 15,4-3-2-15,7 7-5 16,-1-4-1-16,5-9-3 15,-5 7 1-15,-9-7-6 16,-8 9-1-16,-7-8 0 16,-11 5 0-16,-10 3 0 15,-14 0 0-15,-25 7 0 16,-18-1 0-16,-17 0-20 16,-21 0-9-16,-22 0-21 0,-20 6-8 15,-12 6-71 1</inkml:trace>
  <inkml:trace contextRef="#ctx0" brushRef="#br0" timeOffset="19476.29">20546 8026 64 0,'10'-6'27'0,"1"-3"-21"0,3 1 29 0,-3 5 12 15,-1 0-7-15,8 0-1 16,3 0-11-16,7 3-3 16,8 0-14-16,16 0 4 0,15 3 5 15,8 3-5-15,-1-3 0 16,7-3-9-16,3 5-4 16,15-2 10-16,0 0 4 0,3-3-2 15,-3-3 0-15,0-5-4 16,7 2 1-16,-4 3-4 15,-7-3-2-15,-10-3-2 16,-4 0 0-16,-10 0-2 16,-8-2-1-16,-3 2-19 15,-14 3-10-15,-11-3-29 16,-7 3-14-16,-6 3-32 16</inkml:trace>
  <inkml:trace contextRef="#ctx0" brushRef="#br0" timeOffset="65096.9506">31475 11380 160 0,'0'-3'63'0,"3"-5"-49"0,-3 11-4 0,4-6-5 15,3 3 10-15,0 0 7 16,4-3 7-16,6 3 5 16,8-3-19-16,10 0-2 0,22 3 1 0,-1-3-6 15,4 0 0-15,4-3-11 16,3-3-5-16,10 3 10 16,18 0 8-16,-3-2-14 15,-7 2-4-15,0 0 4 16,-1 3 1-16,1-6 0 15,14 3 2-15,-11-3 10 16,-7 6 5-16,-10 1-8 16,-8-1-4-16,-10 0-10 15,-4 0-3-15,-6 0 6 16,-8 0 4-16,-3 3-5 16,-8-3-1-16,-6 3-73 15</inkml:trace>
  <inkml:trace contextRef="#ctx0" brushRef="#br0" timeOffset="65537.773">31990 10986 216 0,'18'27'82'0,"-18"-27"-64"0,-4 0-4 0,4 0-6 15,-4 6-9-15,1-3-2 16</inkml:trace>
  <inkml:trace contextRef="#ctx0" brushRef="#br0" timeOffset="65834.9907">31824 11136 220 0,'-63'27'85'0,"24"-15"-66"0,-11 14-8 0,33-11-6 16,-8-4-1-16,-3 1 2 15,3 3 0-15,0-6 1 16,1-3-4-16,6-3 7 0,4 0 3 15,0-1 7-15,3 1 2 16,4 0-9-16,4 6-5 16,3-6-8-16,7 6 0 15,3 3 0-15,4-1 2 16,1 4-1-16,6 0-1 0,7 0 1 16,0-4 1-16,15 7-1 15,2-3 2-15,-2-4-2 16,-1 4 2-16,-7-6-2 15,-3 0-1-15,-4 0 1 16,-3-1 1-16,-4 7-3 16,0-6-2-16,1 3-45 15,-1-1-20-15</inkml:trace>
  <inkml:trace contextRef="#ctx0" brushRef="#br0" timeOffset="70008.4688">29732 11463 44 0,'0'0'19'0,"-3"0"-15"0,3-3-5 0,0 3-2 0,0 0-15 16,3-3-5-16</inkml:trace>
  <inkml:trace contextRef="#ctx0" brushRef="#br0" timeOffset="130693.075">6198 14035 4 0,'4'-12'2'0,"3"12"-1"0,7-12-1 0,-10 10 3 16,6-7-4-16,1-3 0 15</inkml:trace>
  <inkml:trace contextRef="#ctx0" brushRef="#br0" timeOffset="131589.1495">6678 13297 112 0,'-7'0'44'0,"14"0"-35"0,-7 6 9 0,0-6 2 16,0 3-15-16,-7 9-4 16,0 11-1-16,0 12 1 15,-4-2 0-15,-3 11-1 0,0 0 1 16,-11-3-1-16,-3 3 0 0,0-6 0 16,-7 7 0-16,-1-4 0 15,-2-3 2-15,6 3-1 16,0 0-1-1,11-5-2-15,-4-1 1 16,4-12 3-16,7 4 1 0,0-12 1 16,3-1 2-16,4-2-3 15,4-12 0-15,-1-6-1 16,8-6 1-16,6-5-2 16,-3-4-1-16,11-5 3 15,-4-7 2-15,14 7-4 16,4-6-1-16,3-4 4 15,-3 1 5-15,-4 0-12 16,1-9-2-16,-5-3 2 0,-3 2 1 16,-3 7 6-16,0-6 2 15,-4 9-7-15,3 8-1 16,-6-2-2-16,3 5 2 16,-3-2 1-16,3 5 1 15,-11 10-3-15,4-1 0 16,-3 9 2-1,-4 6 0-15,-4 9-2 0,-3 14 0 16,-3 18-1-16,-4 9 3 16,-4-6-2-16,-3 3-1 15,-14-3-2-15,-1 0-1 16,1 3-51 0</inkml:trace>
  <inkml:trace contextRef="#ctx0" brushRef="#br0" timeOffset="134608.0099">6900 12633 108 0,'-17'0'41'0,"10"0"-32"0,-7 0 0 0,10 0-1 0,-10 3-3 15,0-3 0-15,-4 3-1 16,-3 2 2-16,3-2 1 16,-6 6 3-16,-1 3 4 15,4-6 1-15,-4 3 0 16,0 2 1-16,-3 1-8 15,3 9-1-15,1-9 0 0,6 11-3 16,-3 1-1-16,7 11-1 16,7 3-2-16,3-3 1 15,8 7 1-15,6-7 1 16,5 0 1-16,2-3-2 16,1-8-2-16,3-1 3 15,0-2 2-15,7-6-2 0,4-6-2 16,-4-7 4-16,8 7 1 15,2-9 0 1,5-9 1-16,3 9 0 16,-4-8 3-16,-7 5-3 0,-3 0-2 15,-4-6-5-15,-3 9 0 16,-7 0-7-16,-4 3 0 16,-4 6-96-1</inkml:trace>
  <inkml:trace contextRef="#ctx0" brushRef="#br0" timeOffset="147788.8069">6032 13130 96 0,'-3'-6'38'0,"-4"3"-29"0,3 0 6 0,4 3 2 16,0-6-3-16,0 3 2 16,-7 3-3-16,7-3 2 15,7-6-8-15,-3 0-2 16,10-5-3-16,4 2 3 0,6-12 1 16,12-8-11-16,6-3-4 15,29-9 21-15,3 5 14 16,3-2-9-16,-6 3-3 15,13-6-9-15,-6 6-2 16,17 5-1-16,-10 7 1 16,-11-3 0-16,-7 2 1 15,-7 9 0-15,-11 7 0 0,-6 5-5 16,-4-6 1-16,-15 12 0 16,-3 0 2-16,-3 0-3 15,-4 0-2-15,-3 0-1 16,-4 0 0-16,0-6-41 15,0 3-20-15</inkml:trace>
  <inkml:trace contextRef="#ctx0" brushRef="#br0" timeOffset="150535.0706">6258 12115 148 0,'0'0'55'0,"0"0"-43"0,0 3 10 0,0-3 3 15,0 0-25-15,7 3-9 16,-3 3 10-16,-1 0 8 16,1 12-4-16,3-7-2 0,-7 10 0 15,0 5 0-15,0 7 3 16,0 8-3-16,-7 3 0 0,3-3 1 15,1-3 0-15,-1-2-2 16,1-4-2-16,3 0 1 16,-4-5-1-16,4-4 0 15,0-2 2-15,0-6-1 16,0-4 2-16,0 4-4 16,0-6 0-16,4-3-1 15,-4-6 0-15,7-6-14 16,0 3-6-16,0-9-38 15,4 0-33 1,-8 1 30-16</inkml:trace>
  <inkml:trace contextRef="#ctx0" brushRef="#br0" timeOffset="150917.0476">6262 12350 56 0,'-14'-26'24'0,"7"17"-18"0,0-5 11 0,0 5 6 15,3-6-1-15,4 3 1 16,0 0-1-16,0 1 1 15,0-7 0-15,11 3 1 16,-4 1-9-16,10-7-4 16,11 3-6-16,11 1-2 0,7-1 3 15,0 1 1-15,3-1 3 16,-3 6-3-16,0 0-2 16,0 7-2-16,3-7 0 15,-6 12-2-15,3 12 2 16,3-1-2-16,0 4-1 0,-6 8 1 15,-15 4 1 1,-7 8 1-16,-10 3 1 0,-25 12-2 16,-8 6 1-1,-9-6-2-15,-5 3 2 0,-6-6-2 16,-7-3 2-16,-11-5 0 16,-11-4 1-16,-3-9-7 15,7 4 0-15,4-16 1 16,13 7 3-16,11-12-2 15,11-6-2-15,7 0-60 16</inkml:trace>
  <inkml:trace contextRef="#ctx0" brushRef="#br0" timeOffset="152831.7988">11264 12950 156 0,'-21'-26'60'0,"10"14"-47"0,8-6-3 0,-1 18-3 15,-6 18-8-15,-4-9 0 16,-7 6 1-16,-1 5 0 16,-2-2 0-16,-5 11 0 0,5-5 0 15,-1 2 0-15,0-5 0 16,4 5 0-16,0-2 2 16,7-1-3-16,3-2 0 15,8 2 1-15,6-11 0 16,8 0 0-16,7 0 0 15,10 5 2-15,14-2 3 16,18-3 0-16,0 2 0 0,0 4 1 16,-7 0 3-1,-7 14-4-15,-11 3-1 0,-7 1-2 16,-7-4 1-16,-10 3 0 16,-11-3 1-16,-11-5 2 15,-13 5 1-15,-19-11-1 16,-6 2 1-16,0-8-2 15,-1 6 0-15,8-13-6 16,3-2 1-16,4 0-5 16,7-6-1-16,6-6-63 15,8 3-49 1,7-5 41-16</inkml:trace>
  <inkml:trace contextRef="#ctx0" brushRef="#br0" timeOffset="153328.1304">11867 13329 168 0,'-3'0'63'0,"6"0"-49"0,8 3-6 0,-4 3-7 0,4-3-2 16,6-3 2-16,4 0-2 15,4 0 0-15,3 0 1 16,4 0 6-16,14-3 6 0,7-3 0 16,14 3 1-16,4 3-5 15,-4-8 0-15,-8 5-7 16,-2 0-1-16,-4-3 0 15,-7 3 2-15,-4 3-1 32,-7 0 2-32,-6 0-11 0,-8-3-2 15,-7-3-44-15,-4 3-49 0,-6 3 22 16</inkml:trace>
  <inkml:trace contextRef="#ctx0" brushRef="#br0" timeOffset="153597.8038">12580 13168 200 0,'7'0'74'0,"4"0"-58"0,10 0-2 0,-7 0-5 0,4 0-7 16,3 0 1-16,3 9-2 15,1-6 2-15,3 8-2 16,-3 1 2-16,-11 6 2 0,-7-1 2 15,-10 7 3-15,-8 11-3 16,-10 9-2-16,-4 0-2 16,-6-5 0-16,-1 2-2 15,0-3 2-15,4-6-4 16,3-5-2-16,4-7-29 16,7 1-14-16</inkml:trace>
  <inkml:trace contextRef="#ctx0" brushRef="#br0" timeOffset="154243.4536">13229 13685 156 0,'-17'-9'60'0,"17"15"-47"0,-4-6 13 15,4 0 3-15,0-6-11 16,0 6-2-16,0-11-3 16,0-4-1-16,4-9-6 15,6-20 0-15,1-6 4 0,3-14 5 16,7 2 5-16,0-3-10 15,7-2-6-15,8 2 0 0,-1-14 1 16,-3 11-2-16,-1 9 0 16,-2 12 8-1,-8 3 2-15,0 15-6 16,0 11-4-16,-3 9-2 16,-1 9-1-16,1 21 0 0,0 14 0 15,-1 3 0-15,-3 6 2 16,-3 3-1-16,0 9-1 15,-4 3 1-15,-4 6 1 16,-3 5-1-16,-3-8-1 16,-1-6 1-16,1-9 1 15,-1-12-3-15,1 0 0 16,-4-11-1-16,-1-6 0 16,1-13-31-16,0 4-13 15,-3-18-34-15</inkml:trace>
  <inkml:trace contextRef="#ctx0" brushRef="#br0" timeOffset="154416.0484">13289 13294 192 0,'14'0'74'0,"11"0"-58"0,31-9-4 15,-27 6-6-15,9-5-4 16,5 2 1-16,3-6-10 15,7-6-3-15,-1 4-72 16,8 2-31-16</inkml:trace>
  <inkml:trace contextRef="#ctx0" brushRef="#br0" timeOffset="154757.2596">14132 12971 200 0,'-10'3'74'15,"6"6"-58"-15,4 14-4 0,0-11-6 0,0 8-4 16,0 4 3-16,4 2 0 15,-1 4 2-15,1 5-4 16,3 6 0-16,0 12 1 0,0 6-2 16,-4-3-2-16,1-6 1 15,0-3-1-15,-4-6 2 16,0-9 1-16,0-8-4 16,0-7 1-16,0-5-7 15,3-3 0-15,1-12-85 16</inkml:trace>
  <inkml:trace contextRef="#ctx0" brushRef="#br0" timeOffset="155084.227">14224 12906 224 0,'-4'-18'85'0,"4"-2"-66"0,4-4 8 0,0 21 0 15,-1-5-10-15,4-4-2 16,4 3-11-16,3-3-4 15,3 9-1-15,8 3 0 0,3 3 1 16,11 18-3-16,4 5 0 16,2 15-1-16,-2-5 0 15,-1 8 7-15,-7 3 5 16,-6 0-4-16,-8 0-2 16,-11 12 1-16,-6 8 0 0,-15 4-1 15,-6 5-2-15,-26-23 3 16,-10 3 2-16,-3-9 0 15,-1-6 0-15,5-5-3 16,9-10-2-16,8-5-2 16,3-10 1-16,18-8-37 15,11-9-14-15,17-11-60 16</inkml:trace>
  <inkml:trace contextRef="#ctx0" brushRef="#br0" timeOffset="196894.979">11423 16005 104 0,'-4'11'38'0,"15"-22"-29"0,-4 11 10 16,-7 0 3-16,4-3-4 16,-1 0 0-16,1 3 5 15,-1-3 5-15,1 0-15 16,-1 0 6-16,-3 0 4 0,-3 0-8 0,-4 3-1 16,-4-3-4-16,-3 0 1 15,-14 3-4-15,-18 9 1 16,-4 0-5-16,-2 9-2 15,-1 5-3-15,0 6-1 16,0 4 13-16,3-1 5 16,5 0-5-16,-5-5-1 15,4 2-3-15,7 1 1 16,15-4-6-16,13 4-1 16,15-1 0-16,6 6 0 0,8 0 2 15,7 7 3 1,6-7-2-16,8-6-2 0,4 4 0 15,2-7 1-15,12-2-1 16,6-4-1-16,-10-2 3 16,-3-3 2-16,-4-7-2 15,-8-2 0-15,1-6-1 16,-7 0 1-16,-7 0-4 16,-1-6-2-16,-3-2-18 15,-3 8-9-15,-7-6-44 16,-4-3-19-16,0 6-5 15</inkml:trace>
  <inkml:trace contextRef="#ctx0" brushRef="#br0" timeOffset="199311.4893">11924 16340 116 0,'-7'-6'46'0,"7"6"-35"0,-4 0 14 0,4 0 6 0,0 0 0 15,0 0 4-15,0 0-6 16,0 0-1-16,0 0-15 16,7 0-1-16,0 0-1 0,4 0-6 15,3-3-3-15,7 0 7 16,4 0 4-16,7 0 0 15,14-3 0-15,10 3-5 16,15 0 0-16,-1 0-3 16,1 1 0-16,-1-4-3 15,1 0 1-15,3-3 0 16,7 6 1-16,-7 3-2 16,-3 3-2-16,-15 0-2 15,-7 3-1-15,-6 0-3 0,-11 0 1 16,-1-1-8-16,-9 1-2 15,-8-3-14-15,-4 0-7 16,-3-3-24-16,-3 0-12 16,-1-6-13-1</inkml:trace>
  <inkml:trace contextRef="#ctx0" brushRef="#br0" timeOffset="199597.4338">13081 16025 232 0,'7'9'88'0,"0"-9"-69"0,7 9-5 0,-7-3-7 16,4 6-3-16,-1 2 2 0,1 4-2 16,-4 5-1-16,0 1-1 15,-7 5 7-15,-3 4 4 0,-4-4-6 16,-8 9-4-16,-6 3-2 15,-3 4 1-15,-8-1-6 16,-14 6-1-16,-3-3 2 16,10-3 1-1,7-9-3-15,11-9 1 0,7-2-55 16,14-9-23-16,17-21-10 16</inkml:trace>
  <inkml:trace contextRef="#ctx0" brushRef="#br0" timeOffset="200242.6111">13882 16152 144 0,'-7'-18'55'0,"0"0"-43"0,-4 13 10 15,4 2 3-15,-7-6-3 16,-4 18-1-16,-3 2-3 16,-4 4-1-16,1 9-9 15,-1-1 1-15,4 6 4 0,3-2-7 16,8-1-1-16,3-2-5 0,7 2-3 15,7-5 2-15,7-3 0 16,3-10 1-16,12-5 0 16,9-6 2-16,1-2 3 15,14-4 2-15,4-9 1 16,-12-3 4-16,-6-5 3 16,-7 0 0-16,-4-4 1 15,-7 10 5-15,-6-1 3 16,-1 15-1-16,-4 3 0 15,-3 3-12-15,-3 6-4 16,-1 6-7-16,-3 5-1 16,4 1-1-16,-1 6 0 15,4-4 0-15,4 4 0 16,0-4-5-16,3-2 0 0,3 3-28 16,5-10-9-16,6-2-95 15</inkml:trace>
  <inkml:trace contextRef="#ctx0" brushRef="#br0" timeOffset="220960.8987">11109 15146 52 0,'0'3'19'0,"7"0"-15"0,-3-3 4 0,-4 0 2 15,0 0-2-15,3 3 3 0,-3-3 3 16,0 0 3-16,4 9 0 16,-1-6-1-16,-3 0 14 15,0-3 5-15,0 0-3 16,0 0 1-16,0 0-6 16,0 0-2-16,4-3-13 15,3-9-1-15,-4-3 0 0,4-14-4 16,4-6 1-16,7-9-3 15,-1-6 0-15,8 0-3 16,0 0-2-16,3-6 1 16,-4-6 1-16,1-3-1 15,-4 4-1-15,0 8 1 16,-3 9 1-16,-4 11 1 16,0 7 1-16,-3 8-5 0,0 4 1 15,-1 16 0-15,1 19 0 16,-4 3 0-16,0 14 2 15,3 0-1-15,1 6-1 16,0 0 1-16,-1 3-1 16,1 3 0-16,-1 0 2 15,1 0-1-15,-1 0-1 16,1-6 1-16,0-6 1 16,-4-2-1-16,-4-13 2 15,-3-2 0-15,0-6 1 16,-3-4-2-1,-4-2-2-15,-4-3-6 0,0-6-1 16,1-3-24-16,-4-3-7 16,0-6-11-16,0-5-3 15,-1-1-20 1,-2-2-24-16,-1-4 36 0</inkml:trace>
  <inkml:trace contextRef="#ctx0" brushRef="#br0" timeOffset="221156.888">11299 14870 144 0,'-17'-6'55'0,"27"9"-43"0,1-3 10 16,-4 0 3-16,4 0-12 16,3-3-4-16,3 0-6 15,5 0 0-15,2 0-2 16,1 0-1-16,3-3 3 0,4 1-4 0,3 2 0 16,0 0-48 15,1-6-52-31,10 6 23 0</inkml:trace>
  <inkml:trace contextRef="#ctx0" brushRef="#br0" timeOffset="221591.0568">11807 14835 184 0,'-7'0'71'0,"-7"0"-55"0,18 3 6 15,3-3 2-15,7 0-13 16,7 0-3-16,4 3-3 16,3-3 1-16,4-3-3 15,0 0 0-15,6-3 3 0,5 3 1 16,6 3 3-16,8 0-3 16,10 3 1-16,-7-3-3 15,-4 6 0-15,-7-6-1 16,-3 0 0-16,-7 0-5 0,-7 0 1 15,-4-6-2-15,-3 3 0 16,-8 0-7-16,-3 0-2 16,-3 0-14-16,-4 0-6 15,-3 0-20-15,-4-3-5 16,-4-3-19 0</inkml:trace>
  <inkml:trace contextRef="#ctx0" brushRef="#br0" timeOffset="221861.4181">12552 14726 164 0,'3'-6'63'0,"1"3"-49"0,3 3 7 0,-4-3 0 0,1 0-9 16,3 3-2-16,0 0-1 15,4 0-1-15,-1 0-4 16,1 3-1-16,3 3 1 16,4 0 0-16,3 3 2 0,0 5 3 15,0-2 2-15,-3 3-1 16,-1 5 1-16,1 4-4 15,0 5-2-15,-11 4 0 16,-11-7 1-16,-6 15-1 16,-4-2 0-16,-8 2-3 15,-2-9-2-15,-1-3-2 16,4-8-1-16,3 0-34 16,8-13-92-1</inkml:trace>
  <inkml:trace contextRef="#ctx0" brushRef="#br0" timeOffset="228451.7781">14037 14344 144 0,'14'-15'55'0,"-7"6"-43"16,-3-3 10-16,-1 9 3 0,4-2-1 16,-3-1 1-16,-1 0 1 15,-3 3 1-15,0 0-14 16,-3 0 8-16,-1 0 2 0,-6 0-9 15,-11 0-5-15,-11 3-6 16,-3 0-3-16,-8 3 1 16,-3 3-1-16,4 3 2 15,0 0 1-15,-1-1-1 16,5 4 1-16,-1-6-2 16,0 0 2-16,4-3-2 15,-1-3 2-15,1 0 0 16,7 3 1-16,3-3-2 15,4 0 1-15,7 0-2 0,3 6-1 16,4 0 1-16,7 11 1 16,7 1-1-16,0 11-1 15,0 7 5-15,4 8 1 16,0 0 0-16,-1-3 1 16,1 0-2-16,-1 0 0 15,1 0-3-15,0 1 1 16,-1-7-2-16,-3-3-1 15,0 1 1-15,0-10 1 16,-3 1 1-16,-1-7 1 0,-3-2-5 16,0 0 1-16,0-7 0 15,0-2 0 1,0 0 0-16,0-6 0 16,-3 0-9-16,3-6-2 15,0-3-23-15,0-2-8 0,7-10-11 16,0-2-5-16,0-7-10 15,4 1-25 1,-1-1 29-16,1-5 40 16,-1 0 22-16,4 8 57 15,-3 1 27-15,0 2-18 16,-1 7-9-16,1 5-26 16,-1 0-8-16,1 3-13 15,3 1 1-15,0 2 4 0,4 0-3 16,6 3 0-16,8-3-6 0,18-3-1 15,-1-5-3-15,7-1-1 16,-6-3-10-16,-1-2-3 16,-3-1-31-16,-4-5-10 15,1 8-45 1</inkml:trace>
  <inkml:trace contextRef="#ctx0" brushRef="#br0" timeOffset="234354.7912">12263 17336 212 0,'-11'-3'82'0,"7"3"-64"0,4 3 4 0,-3-3-1 16,3 0-11-16,0 0-1 15,3 3-7-15,1 0-4 16,3 0 1-16,7 3 2 0,7 0 4 15,8 0 9-15,6 6 3 16,4-4 0-16,3-2 0 0,7-3-3 16,11 0-1-16,14 0-7 15,11 3-2-15,-21-3-2 16,17 0-2 0,-18 0 1-16,15-3 1 15,-15 0-1-15,-6 3-1 0,-11 3 1 16,-8-3-1-16,-13 0-3 15,-11 2 0-15,-10 1-3 16,-11 3-1-16,-7 0-7 16,-4 6-4-16,-7-4-6 15,-3-2 0-15,0-3-7 16,0-3-3-16,3-6-8 16,0 0-3-16,11-3-9 15,7-5-22 1,11-7 27-16,6 3 20 15,4-2 16-15,7-7 12 16,4 6 3-16,0-2 13 0,0 8 5 16,3 0 38-16,-4 6 19 15,-2 3-11-15,-5 3-6 16,-3 6-17-16,-3 3-5 16,-4 3-21-16,-7 6-6 15,0-4 0-15,-4 7-5 16,1 5-1-1,-4 4-2-15,0-1-3 0,0 6 1 16,-4 4 1-16,1-1-1 0,-1-6-1 16,-3 3-8-16,0-2-3 0,0-1-27 15,0-5-11-15,-1-7-58 16,5-2-26 0,6-9 70-16</inkml:trace>
  <inkml:trace contextRef="#ctx0" brushRef="#br0" timeOffset="236123.7634">13660 17081 132 0,'0'-18'52'0,"0"3"-41"0,3-2 29 16,1 11 8-16,-4 0-1 16,3 3 1-16,1 0-6 15,-4 3-4-15,0 0-21 16,3 6-6-16,1 9-3 0,-1 11-2 16,1 15-1-16,-1 3-3 15,1 6-2-15,-1 3 1 16,1 3-1-16,-1 3 0 15,1 6 0-15,-1-4-3 16,1-5 2-16,-4-3 1 0,0-9 2 16,-4-9-8-16,4-8-1 15,-3-7-14-15,-1-14-4 16,4-17-18-16,-3-16-8 16,3-5-41-1,0-6-36-15,0-4 50 16</inkml:trace>
  <inkml:trace contextRef="#ctx0" brushRef="#br0" timeOffset="236649.8364">13691 17198 192 0,'-3'-38'74'0,"-1"35"-58"0,4-6 14 0,0 6 1 0,0-3-12 16,0-2-1-16,0 5-10 15,4 0-5-15,-1 0-2 16,1 0-1-16,3-3 0 0,3 3 2 15,8 0 1-15,7 0 3 16,7 3 3-16,10 3-2 16,4 3 1-16,3 3-3 15,-7 11 0-15,-6 1-3 32,-8 8-2-32,-10-5 1 0,-8 5 1 0,-6-2-1 15,-18 5-1-15,-15 0 1 16,-9 1-1-16,-1 2 4 15,-7 0 2-15,7-2-2 16,7-10-1-16,8-2 1 0,6-9 0 16,7-1-5-16,11-5-1 15,11-3 3-15,10-3 1 16,22 0-3 0,6 0-1-16,4 3 1 15,-7 0 0-15,-7 6-2 0,-4 0 2 16,-7 5 1-16,-7 4 2 15,-7 11-1-15,-10 1 2 16,-11-1-2-16,-7 6 2 16,-15-5-2-16,-16-7-1 15,-5 4 1-15,1-7-1 16,-4 4-9-16,11-6-4 16,3-4-9-16,7 1-3 0,7-6-23 15,8-6-6-15,6-6-40 16,11-6-20-1,14-9 58-15</inkml:trace>
  <inkml:trace contextRef="#ctx0" brushRef="#br0" timeOffset="237038.5542">14721 17213 220 0,'-31'-12'82'0,"13"12"-64"0,-7 3 9 0,11-3-2 16,-7 3 0-16,-4 0 4 15,-6 3-6-15,-1 3-2 16,0 5-12-16,4 1 6 0,3 3 2 15,4 5-7-15,3 4-3 16,8 5-2-16,6 3 1 16,4 6-3-16,7 4 0 15,15 2-3-15,9-3-1 16,12-6 1-16,-1-6 0 16,4-5 4-16,3-13 2 15,4-5 0-15,0-12-1 16,3-3-8-16,-6-5-2 0,3-7-34 15,-11 3-11-15,-7 1-92 16</inkml:trace>
  <inkml:trace contextRef="#ctx0" brushRef="#br0" timeOffset="262731.6521">11257 17284 200 0,'4'-3'74'0,"-1"-6"-58"0,-17 6 1 16,14 3-3-16,7 0-8 16,0 0 2-16,-3 3 8 15,-4-3 7-15,7 0-12 16,-4 0 12-16,1 0 4 0,-4 0-6 0,0 0 1 16,7 3-7-16,-7 6-1 15,0-4-8-15,3 1-2 16,1 6-2-16,-4 3-2 15,3 5 1-15,-3 1-1 16,8 8 0-16,-5 1 2 16,4 5-3-16,0 6 0 15,0 6 1-15,0 3 2 16,-3-6-1-16,-4-3 2 16,3-2-2-16,-6-4-1 15,-1-9 3-15,1-2 0 16,-1-7-1-16,1-2 1 15,-4 0-4-15,0-6 0 0,0-3-1 16,-1-3 0-16,1-3-3 16,-3 0 1-16,-1-3-33 15,4-6-16-15,4-3-34 16,-1-9-15-16,4-2 7 16</inkml:trace>
  <inkml:trace contextRef="#ctx0" brushRef="#br0" timeOffset="263162.0123">11222 17363 152 0,'0'-15'57'0,"10"6"-44"0,8-2 1 0,-4 2-4 16,4 0-4-16,3-3 1 15,4-2-9-15,-1-7 0 16,5 3 0-16,-1-2 7 0,0 8 5 16,0 3 1-16,1 3 1 15,-1 9 0-15,0 0 2 16,4 6-3-16,6 3 1 16,5 5-3-16,3-2 2 15,-7 3 0-15,-4 5 3 16,-7 1-7-16,-10 2-4 15,-15 4 6-15,-13-1 6 16,-15 12-5-16,-10 9-3 16,-4 6-4-16,-7 0 0 15,0-3-2-15,-3-6 2 0,-8 0-2 16,-3-15-1-16,0 0 1 16,7-8 1-16,8-9-1 15,9-4-1-15,12-5-4 16,2-3-2-16,12-6-68 15,13-5-28-15,15-4 1 16</inkml:trace>
  <inkml:trace contextRef="#ctx0" brushRef="#br0" timeOffset="290604.9752">11924 18004 244 0,'-4'0'90'0,"8"-6"-70"0,-8 6 6 16,4 0-3-16,-3 0-9 15,3 0 0-15,-4 3-8 16,1 0-4-16,-8 0-1 16,-6 3-1-16,-12-1 2 0,1 4-1 15,0 6-1-15,-7-6 1 0,3 0 1 16,0 2-1-16,0 4-1 16,4-3 3-16,0-3 2 15,3 2 0-15,1 10 2 16,2-12 0-16,5-3 3 15,3 8-5-15,3-8-1 16,0 0-2-16,4 0 1 16,0-6 0-16,4 0 1 15,-1 3 0-15,4 3 0 16,0 0-2-16,0 5 1 16,4 10 0-1,-1-3 1-15,-3 8 2 0,0-5 1 16,4 5 1-16,-4 1 0 15,0 2 2-15,0-5-10 16,0 5-2-16,0 0 5 16,0 1 5-16,0-1-4 15,-4 1-2-15,4-7-1 16,0 1 1-16,0-4-3 16,0-2 0-16,0-1 3 15,0-2 1 1,4-3 1-16,-1 0-2 15,1-6 1-15,-1-4 0 16,5 4 1-16,2-6 0 16,4-3 0-16,4 3 0 0,3-3 2 15,0 1-5-15,7 2-1 16,4-12 0-16,0 6 0 16,3 0 2-16,0 0 1 15,-3-3-1-15,-4 1 1 16,1 2-4-16,-8-6 0 15,0 3-4-15,-7 0-1 16,0 3-4-16,-3 0-1 16,-4-5-14-16,-4 2-6 15,1 0-9-15,-4 0-2 16,-7 0-15-16,0-2-6 16,0-1-46-1</inkml:trace>
  <inkml:trace contextRef="#ctx0" brushRef="#br0" timeOffset="290860.0175">11501 18465 108 0,'-15'0'44'0,"12"0"-35"0,6-3 14 16,-3 3 5-16,8 0 6 15,-1 0 6-15,7-3-6 16,0 0-3-16,7-2-17 15,4 2 2-15,3 0 2 0,4 0-13 16,-1 0-2 0,1 3-4-16,3-3-3 0,-3 0-6 15,-4 3-4-15,1-3-23 16,-8 0-11-16,0 0-46 16</inkml:trace>
  <inkml:trace contextRef="#ctx0" brushRef="#br0" timeOffset="291580.667">12153 18362 176 0,'-7'-5'66'0,"7"5"-52"0,0 5 17 0,0-5 4 16,0 0 1-16,0 0 0 15,7 3-11-15,0 0-2 16,4 0-14-16,3 3 3 0,7-3 2 16,11 0 1-16,10 0 4 15,4 0-5-15,3-3 0 16,1 0-2-16,3 0 2 15,3 0-5-15,4 0-3 16,11 3-3-16,3-3 0 0,-4 0-4 16,-6 0-2-16,-4 0 2 15,-4 0 0-15,-10-3 1 16,-7 3 2-16,-7-3-8 16,-4 3-3-16,-7-3-2 15,-3 3 1-15,-4-3-5 16,-4 0-1-16,-3 0-2 15,-3 0 1-15,0 0-11 16,-1-3-2-16,-3-5-13 16,4 2-3-16,-4 0-13 15,3 0-3-15,1-5-12 16</inkml:trace>
  <inkml:trace contextRef="#ctx0" brushRef="#br0" timeOffset="291865.909">13254 18183 144 0,'0'0'55'0,"-4"3"-43"0,8 6 19 0,-1-6 7 16,-3-3-12-16,7 3-3 16,4 0 0-16,3 0 0 15,0 2-12-15,4 4 7 0,7-3 4 16,3 3-7-16,-3 0-3 16,-1 6-7-16,-3 2-2 15,1-2 1-15,-8 0 0 16,-4 2-2-16,-3-2-2 0,-3-3 5 15,-18 8 1-15,-7 1 0 16,-8-1 1-16,-2-2-4 16,-5 0 0-16,1 2-1 15,0-5-2 1,3-3-15-16,4-1-7 16,7-5-29-16,3 0-12 15,7-6-51-15</inkml:trace>
  <inkml:trace contextRef="#ctx0" brushRef="#br0" timeOffset="292725.3419">13882 18048 296 0,'-18'-12'112'0,"11"15"-87"0,0 0 11 15,7 0-2-15,0 3-19 16,0 3-3-16,0 5-6 16,0 13 1-16,0 8-4 15,4 6 0-15,-1-3 1 0,4 1 0 16,0 2 0-16,0-3 0 16,0-3 0-16,-3-2-7 15,3 2 0-15,0-3 5 0,4-5 4 16,-4 2-3-1,0-8-2-15,-4-1 0 0,-3-8 1 16,4-3 1-16,-1-3 3 16,-3-6-3-16,11-3 0 15,-1 0-1-15,5-6-2 16,6-3 1-16,3 1-1 16,5-7 0-16,-1 0 2 15,4 4-1-15,-1-4 2 16,5 6-2-16,-1 3 2 15,4 3-2-15,0 3-1 0,-1 6 1 16,-2 3-1-16,-1 3 0 16,-3 3 0-16,-4 6-3 15,-7-1 2-15,-7 1 3 16,-14 8 3-16,-14-2-4 16,-11 2-1-16,-10 4 0 15,-11-1 2-15,-7 0-3 16,-10-2 0-16,-18-4-4 15,-1-8 1-15,5-6-3 16,10 3 0-16,7-9-10 16,18-3-1-16,10-15-11 15,11-6-4-15,17-5-68 16,22-6-73 0,31-15 49-16</inkml:trace>
  <inkml:trace contextRef="#ctx0" brushRef="#br0" timeOffset="296899.5797">14069 14297 88 0,'-4'-3'33'0,"1"6"-26"0,-1 0 5 0,4-3 2 0,0 0-8 16,0 0-1-16,0 0 3 16,4 0 3-16,-4 0 7 15,0 0 3-15,0 0 5 16,0 0 3-16,-4 5-9 16,1-5-2-16,-1 3-10 15,4-3 1-15,-7 0 4 0,-7 0-5 16,0 0-2-16,-4 0-1 15,-3 0 1-15,0 0-1 16,0 0 2-16,0 0-2 16,-8 0 0-16,5 3 3 0,-1-3 5 15,4 0-3-15,0 6 0 16,-1-3-2-16,1 0 0 16,4 3-2-16,-1 0-1 15,0 0-1-15,-3-3 0 16,4 0 0-16,-1 8 2 15,0-2-3-15,1-3-2 16,-1 3 0-16,0-3 1 16,4 3-1-16,0-4 2 15,4 4-4-15,-1-3 0 16,0 3 5-16,4-6 2 16,0 3-2-16,4 0-1 15,-1 3 1-15,1-1 2 16,3-2-3-16,0-3 0 15,0 3-1-15,3 6-2 0,1-6 7 16,-4 0 3-16,3 8-5 16,1-5-1-16,-1 3 0 15,-3 0 2-15,4 2-3 16,-1-2 0-16,1 0 3 16,-1 5 1-16,1-2-3 15,-4 0-3-15,4 2 4 16,-4-2 4-16,0 0-5 15,0 5-2-15,0-2 3 16,3 0 1-16,-3 2 0 16,4-2-1-16,-1 3-1 0,1-4 2 15,-1 4-3-15,1 2 0 16,-1-2 1 0,1 2 0-16,-1-5-2 15,1 6-2-15,-4-1 3 16,3 1 2-16,1 2-2 0,-1-2 0 15,-3-7-1-15,4 1-2 16,-4-3 1-16,3-4-1 16,-3 1 2-16,4 3 1 15,-4-4-1-15,0-2-2 16,0 0-2-16,0 3 1 16,0-3 1-16,0-3 2 15,0 2-1-15,0-2 2 0,0 0-2 16,0 0-1-1,0-6 3-15,0 0 0 0,0 0-4 16,0 0 1-16,0 0 2 16,0 0 1-16,0 0-4 15,0 0 1-15,0-6-11 16,0 0-3-16,0-3-13 16,-4-5-5-16,4-13-14 15,-3 4-4-15,3-10-37 16,3 1-14-16,4 3-13 15</inkml:trace>
  <inkml:trace contextRef="#ctx0" brushRef="#br0" timeOffset="297495.9846">13709 14696 64 0,'-4'3'24'0,"1"-3"-18"0,-1 6 0 15,4-6 1-15,0 3 2 16,-3 0 5-16,-1 0 18 0,1 0 10 16,-1 0 2-16,1 0 3 15,-1 0-15-15,4 0-5 16,0-3-15-16,0 0-1 0,0 0 0 15,7-3-6-15,0 0-3 0,7 0-1 16,4 0 1 0,7-3-1-16,3 0 2 0,11 0 0 15,7 1 1-15,0-7 0 16,-1 3 0-16,-6 0-2 16,-4 0 1-16,-6 3-2 15,-5-2-1-15,-6 2 3 16,-4 3 2-16,-7 0 0 15,-7 3 0-15,-3 0-1 16,-11 3 0-16,-11 3-2 16,-10-3-2-16,-11 5 1 15,0-2 1-15,-4 0-1 16,5 3 2-16,2 3-2 16,1 2 2-16,3-5-4 15,4 0-2-15,0 0 4 16,6 0 3-16,8 3-3 15,4-7-3-15,2 1 1 0,8 0 0 16,4-3 1-16,3-3 0 16,14-3-3-16,7-3 2 15,7-3-1-15,11-5 0 16,11 2 0-16,13 0-2 16,1-2-44-16,-4-10-17 15,-1 6-45 1</inkml:trace>
  <inkml:trace contextRef="#ctx0" brushRef="#br0" timeOffset="298127.1333">13783 14711 20 0,'0'0'8'0,"4"0"-6"0,-4-3 1 0,7 3 1 0,-7 0 4 16,0 0 3-16,3 0 44 15,-3 0 21-15,0 0-21 16,0 0-9-16,-3 3-25 16,-1 0-11-16,-6 0-6 15,-5 3 1-15,-2 0 4 0,-8 0-3 16,0 5 2-16,1-5-3 15,3 0 0-15,3-3 1 16,4 0 3-16,3-3-2 16,8 0-2-16,3 0 0 15,10-3-1-15,4 0-7 16,8-3 0-16,6 0-6 16,3 1 1-16,8-1-47 15,0 0-20-15,3 0-13 16</inkml:trace>
  <inkml:trace contextRef="#ctx0" brushRef="#br0" timeOffset="302390.8749">14855 14376 60 0,'4'-12'24'0,"0"18"-18"0,-1-6 7 15,1-3 1-15,-1 0 15 16,-3-3 6-16,0 3 8 15,4 1 3-15,-4-4-9 16,0 6-5-16,0 0-18 16,0-3 0-16,-4 0 2 0,1 3-2 0,-1 0 2 15,-3 0-7-15,0 0-1 16,-7 3-4-16,0 0-3 16,0 8 0-16,-4 4-1 15,-3 3 2-15,0 5 3 16,-4 4 7-16,0 5 2 15,1 0-1-15,-5-5 0 16,5 2-1-16,-8-2 2 16,4 2-3-16,-1-5 1 15,5 2-5-15,3-5-2 16,-1 2 0-16,5-5 1 0,3 2-1 16,0-2 0-1,3 6 1-15,4-4 1 16,0 4 1-16,0-4 2 15,3-2-3-15,4 2-2 0,0 1 0 16,0 0 1-16,0-7 1 16,0 1 1-16,4 3-2 15,-4-4-1-15,0 7-3 16,7-6 1-16,-4-4-2 16,1-2-1-16,3 3-2 15,0 0 1-15,0-1 1 16,0-2 2-16,0 0-1 15,4 6-1-15,-1-6 1 16,1-1 1-16,0 1-1 16,3 0 2-16,-4 0-2 0,8-3 2 15,0 0 2 1,-1 0-4 0,-3-4-1-16,0-2 0 0,4 0 2 15,-4 0-1-15,4 0 2 16,-1 0 0-16,1-2 1 15,-4-1-2-15,4 0-2 16,-1 0 3-16,1-3 0 16,-4-3-4-16,4 3 1 15,-4 0 0-15,0 3 2 16,0-3-1-16,0 1 2 16,4 2-2-16,-8 0 2 0,1-3-4 15,0-3 0-15,-1 6 1 16,-3-3 2-16,0 0-1 15,0 3-1-15,0-3 3 16,1 4-4 0,-5-1 0-16,1 0 1 15,-1 0 2-15,1 0-3 16,-1 0 0-16,-3 3 1 16,0 0 2-16,0-6-3 15,4 6 0-15,-4-3 1 16,0 0 0-16,3 0 0 15,1 0 2-15,-1 0-1 16,1 0 2-16,-4 0-7 16,0 0 1-16,0 0 3 0,3 1 2 15,1 2 0-15,-1-3-2 16,-3 3 1-16,4 0-1 16,-1 0 0-16,-3 0 0 15,0 0-3 1,0 0 2-16,4 0 1 0,-4-3 2 15,0 0-1-15,0 0 2 16,0 3-2-16,0-6-1 16,0 6 1-16,0-3-1 15,0 0 0-15,0 0 0 16,0 3-3-16,0 0 2 16,0 0 1-16,0 0 0 15,0-3 0-15,0 3 0 16,0 0 0-16,0 0 0 15,0 0 2-15,0 0 1 0,0 0-4 16,0 0-1-16,0 0 1 31,0 0 2-31,0 0-2 0,0 0 0 0,0 0 1 16,0 0 2-16,0-6-3 16,0 6 0-16,0 0 1 15,0 0 2-15,0 0-3 16,0 0 0-16,0 0 1 15,0 0 2-15,0 0-3 16,0 0 0-16,0 0 1 16,0 0 0-16,0 0-3 15,0 0 2-15,0 0-4 16,0-3 1-16,0 0-16 16,-4-2-4-16,-3-1-12 15,0-6-5-15,0 3-22 0,-3 0-10 16,-8-8-69-1</inkml:trace>
  <inkml:trace contextRef="#ctx0" brushRef="#br0" timeOffset="306826.08">15201 14332 72 0,'0'-9'27'0,"0"18"-21"0,0-12 16 16,0 3 6-16,4 0 9 15,-1 0 7-15,1-6-9 0,-1 6-3 16,1-3-7-16,-1 0-4 16,1-3-11-16,-4 3 2 0,0 0 4 15,0-2-2-15,0 5 2 16,0-3-5-16,-4 3 1 16,1 0-3-16,-4 0 2 15,-4 0-6-15,-3 3-1 16,-4-3-4-16,-10 8-3 15,-4 1 2-15,-3-3 2 16,0 3 0-16,0 0-1 16,3-3 3-16,0 5 0 15,4 1 1-15,0-3 0 16,3 0-2-16,-3 0-2 0,7-1 3 16,3 1 0-16,0-3-1 15,4 0 1-15,0 3-2 16,4-9 2-16,-1 0 0 15,0 3 1-15,4 0 0 16,0-3 2-16,4 3 1 16,-1-3 3-16,4 3-5 15,0 0-1-15,0-1-2 16,0 4 1-16,0 0-2 16,-3 3-1-1,-1 3 1-15,1 8-1 16,-4-2 0-16,0 0 0 15,-1 2 0-15,-2 1 2 0,3 2 1 16,0-2-1-16,-4 2 1 16,4-2-2-16,-3 5-1 15,-1-5-2-15,0 3 1 16,-3-1 5-16,0 1 2 16,0-4-2-16,0 1-1 15,3 5-1-15,1 1-2 16,-1-7 1-16,4 1 1 15,4 2-1-15,-1-2-1 16,1 0 3-16,-1-1 2 16,0 1-2-16,1-7-2 15,3 1 0-15,0 0 1 16,-4-3 1-16,1-1 1 0,-1-2-2 16,1 3-2-1,-1 0 1-15,1-1-1 16,-1 1 0-16,1 3 2 15,-1-3-3-15,1-1 0 0,-1 1 1 16,1 0 2-16,3-3-1 16,0 0 2-16,0-4-2 15,0 1-1-15,0 0-2 16,0-6 1-16,3 3 3 16,1 3 1-16,3-6-1 15,0 0 1-15,0 0 0 16,3 0 1-16,-3 0-2 15,8 0-2-15,-1 0 1 16,0 0 1-16,0 0-1 16,0-6-1-16,4 3 1 0,-1 0 1 15,4 0 1-15,1 0 1 16,2-3 0-16,1 1 0 16,0-1-2-16,-1 0-2 15,-2-6 1 1,-1 6-1-16,-4 0 0 0,5 0 0 15,-5 3-3-15,1-2 2 16,-1 2 1-16,1 0 2 16,0 0-1-1,-4 0-3-15,0 0 1 16,-3-3 1-16,3 6 2 16,0 0-1-16,0-3-1 15,0 3-2-15,0-3 1 0,0 0-8 16,0 0-4-16,-3-3-15 15,-4 0-8-15,-7 1-18 16,-7-4-8-16,3 6-31 16,-3-6-11-16,0 0 9 15</inkml:trace>
  <inkml:trace contextRef="#ctx0" brushRef="#br0" timeOffset="307723.0294">14690 14796 128 0,'-14'-3'49'0,"10"-2"-38"0,-3-4 23 0,7 9 11 0,0-3-10 15,0 0 0-15,0 0-11 16,4 0-5 0,3 0-11-1,3 0-3-15,4 0-1 0,4-3 4 16,0 0 3-16,3 4-6 0,3-7-1 0,5 6-2 16,-1 0 1-16,4 0-2 15,-8 0-1-15,5 0 1 16,-1 3-1-1,-4 0 0-15,-2 0 0 0,-5-3 2 16,-3 3 1-16,-3-3-1 16,0 3 1-16,-4 0 0 15,0 0 3-15,-7 0 1 0,-4-3 1 16,-3 3-4-16,0-3-1 16,-4 3-3-16,-6 0-1 15,-1 0 1-15,-7 3 2 16,4 0-3-16,-3 3 0 15,-1 0 1-15,0 3 2 16,-3 2-1-16,0-2-1 16,3 0 1-16,4 0 1 15,3-3-3-15,4 3 0 16,4-6 1-16,2-1 2 16,8-2-1-16,4 0-1 15,7-2 1-15,6-1-1 0,4-6 2 16,4 3 1-16,7 0 1 15,3 0 0-15,4 0-2 16,0 0 1-16,-4 1-2 16,-3 2 2-16,-8-3-2 15,-6 3-1-15,-11 3 7 16,-10-3-6 0,-11 3 0-16,-8 0 1 15,-6 0 1-15,0 3-1 16,0 0-2-16,-1 3-2 15,1-1 1-15,4 1-1 16,-5-3 0-16,12 0-3 16,3 0 1-16,-1-3-25 0,5 0-10 15,-1 0-46-15,8 0-19 16,-1-3 9 0</inkml:trace>
  <inkml:trace contextRef="#ctx0" brushRef="#br0" timeOffset="311173.8159">16831 17916 116 0,'4'-3'46'0,"-1"6"-35"0,-3-6 9 16,4 3 3-16,-1-3 4 15,4 3 4-15,0-3 5 16,0 3 2-16,0-3-20 16,0 3 5-16,0-3 1 0,1 3-1 15,-1-3-2-15,0 0-5 16,0 3-2-16,0 0-2 16,0 0 0-16,-7 0-2 15,0 0 1-15,0 3-2 16,-7 0 0-16,-4 3-5 0,-6 0-3 15,-12 2 2 1,-9 1 0-16,-12 3 3 16,-3-3 1-16,-3 0 1 0,6 2 2 15,5 4-1-15,2-3 0 16,8 0-3-16,3-4 1 16,4 1-2-1,7 0 0-15,3-3-1 0,8 0 0 16,-1 0-5-16,4 0 1 15,3-1-2-15,1 4-2 16,3 3 5-16,0 0 3 16,0 5-3-16,3 1-3 0,4 12 7 15,0 2 0 1,1 0 2-16,-1-2-6 16,-4 5-1-16,1-3 2 15,-1-5 1-15,1 2-6 16,-1 0 0-16,-3-2 1 15,0-1 1-15,0-2 3 16,-3-1 1-16,-1-2-4 16,1 0-1-16,-4-4-4 15,0-2 1-15,-1 0-4 16,5-7 1-16,-1-2-7 16,1-3-1-16,3-6-7 15,0-6 0-15,3-11-6 16,4-1-1-16,1-5-17 15,-1-1-6-15,0-2-9 16,0 0-3-16,0 2-25 16</inkml:trace>
  <inkml:trace contextRef="#ctx0" brushRef="#br0" timeOffset="311473.5295">16425 18283 160 0,'0'6'60'0,"0"-6"-47"0,-3 6 26 0,3-6 9 16,0 6-15-16,3 0-4 15,1 2-6-15,3-2-3 16,0-3-10-16,4 3 2 0,3 0 4 16,3 0 7-16,8-3 3 15,3 0-2-15,4-3-3 0,3 0-7 16,1 0-1-16,-5 0-8 16,5 0-1-16,-8 0-4 15,-4 0-1 1,-2-3-1-16,-5 0-2 15,1 3-8-15,-4-3-3 0,0-3-8 16,0-3 0-16,0 6-8 16,4-3-1-16,-4-5-6 15,7 5-4-15,4 3-21 16,3-9-8-16,7-9-13 16</inkml:trace>
  <inkml:trace contextRef="#ctx0" brushRef="#br0" timeOffset="312479.6966">17395 18230 180 0,'-7'0'68'0,"7"12"-52"0,0-6 14 16,0-6 4-16,4 3-13 16,-1 0-4-16,5 0-6 15,-1 0 0-15,3-3-6 16,4 2 10-16,4-2 5 0,3 0-2 15,7 0 0-15,4 0-4 16,10 0-1-16,11 0-3 16,0 0 1-16,-3 9-4 15,-5-9-2-15,-2 0-2 0,-1 0-3 16,-3 0-2-16,0-9 1 16,0 9-1-16,-4 0 0 15,0 0 2-15,4 0 2 16,7 0-3-16,-4-2 0 15,0-1 1-15,-6 0 0 16,-8-6-7-16,0 6 0 16,-7 0-6-16,-3-3-2 15,-4 3-2-15,-3 0-3 16,-4-9-17-16,0 4 9 16,-4-1 5-1,-3 0 1-15,0 0-1 16,-3-6-3-16,-1 4-1 15,4-4 1-15,-3 3 4 0,-1 0 10 16,4 1 6-16,0-1 5 16,-7 0 3-16,4 0 8 15,3 4 3-15,-4 2 5 16,4 0 3-16,0 3 4 16,0 0 4-16,0 0-2 15,0 3-2-15,0 0-9 16,0 0-3-16,4 9-3 15,3-3-1-15,0 3 1 16,3-1 4-16,1 10-2 16,3-6 3-16,4 0-2 15,-1 5 2-15,1 1-4 0,0-3 1 16,-1 5-7-16,1-2-1 16,-4 2-2-1,-3-2-2-15,-4 0 1 16,-7 5-1-16,-7-2 8 0,-8 2 5 15,-2 1-4 1,-8-1-3 0,-7-2 1-16,-6-1 0 0,-5-2-12 15,4-6-4-15,4-3-20 0,7 2-7 16,10-8-52-16,4-3-22 16,14-3 2-1</inkml:trace>
  <inkml:trace contextRef="#ctx0" brushRef="#br0" timeOffset="314131.105">19382 17939 140 0,'3'-20'55'0,"1"5"-43"0,34 24 16 16,-27-9 7-16,0-3-6 16,-4-3 0-16,-4 3 1 15,-3 0 4-15,0 0-19 0,-3 0 7 0,-4 3 5 16,-11 0-9-16,-10 0 0 16,-7 0-4-16,-4 3-1 15,0 3-3-15,-3 3-1 16,-4 5-1-16,0 7 2 15,0 2 1 1,0 7 1-16,0-4 2 0,0 7 2 16,11 5-9-16,10-3-2 15,11-5-3-15,4-1-2 16,13-3 3-16,8 4 0 16,6-1 1-16,8-8 0 15,3-1 0-15,4-8 2 16,-4 0-3-16,15 0 0 0,3-1-1 15,3-2-2-15,4 0 1 16,-4-3 1-16,-3-3-10 16,-4-3-2-16,-3-3-8 15,-3 0-2-15,-8-6-7 16,-4-3 0-16,5-5-13 16,-8-4-2-16,0-5-32 15,-3-1-13-15,-1-2-20 16</inkml:trace>
  <inkml:trace contextRef="#ctx0" brushRef="#br0" timeOffset="315841.5526">20189 18001 96 0,'4'-6'38'0,"0"3"-29"0,3-3 21 0,-7 6 8 15,7-6-3-15,0 3 0 16,0 0-5-16,0 0-1 15,0 0-16-15,-4 1 8 0,1-1 5 16,-1 0-5-16,-3 0 0 0,-3 0-3 16,-1 0 0-16,-3 0-5 15,-3 0 0-15,-4 3-2 16,-8 3 1-16,-2 3-2 16,-4 0-1-16,-8 2-5 15,-6 4-1-15,-4 6 1 16,0-3 0-16,4 5 2 15,3 1 1-15,7 5-1 16,4 1-1-16,7 2-1 16,7-2 2-16,7 2-1 15,3-6 0-15,8 4-1 16,6 2 0-16,8-8 2 16,3 2 3-16,11-2-4 15,0-3-1-15,3-1 0 0,-3-8 0 16,3 0-2-16,-3-3 1 15,-4-3-2-15,4-3 2 16,-4 0-4-16,-3-3-2 16,-4 0-9-16,-4 0-3 15,-2-3-16-15,-1-3-6 16,-4-3-31-16,4-5-14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43.6229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18T11:18:54.57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context xml:id="ctx1">
      <inkml:inkSource xml:id="inkSrc3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43.62292" units="1/cm"/>
          <inkml:channelProperty channel="T" name="resolution" value="1" units="1/dev"/>
        </inkml:channelProperties>
      </inkml:inkSource>
      <inkml:timestamp xml:id="ts1" timeString="2020-05-18T11:21:15.886"/>
    </inkml:context>
  </inkml:definitions>
  <inkml:trace contextRef="#ctx0" brushRef="#br0">25926 4275 236 0,'-7'-12'88'0,"7"9"-69"0,10-3 6 0,-3 6 0 15,4-3-16-15,-1 0-2 16,5 3-1-16,2 0 1 15,4 0-3-15,4 0-1 16,-4 6-1-16,0 0 3 16,4 6-3-16,-7 3 1 15,-4-4-1-15,-7 4-2 16,-4 9 1-16,-10 2-1 0,-7 3-3 16,-10-5 2-16,-8 2 3 15,-14-8 1-15,-7-3-1 16,4-9-2-16,3-9 3 0,7-6 0 15,7-3 3-15,11-3 3 16,7-5 5-16,7 2-6 16,7 1 0-16,14-1-6 0,11 6-4 15,6 3-2-15,5 3 0 16,-5 4 3 0,1 2 0-16,-4 2 1 15,-3 10 2-15,-11 0-1 0,-7 11-1 16,-7 1 1-16,-10 5-1 15,-15-2 0-15,-14-1 0 16,-7-5 2-16,0-3 1 16,1-7-1-16,2-5 1 15,4 0 2-15,4-6 4 16,7-3 0-16,3 0 0 16,8-3-3-16,2 3-1 15,5 0-3-15,3 3 1 0,3 3-2 16,1 6-1-16,-1 3-2 15,4 11-1-15,-3-5 2 16,-1 9 2-16,-3-1-2 16,-7 9 0-16,-4 1 1 15,-3-1 2-15,-7-3-3 16,-7 3 0 0,-11 1-10-16,0-13-3 15,4-2-28-15,6-9-11 0,8-9-36 16,4-12-56-1,6-6 36-15</inkml:trace>
  <inkml:trace contextRef="#ctx0" brushRef="#br0" timeOffset="530.8048">25375 4395 204 0,'11'-8'77'0,"-8"10"-60"0,1-2 2 0,-4 0-4 16,0 3-10-16,-7 3-1 16,-4 3-4-16,-6 0-1 15,-8 9 1-15,-3-7 0 0,0 4 2 16,3-6-1-16,4 3-1 16,3-4 12-16,4-5 4 15,3-6 3-15,4-5 1 16,7-10-11-16,4 0-3 15,6 1-4-15,8-7 1 0,7 7-2 16,-1-1-1-16,5 9 3 16,-5 3 0-16,1 3 1 15,-4 6 0-15,-3 6 0 16,-4 3 0-16,-3 14-2 16,-4 4 1-16,-7-1 0 15,-7 0 1-15,-11-5-2 16,-10 2-2-16,-8-8 14 15,-2 0 5-15,-5-7-1 16,1-2 2-16,0-3 2 16,-1-9 1-16,-3-3 1 15,11-8 2-15,3-13-12 16,4-2-3-16,3-9-7 0,8-4-3 16,-1-2-3-1,4-3 1-15,7-6-21 16,3-3-10-16,4-8-17 0,4-4-7 15,7 1-10-15,3 11-4 16,0 3-47 0</inkml:trace>
  <inkml:trace contextRef="#ctx0" brushRef="#br0" timeOffset="711.3068">24977 3757 240 0,'-7'12'90'0,"10"-12"-70"0,4 3-1 16,0-3-3-16,7-9-10 0,8 0-1 16,6-2-5-1,11-4 0-15,13-3 0 0,1 4 0 0,0-1 0 0,-7-3-38 16,-7 10-14 0</inkml:trace>
  <inkml:trace contextRef="#ctx0" brushRef="#br0" timeOffset="1231.0728">24546 4260 212 0,'-31'38'79'0,"27"-17"-61"0,-3 14-5 0,7-20-7 15,3 3-4-15,1-10 1 16,7 7 1-16,-1-6 2 15,8 6-3-15,-1-10 0 0,1-2 1 16,3-3 2-16,0-3 3 16,1 3 7-16,-5-2 2 15,-3 2-5-15,-7 0-3 16,-7 8-5 0,-7 7-2-16,-10 6 1 15,-4-1-2-15,-4 4-2 16,-3-4 1-16,-4 4 1 15,4-7 1-15,-1-2 1 16,1 0 11-16,4-6 5 0,2-6 1 16,5-6-1-16,-1-6-6 15,4-12-4-15,3-5-5 16,1-9-2-16,3-1 1 16,0 1 0-16,3 6-2 15,1 2 1-15,-1 9-2 16,1 1-1-16,-1 5-4 15,0 15-4 1,1 9 3-16,-4 11 1 16,-4 10 2-16,-10-1 2 15,-4 6 0-15,-3-3-18 16,0-2-5-16,-4-7-11 16,-7 1-2-16,8-7-24 15,2-5-12-15,5 0-30 16</inkml:trace>
  <inkml:trace contextRef="#ctx0" brushRef="#br0" timeOffset="1500.4379">23989 4231 260 0,'3'-3'99'0,"1"6"-77"0,-1 0-9 0,-3-3-9 16,0 8-5-16,0 1 0 15,0 3 1-15,0 3 2 0,-3 8-1 16,-1 1-1-16,-3 5 3 0,-3 1-2 16,-1-4 2-16,1 1 7 15,-1-10 3-15,0-8 16 16,4-9 8-16,4-9-8 16,3-8-2-1,7-10-18-15,4-8-6 0,10 0-31 16,7-4-11-16,21 1-109 15</inkml:trace>
  <inkml:trace contextRef="#ctx0" brushRef="#br0" timeOffset="2836.2375">20549 6042 164 0,'-24'-12'63'0,"9"3"-49"0,-2 6 14 0,10 3 4 0,0 0-9 16,3-3-4-16,4-3 1 16,4 6-1-16,6-3-10 15,4 3 1-15,8-3 3 0,9-2 4 16,12 2 2-16,10-6 7 15,21 6 4-15,17-6-8 16,12 6-2-16,6-6-8 16,15-2 0-16,6 2-7 15,4-6-3-15,0 3-1 16,4 0 1-16,-8 1-1 16,-10-1-1-16,-7 0 3 15,-7 0 0-15,-7 1 1 16,-8-1 0-16,-13 3-2 15,-14 6 1-15,-8-3-4 16,-10 3 0-16,-7 3 1 0,-8-3 2 16,-6 3-10-16,-4 0-4 15,-3 0-14-15,-4 0-6 16,0 0-30-16,0 0-10 16,0 0 227-16,0-5 104 15</inkml:trace>
  <inkml:trace contextRef="#ctx0" brushRef="#br0" timeOffset="10433.0358">14048 6988 56 0,'-22'0'22'0,"-2"-9"-18"0,6 9 13 0,15 0 19 16,-8 6-4-1,4-3 13-15,0-3 3 16,3 3-21-16,1-3-8 16,3 0-10-1,21 12-4-15,0-3 0 16,4 5-1-16,3-5 0 0,4-3 4 15,3-3 5-15,4-3-1 16,7-3 3-16,10-3-8 16,15-3-2-16,3 1 8 15,0-7 6-15,-3 3-8 16,-1 0-1-16,-3 1-4 16,0-1-1-16,-3 6-3 15,-4 0 1-15,-11 0-2 16,-10 0-1-16,-7 6-2 15,-11-3 1-15,-7 1-1 16,-4-4-2-16,-3 6-24 0,1 0-9 16,-1-3-32-16,-4 0-11 15</inkml:trace>
  <inkml:trace contextRef="#ctx0" brushRef="#br0" timeOffset="14636.1753">16598 6950 160 0,'-7'0'63'0,"11"6"-49"0,-4 0 7 16,0-6 2-16,0 0-12 15,0 0-1-15,3 3-8 0,-3-3-4 16,7 9 1-16,4-4 0 0,-1 1 3 15,8 0-1 1,0 0 2-16,3 0-2 0,7 12 2 16,-3-10 7-16,3-2 3 15,4 3 2-15,0-3 1 16,6-3-8-16,5 3-3 16,10 3 6-16,10-6 2 15,4-3-11-15,0 5-3 16,0-10 4-16,-3 5 5 15,-1 0 0-15,1-3 3 16,-1 0-4-16,1-6-2 16,-1 6-2-16,-3 0 0 0,-11 0 0 15,-6 0 3-15,-4-3-5 16,-4 0-1-16,-3 3 0 16,-4 0 2-16,-7-5-3 15,0-1 0 1,-3 3 3-16,-1 0 1 15,-2 0-1-15,-1 0-2 0,-4 0-2 16,1 4 1-16,-1-7 1 16,1 6 2-16,-4-6-1 15,0 9-1-15,0-6 1 16,0 0-1-16,-3 6-3 16,-1-3-11-1,1-6-3-15,-4 9-21 16,0-5-8-16,3-1-39 15,1 0-40-15</inkml:trace>
  <inkml:trace contextRef="#ctx0" brushRef="#br0" timeOffset="35175.2193">18785 8608 208 0,'-14'0'77'0,"11"6"-60"0,3-9 10 16,0 3 4-16,0 0-8 16,0 0 1-16,7 3 0 0,3-3 0 15,5 6-13 1,2-3-2-16,4 3-2 0,4 0 1 0,7-1 0 16,3 1-2-16,4 0 1 15,3 0-2-15,11-3 2 16,4 3-2-16,13-3 0 15,1 0-3-15,-1-3 1 16,-3 0-4-16,0-6 0 16,0 0 3-16,-7 3 1 15,0 0-1-15,0-3-2 16,-7 3-2-16,-3-3 1 16,-12 1-6-16,-2-1-3 15,-5 0-3-15,-9-3-2 16,-5 3-3-16,-6 0-2 15,-4 0 1-15,-4 0 1 0,-3 1-10 16,-3-4-2-16,-1 0-22 16,-3 0-9-16,4 0-22 15</inkml:trace>
  <inkml:trace contextRef="#ctx0" brushRef="#br0" timeOffset="35460.4445">19964 8426 188 0,'3'6'71'0,"8"-3"-55"0,-4 0 6 16,-4 0 2-16,4 2-11 15,4 1-2-15,0 0-2 16,3 3-1-16,3 6-4 16,5-6 2-16,-1 2 0 0,-4 4 2 0,1 3 0 15,-4-4-4-15,-7 4-1 16,-3 8 3-16,-8 10 3 15,-6-4 0-15,-15 6 0 16,-10 0-5-16,-11 1-1 16,-4-4-1-16,1-6 1 15,3-2-20-15,4-7-8 16,6 1-64 0,12-6-56-16,6-7 47 15</inkml:trace>
  <inkml:trace contextRef="#ctx0" brushRef="#br0" timeOffset="95391.4693">21713 7503 204 0,'-24'-6'77'0,"3"12"-60"0,-29-3-7 0,15 5-8 15,-11 1-3-15,-3 15 2 16,-4 5 0-16,3 4-1 15,1-4 1-15,7-3 5 0,10 1 4 16,11-7 1-16,7 1 1 16,10-3 0-16,8-4 0 15,10-2-2-15,14-3 1 16,11 0-8-16,14 3-4 16,10 2 8-16,-3-2 5 15,-3 0-8-15,-8 2-1 16,-7 4-3-16,-6 0 2 15,-12 5 3-15,-10 4 2 16,-10 5-6-16,-11 3 0 0,-11 1 1 16,-17-7 1-16,-7 6-1 15,-4-8-2-15,-4-7 1 16,8-5 1-16,0-3 1 16,6-12 3-16,1-6-23 15,10 0-8-15,8-9-54 16,6-2-24-1,11-1-21 1,7 6 57-16</inkml:trace>
  <inkml:trace contextRef="#ctx0" brushRef="#br0" timeOffset="95886.6832">22105 7873 144 0,'-56'-3'55'0,"56"6"-43"0,0 0 21 16,7 0 6-16,-4 0-2 31,43 0-17-15,3-6-7-16,11 0-6 15,7 0 0-15,22 3-2 16,-5-3 2-16,1 0-4 16,-7-6 0-16,-1 6 1 0,-10-2-5 15,-7 2-1-15,-3 0-2 0,-8 0 3 16,-10 0-33-16,-7-3-14 15,-8 3-47 1</inkml:trace>
  <inkml:trace contextRef="#ctx0" brushRef="#br0" timeOffset="96141.0424">23005 7670 144 0,'7'0'55'0,"3"3"-43"0,11 6 16 0,-6-3 5 16,13 6-10-16,-4-1-3 16,5 4-7-16,-1-3-3 0,-3 3-6 15,-4-1 2-15,0 4 3 0,-7 0-1 16,-7 2 3-16,-7-2 3 16,-10 2 1-16,-15 4-4 15,-7-4 1-15,-10 4-7 16,-4 0-3-16,0 2-4 15,4-2-1-15,3-4-40 16,4-5-19 0</inkml:trace>
  <inkml:trace contextRef="#ctx0" brushRef="#br0" timeOffset="97673.1309">23753 7811 148 0,'14'-14'55'0,"-11"5"-43"0,1 6 16 16,-4 3 5-16,-4-3-10 15,-3 0-3-15,-3 0-7 16,-12 6-1-16,-6 0-7 15,-4 3-1-15,-3 3 2 0,0 5 1 0,3 7 1 16,7-3-2-16,4 2 1 16,7-2-4-16,4-1 0 15,6 1 3-15,8-3 3 16,6-6-9-16,8-3-4 16,6-6 2-16,12-3 2 15,3-3 1-15,-1-3-1 16,1-9 5-16,-7-2 1 15,0 2 6-15,-8-3 3 16,-3 7-2-16,-6 2 0 16,-5 0-1-16,-3 3 0 15,-3 4-4-15,-1 2-3 16,-3 6-2-16,0 5-3 16,0 7-2-16,4 0 1 0,-1-1 1 15,4 4 2-15,0-6-1 16,4 3-1-16,-4-1-6 15,4-5-1 1,-1 0-28-16,4-6-12 0,1 0-17 16,-1-3-6-1,0 0-22-15</inkml:trace>
  <inkml:trace contextRef="#ctx0" brushRef="#br0" timeOffset="98154.1204">24052 8003 108 0,'-10'5'44'0,"6"1"-35"0,-3-3 14 0,7-3 5 15,0 3-1-15,0-3 2 16,0 0-3-16,4-3-1 15,6-3-14-15,4-8 7 0,4-1 4 16,7-3 2-16,-1-11 3 16,5-9-13-16,6-18-3 15,-3-12-5-15,-1-5-1 16,1-1-3-16,-4 1 1 16,-3 5 0-16,0 6 3 15,-4 9 1-15,0 18 1 16,0 20-2-1,1 13-1-15,-5 13-3 16,-3 19 1-16,-3 17-4 16,-4 20 0-16,-4 10 1 15,-3-4 2-15,0-2-1 16,0-9 2-16,0-7-4 16,0-8 0-16,0-11-1 15,-3-7 0-15,-1-8-18 16,1-10-7-16,-4 1-10 15,-4-9-3-15,-3-6-20 16,-4 0-7-16,1-6-17 16</inkml:trace>
  <inkml:trace contextRef="#ctx0" brushRef="#br0" timeOffset="98283.0125">24313 7850 184 0,'0'-12'68'0,"4"9"-52"0,3-3 12 0,0 3 5 15,4-3-17-15,3-6-6 16,0 4-9-16,4-4-3 15,3 0-79-15,0-3-35 16,4 4 43-16,-4-4 24 16</inkml:trace>
  <inkml:trace contextRef="#ctx0" brushRef="#br0" timeOffset="104310.7695">18588 9108 12 0,'0'0'8'0,"3"-3"-6"0,1-3-5 0,-4 6-3 15,3 0 0-15,-3 0 4 16</inkml:trace>
  <inkml:trace contextRef="#ctx0" brushRef="#br0" timeOffset="110255.5708">24959 7512 144 0,'-7'-15'55'0,"7"3"-43"0,0 12 21 15,0-3 6-15,0 0-6 16,0 0 0-16,0 0 2 16,4 0 0-16,-1 0 11 31,-3 3-18-31,0 0-8 16,4 3-10-16,-4 3-2 15,0 9-5-15,0 6-2 16,-4 11 0-16,1 9 1 0,-1 0 3 15,-3 3-2-15,0 0-2 16,0-2 0-16,-4-4 1 16,4-3-1-16,0-6-1 15,-3 1 1-15,-1-4-1 16,4-2 0-16,0-7 2 16,0 1-3-16,3-6 0 15,1-3-8-15,-1-3-2 16,1-6-10-16,-1-3-4 15,1 0-6-15,-1-3-1 0</inkml:trace>
  <inkml:trace contextRef="#ctx0" brushRef="#br0" timeOffset="110825.025">24839 7900 56 0,'7'-21'24'0,"0"3"-18"0,-7-5-20 16,4 14-10-16,-1-9 14 16,1-2 7-16,3-15 9 15,-4-7 5 1,8-11 22-1,0 6 11-15,-1 9-5 16,1 6-3-16,-1 2-5 0,4 7 0 16,1-1-13-1,-1 7-5-15,3-4-8 0,1 9 1 0,0 7 3 16,-1-1-1 0,4 0 1-16,-3 6-3 15,3 0-1-15,0 3 1 0,-3 3 1 16,-4 0-1-16,-3-4-1 15,-4 10-1-15,-7 3 0 16,-7 3-2-16,-4-1-2 16,-3 7 9-16,0-1 6 15,-4 7-7-15,-3-7-4 16,7 4 3-16,3-10 3 16,4 1-5-16,4-3-3 15,3-1-1-15,7 1 1 16,7 0-3-16,4-4 0 15,10 7-1-15,0-3 0 0,4 0 2 16,0 5 0-16,-4-2-3 16,-11-1 2-16,-6 7 1 15,-11-6 0 1,-4 2 2-16,-13-2 1 0,-4 2 3 16,-8 4 1-16,-2-1-3 15,-5-2-3-15,-6 5 2 16,0-8 0-16,-4-3-4 15,0 5-1-15,0-11-10 16,7-6-3-16,11-3-8 16,10 0 0-16,11-3-26 0,14-3-8 15,15 3-23 1,2-11-19-16,8 2 43 16</inkml:trace>
  <inkml:trace contextRef="#ctx0" brushRef="#br0" timeOffset="111567.4383">25587 7268 112 0,'3'-12'44'0,"5"18"-35"0,9-6 25 0,-17-6 10 16,0 6-7-16,0 0-1 15,0 0-1-15,0 0 1 16,0 0-20-16,0 6 4 0,0 0 1 16,0 2-7-16,0 4-3 15,4 3 0-15,-1 2 0 16,1 10 1-16,-4 8 2 15,0 18-3-15,3 21-1 16,-6-7-4-16,-1 4-1 16,-3-4-3-16,0 4 1 15,0 2-4-15,0 16 0 16,3-10-1-16,1-3 0 16,-1-14 2-16,1-6 2 0,-4-6-1 15,0-3 2-15,0-6-2 16,3-5-1-16,1-7-4 15,-1-3-2-15,1-8-13 16,3 0-3-16,-4-12-17 16,4-6-7-16,0-3-53 15,4-3-50-15,-1-12 50 16</inkml:trace>
  <inkml:trace contextRef="#ctx0" brushRef="#br0" timeOffset="113256.8636">26060 7288 248 0,'-7'-15'93'0,"7"15"-72"0,-4-5 14 0,4 10 0 16,-3-2-12-16,-1 6-3 15,1-3-11 17,-15 53-2-32,7 8 0 15,-3 13-3-15,4-10-1 16,-1-2 1-16,0-9 0 0,1-6-2 16,3-6-2-16,0-9 1 0,3-9-1 15,1-5 0-15,3-6 2 16,0-4 3-16,0-8 0 15,7-6 2-15,3-6-2 16,1-3 0-16,3-2-3 16,0-1 1-16,4-3-2 15,3 1-1-15,0 2 1 16,4 0-1-16,0 3-3 16,-1 0 2-16,1 6-1 15,-4 0 0-15,4 6 2 16,-8 0 0-16,-2 6-3 0,-5-3 2 15,-3 3 3-15,-10 0 3 16,-4-3 0-16,-8-1 0 16,-2 4-6-16,-8 0 1 15,0-3 0-15,4 0 2 16,4 0-3-16,-1 0-2 16,4-3-7-16,3-1-2 15,8-2-33-15,3 0-13 16,7 0-16-16,3-2-7 15,8-1-16 1</inkml:trace>
  <inkml:trace contextRef="#ctx0" brushRef="#br0" timeOffset="114129.8023">26430 7394 212 0,'-3'-29'82'0,"3"29"-64"0,-4 5 18 0,4-5 35 47,14 33-38-47,-3-1-11 15,-4 15-10-15,0 12-4 16,-7-9-4-16,0 3-1 16,7-3-1-16,-4-6 1 0,-3-3 0 15,-3-9-4-15,3-2 1 16,0-10-2-16,0 1 0 15,-4 2-71 32,11-31 25-47,1-4 5 16,-1-6 12-16,0-14 7 16,0-15 8-16,0-3 5 15,0 0 7-15,-4 0 11 0,1 6 5 0,-4 6 43 31,3 2-30-31,1 10 7 0,-1-1-18 16,1 10-6-16,3-4-4 16,0 9-1-16,0 1-2 15,4 2-3-15,3-3 1 0,0 9 1 16,4 3 2-16,-1 3-1 16,1 6-1-16,-1-3 1 15,1 3-1-15,-4-1 0 16,-3 10 2-16,-8 0-1 0,-3 2 2 15,-7 7 0-15,-3 2 3 16,-8-2-5-16,0-4-1 16,1 4 0-16,3-7 2 15,3 1 1-15,4-9 3 16,4-4-5-16,6 4-1 16,4-6 2-16,7 0 3 15,7 3-2-15,8 0-2 16,2 11 0-16,5-5 1 15,-1 2-3-15,-3 4 0 16,-8 0 3-16,-10 2 1 16,-10-2 1-16,-11 5 0 15,-7-2-2-15,-7-1 1 0,-4 4-2 16,-3-4 2-16,28-23-2 31,-36 15-31-15,5-6-13-16,10-6-35 15,3-6-16-15</inkml:trace>
  <inkml:trace contextRef="#ctx0" brushRef="#br0" timeOffset="114968.626">27044 7415 244 0,'28'-3'90'0,"-31"3"-70"0,-1 5 2 0,4-5-6 16,-3 9-9-16,-1 3 1 15,4 9-3-15,0 2 2 16,4 24-4-16,-4 0 7 0,0 3 3 15,3-3-6-15,1-3-2 16,-1-2-3-16,1-4-2 16,-1-3 1-16,-3-6 1 31,0-2-3-31,0-12-2 16,0-1 2-16,-3-8 2 15,-1-6-22-15,4-3-11 16,0-9-8-16,0-2-3 0,0-7 8 15,0-8 4-15,0-12 4 16,0-12 5-16,4 0 12 16,-1 6 6-16,-3 3 27 15,0 5 12-15,-3 10 7 16,3 3 2-16,0 8-16 16,0 0-4-16,0 7-16 15,3 2-8-15,8 3-3 16,-1 0 2-16,8 0 6 0,3 3 7 15,0 3-11 1,4 3 0 0,3 3-5-16,4 3 1 15,0 3 0-15,-4-1 1 16,-7 7 0-16,-3 0 0 16,-18 8 11-16,0 0-6 0,-18 7 6 15,1-7-5-15,-12 4-2 16,1-4 1-16,3-5 2 15,8-7-2-15,6 1 0 16,4-6-1-16,7 0-4 0,7-3 1 16,4 0 5-1,6-1-2-15,12 4-1 16,-1 0 0-16,7 3-1 16,0 0 0-16,-3 2 2 15,0 1-1-15,-11 0 6 16,-7 2-4-16,-21 1 10 15,0 0-7-15,-21 2 1 16,3 4-4-16,-14-4 0 16,1 1-1-16,-15-1 1 15,0-5-9-15,-4-3-1 16,1-6-27-16,10-3-10 0,11-6-46 16,10-3-53-1,39-6 45-15</inkml:trace>
  <inkml:trace contextRef="#ctx0" brushRef="#br0" timeOffset="115538.9732">27771 7147 224 0,'-14'-6'85'0,"14"6"-66"0,3 0 19 15,-3-3 21 1,0 6-34-16,0-3 9 16,4 9-22-16,-4 3 5 15,0 2-10-15,0 7 15 16,3 8-12-16,1 13 13 15,6-1-13-15,1 20 6 16,-1 7-9-16,1 11 4 0,3-2-6 16,0 8 2-1,0-8-4-15,-3 17 0 16,0-6-1-16,-4 3 3 16,3-9-3-16,-10-5-3 0,4-7 0 0,-8-2 3 15,4-6-1-15,-3-4-5 16,3-5 2-16,-11-6-23 15,8-8 13-15,-8-13-47 16,7-2 33-16,-3-16-143 16,7 1 95-16</inkml:trace>
  <inkml:trace contextRef="#ctx0" brushRef="#br0" timeOffset="116935.8602">28208 7300 228 0,'-14'-12'88'0,"14"12"-69"0,-7 3 15 0,7-3 3 16,0 9-15-16,-4-3-4 15,4 3-9-15,0 5-1 16,0 7-5-16,4 5 0 0,-1 15 3 15,1 7 1-15,3 7 3 16,0 1-3-16,0 0-2 16,0-15 0-16,0 0-1 15,0-5-2-15,0-7-2 16,0-8 1-16,-3-1-1 16,0-8 2-16,-1-3 1 15,4-3 1-15,4-6 0 16,-1-3-2-16,8-3 1 15,3-3-4-15,4 0 0 16,7-3 1-16,6 7 0 0,1 2 0 16,0 3 0-1,-4 0 0-15,-3 3 2 0,-4 2-3 16,-7 10-2 0,-7 0 2-16,-3 3 2 0,-7-1 0 15,-11 1 2 16,-8-1 0-15,-13 1 1-16,-7-3 0 16,-4-6 0-16,0-4-2 0,4 1-2 15,3-12 1 1,8 1-1-16,2-1-27 16,8-3-9-16,7-6-24 0,4 0-8 0</inkml:trace>
  <inkml:trace contextRef="#ctx0" brushRef="#br0" timeOffset="120224.5661">28885 7412 172 0,'-7'-15'66'0,"7"15"-52"0,-3-15 17 16,-1 9 18-1,8 6-28-15,-4-6 12 16,0 4-19-16,0-4 18 16,0 3-18-16,0-3 20 15,0 6-20-15,0-3 11 16,0 3-15-16,0 0 2 16,0 6-8-16,0 3-4 15,3 5-1-15,-3 16 3 0,4-1-1 0,-1 15 4 16,1 3-3-1,0 9 1-15,-1-6-1 0,1-3-2 16,-1-9 1-16,1-2-1 16,-1-4 0-16,-3-9 2 15,4 1-1 1,-4-9 4-16,0 2-3 16,-4-8-10-16,4-3 5 0,-3-6-39 15,-1 0 23-15,-3-9-49 16,4 3 38-16,-5-11-58 15,5 2 50-15,-1-14-43 16,4 8 46-16,-7-20 9 16,4 6 17-16,-4-10 37 15,3 7-15-15,-3 0 38 16,4 3-30-16,-4-4 26 16,7 7-27-16,-4 6 5 15,8-1-15-15,-1 10 5 16,4 2-8-16,0-6 0 15,7 13-4-15,8-1 0 16,2 3-1-16,11 3 3 16,1 3-3-16,3 0 6 15,-1 6-5-15,-2 0 3 16,-1 2-3-16,-10 4 3 16,-1 6-4-16,-10-3-5 15,-3-1 1-15,-15 10 1 16,1-7 1-16,-18 4 6 15,3-6-3-15,-7-4 3 16,4 1-3-16,4-3 0 0,10 0-1 0,7-6 1 16,7 3-2-16,10-3 2 15,8 2-2-15,7-2-1 16,-1 0 1-16,5 6-4 16,-4 9 2-16,3 5-1 15,-3 4 0-15,-11-1 4 16,-7 4-1-16,-14 2 2 15,-4-6-2-15,-20 7 4 16,-1-4-3-16,-24-2 6 16,-1-1-5-16,-13-8 6 15,10-4-6-15,0-2 3 16,14-3-3-16,7-3-4 16,11-3 0-16,21-6-114 15,11-3 63-15</inkml:trace>
  <inkml:trace contextRef="#ctx0" brushRef="#br0" timeOffset="130431.9869">26127 7803 84 0,'-4'-9'33'0,"4"12"-26"0,4-3-6 0,-4 0-3 16,0 0 11-16,0 0 6 15,0 0-3-15,0 0 1 16</inkml:trace>
  <inkml:trace contextRef="#ctx0" brushRef="#br0" timeOffset="130949.3775">26123 7800 124 0,'0'3'46'0,"0"-3"-35"0,0-3-4 0,0 3-1 15,0 0-1-15,0 0 2 0,0 0 3 16,0 0 1-16,0 0-8 16,-3-3-1-16,3 0-2 15,0 0 2-15,0 0 3 0,0-3 0 16,0 0 2-16,3-3-9 15,1 3-3-15,-1 1 14 16,4-1 5-16,0 3-6 16,0 0-2-16,0 0-2 15,4 0 2-15,0 3 1 16,-4 0 1-16,0 6-2 16,0 0 1-16,0 0-2 15,0-1 0-15,-4 7-3 16,1-3 1-16,-4 3 0 15,4 0 1-15,-1-4-2 16,1 7-2-16,-1-6 3 0,1 0 0 16,-1 0 1-16,1-4 0 15,-4 4 0-15,0-3 0 16,-4 0-2-16,-3 0-2 16,-3 0 1-16,-5 3 1 15,-2 5 1-15,-4-2 1 16,3 3-7-16,0-6 0 15,4 2 1-15,4-5 3 16,6-3 0-16,4-3-1 16,7-3 1-16,7-3-1 15,0-5-27-15,8 2-9 0,2 0-59 32</inkml:trace>
  <inkml:trace contextRef="#ctx0" brushRef="#br0" timeOffset="131603.1748">26039 7870 100 0,'-4'-12'38'0,"8"12"-29"0,-4-8 3 0,0 5 1 16,0-3-6-16,3 3 1 16,-3-6-3-16,4 0 2 15,3-3-4-15,0 4 0 16,3-1 3-16,1 0 3 0,3 0-4 16,4-3-1-16,-1 7 2 0,4 5-3 15,-3-3 0-15,3 3 10 16,-3 3 3-16,3 0-3 15,-3 2 0-15,-4 4-6 16,-4-3-2-16,-3 0 0 16,0 0 1-16,1 0-3 15,-8 0 0-15,-4-1 3 16,-3 1 1-16,-4 6 1 16,-3-3 0-16,-3 3-2 15,-5-1 1-15,1 4-2 16,0-3 0-16,3 0-3 15,1-4 1-15,3 1 0 16,0-3 1-16,3-3 0 16,4 0 0-16,0-3 0 0,3 0 0 15,1-3-5-15,3 0 1 16,0-3-2-16,0-3 0 16,0 4-7-16,0 2-2 15</inkml:trace>
  <inkml:trace contextRef="#ctx0" brushRef="#br0" timeOffset="132551.0763">26028 7917 80 0,'14'-3'33'0,"-17"3"-26"0,-5 0 7 0,5 0 3 15,-4-6 0-15,7 3-1 16,0 1-6-16,0-4-4 16,0 0 1-16,0-3 0 15,7-3 3-15,0-2 1 16,0 2-5-16,0-3-4 0,0 0 1 16,4 4 4-16,-1 2 4 0,1 0 0 15,0 0 1-15,3-3-4 16,0 4-3-16,0 2 0 15,0 0 1-15,0 3-1 16,0 0 2-16,0 3-2 16,0 3 0-16,-7-3-1 15,1 3 0-15,-1-3 0 16,3 0 0-16,-3 3 0 16,0 0 2-16,-3 3 1 15,6-3 3-15,-3 2-3 16,0 4 1-16,1-3-3 15,-1 0 2-15,0 0-4 16,-4 3-2-16,1-3 2 16,-4 8 0-16,0-2-1 15,0 0 1-15,0-3 2 16,-4 5-2-16,-3-5 0 16,0 0 1-16,0 0 2 15,-4 2-3-15,-3 1 0 16,-3 0 1-16,-1 0 2 15,-3 0-3-15,0 2-2 16,0-2 2-16,-1-3 2 16,5-3-2-16,3 0-2 15,3-3 0-15,0-3 1 16,1 0 1-16,3-6 1 16,0 3-2-16,3-6-2 15,1 0 3 1,3 9-11-1,-4-12-193 17,11-5 78-17,4 8 25-15</inkml:trace>
  <inkml:trace contextRef="#ctx0" brushRef="#br0" timeOffset="134112.4149">26056 7300 132 0,'0'0'49'0,"0"0"-38"16,4 0 10-16,-4 0 4 0,0 0-1 16,3 3 1-16,-3-3-12 15,4 3-3-15,-1 0-6 16,-3 0 4-1,0 3-5-15,0 2 6 0,0 4 3 16,0 6 5-16,0-1-3 16,0 10 2-16,0-1-9 0,0 7 0 0,4-1 3 15,-1 6-4-15,1 3 2 16,-1-2-3-16,1-1 2 16,-1-6-6-1,1-2-1-15,-4-1 0 0,0-6 0 16,0 4 0-16,0-7 0 15,0 4 0-15,0-6 2 16,0 2 1-16,0-5 1 16,0 0-2-16,0-1 1 15,0-2-2-15,0 0-1 16,0-6 5-16,0 0 1 16,0-1-5-16,0 1 0 15,0-3-1-15,0-3 2 0,0 0-1 16,0 3 2-1,0 0-2-15,-4 0-1 0,4 0 1 16,0 0 1-16,0-3-1 16,0 0 2-16,0 0-2 15,0 0 2-15,0 0 0 16,4-3 3-16,0-3-3 16,-1-3 0-1,1-5 1-15,3 2 0 0,0-6-2 16,0 1-2-16,0 2 1 15,0 0 1-15,0-2-3 16,0 2 0-16,4 3 1 16,-1-3 2-16,4 4-3 15,4 2 0-15,0-3 1 0,3 6 0 16,0-3-3-16,4 6 0 16,-1 1 4-16,1 2 1 15,-4 0-3-15,0 2 1 16,-3 4 0-16,0 3 2 15,-1-3-1-15,-3 0-1 16,-3 0-2-16,-1 3 1 16,-2-4-1-16,-5 7 0 15,1-3 4-15,-8 0 1 16,-3 0-4-16,-4 2 1 16,-3 4 2-16,-7-3 1 15,-4 0-1-15,1-1 1 16,-4 4-4-16,-1 0 0 15,-2-3 3-15,-1 2 1 16,4-2-1-16,3-6-2 0,4 0 1 16,0-3 1-16,3-3 1 15,4-3 1-15,3 0-2 16,4-3-2-16,4-3 1 16,-1 0-1-16,4-2 0 15,0 2 2-15,0-3-39 16,0 3-14-16</inkml:trace>
  <inkml:trace contextRef="#ctx0" brushRef="#br0" timeOffset="139970.2069">21569 9534 100 0,'-39'-9'38'0,"21"6"-29"0,4 0 10 0,4 1 5 0,-4-1 7 16,-1-3 3-1,5 3 4-15,-1 0 3 0,4 3-22 16,4 0 3-16,-4 3-1 0,7 0-14 16,0 8-5-16,0 1 0 15,0 6 0-15,3 11-5 16,-3 1 0-16,0 5 1 16,0 3 3-16,4-3-2 15,-1-8 0-15,1-4 1 16,3-14 8-1,7-21 3-15,7-17 1 16,4-9 0-16,-1 0-2 16,5-12-1-16,-1-12-3 15,0-6-1-15,0-11 1 0,1 0 1 16,-1 5 1 0,4 6 0-16,-4 10-4 0,0 8-3 15,-3 11 2-15,-1 7 2 16,-2 12-2-16,-5 11 0 15,1 12-3-15,0 11-3 16,-1 16-1-16,4 20 3 16,0 9 2-16,-3 5 2 15,0-2-4-15,-1-6 1 16,-3-3 0-16,-3-6 2 16,-4-3-1-16,-7-9-1 15,-3-5 1-15,-8-10-1 16,-3-2 0-16,-4-1 2 15,-6-11-8-15,-1-3-3 0,0-3-26 16,1 0-10-16,-5-3 3 16,5 0 3-16,-1-3-3 15,0-2 2-15,4-4 6 16,3 3 6-16,1 0 11 16,3 3 6-16,0 0 4 15,-1 1 5-15,5-4 3 16,-1 3 2-16,4 0 5 15,4 3 3-15,3-3-6 16,7 0-1-16,0 0 0 16,7-5 0-16,4 2 0 0,3-3 0 15,7 0-2 1,11-5 1-16,7 8-4 0,14-3 0 16,-4 6-59-1</inkml:trace>
  <inkml:trace contextRef="#ctx0" brushRef="#br0" timeOffset="140505.2966">22356 9402 92 0,'-25'6'35'0,"21"-6"-27"0,-3 0 31 16,7 0 14-16,0 0-24 15,4 3-10-15,3 0-4 0,7-3 0 16,14 6-8-16,0-6 2 0,15 2 4 16,10-2 2-16,3 3 0 15,1 0-1-15,-5-3-1 16,-2 0-5-16,3 0-3 15,-11 0-5-15,-3 0 0 16,-4 0 2-16,-7 0 1 16,-3 0-1-16,-7 0 1 15,-4 0-4-15,3 3 0 16,-9-3-1-16,-8 0-2 16,0 0-2-16,0 0-1 15,-4-3-23-15,0 3-10 16,-3-3-39-1,0 0-37-15,-3 1 42 16</inkml:trace>
  <inkml:trace contextRef="#ctx0" brushRef="#br0" timeOffset="140796.0367">22849 9384 128 0,'-7'3'49'0,"7"-12"-38"0,4 12 12 16,-4-3 6-16,7 0-22 15,0 0-7-15,4-3 7 16,3 0 7-16,3 3-7 15,5 0 5-15,2 0 4 0,8 6-2 16,0 0 2-16,3 6-3 16,0 0 2-1,-3 5-6-15,-7-2-3 0,-8 3 1 0,-6 5 0 16,-15 1-1 0,-10 5 1-16,-10 9-2 15,-8-2 0-15,0 2-1 16,-3 0 2-16,3-3-3 0,4-2 0 15,3-7-6-15,4-2 0 16,7-10-111 0,7-8-53-16,3-12 82 15</inkml:trace>
  <inkml:trace contextRef="#ctx1" brushRef="#br0">31595 15370 0,'0'0'0,"0"0"16</inkml:trace>
  <inkml:trace contextRef="#ctx0" brushRef="#br0" timeOffset="144723.5688">23929 9408 104 0,'7'-15'41'0,"-3"12"-32"0,-4 0 20 0,0 0 8 15,-4 0-7-15,-3 0 0 16,0 0-6-16,-4 0-1 16,-3 3-12-16,-3 3 4 0,-1 0 3 15,-3 3-4-15,0 0 2 16,-4 3-14-16,4 0-3 16,0 3-2-16,6-1 1 15,1 1 1-15,11 0 1 0,3 2-3 16,7-2 2-16,3 0 1 15,1 0 2-15,3 0-1 16,0-7 2-16,0-2-2 16,4-3 2-16,0 0 0 15,-1-6 3-15,1 1-3 16,0-7-2-16,-4 0 2 16,0 0 0-16,0 1-4 15,0-7 1-15,-3 6 0 16,-4 0 2-16,0 1 1 15,-4 2 1-15,1 3 2 16,-1 3 1-16,-3 3-1 16,0 0 1-16,0 0-9 0,0 0 0 15,0 0 0-15,0 6 1 16,4 0-2-16,-4 6 0 16,3-1 2-16,1-2 2 15,-1 3 0-15,4 3-1 16,0-4 1-16,1 1-1 15,-1 0-3-15,3 0 2 16,1-4 3-16,-1 1 1 16,1-3-4-16,-1 0 1 15,-2-3-16-15,-1-3-6 16,-7 0-22-16,3 0-8 16,1-3-43-1,-4 0-23-15,3 0 60 0</inkml:trace>
  <inkml:trace contextRef="#ctx0" brushRef="#br0" timeOffset="145236.5809">24179 9602 88 0,'18'9'33'0,"-11"-4"-26"0,-7-2-2 15,7-3 61-15,0 0-17 16,4 0-7 0,-1 0-6-16,-3-5-22 0,4-7-1 0,0-3 0 15,-1-3-3-15,1-8 2 16,-1 0 10-16,4-7 6 16,-3-11-3-16,3-6-3 15,0-6-8-15,0 0-4 16,4 1-3-1,0 5 0-15,-1 5-4 0,1 7-2 16,0 6 2-16,-4 5 2 16,0 4-7-1,3 5 2-15,1 9-3 16,0 9 4-16,-1 9 3 16,-3 15-3-16,1 11-3 15,-1 18 1-15,-4 3 2 0,1 0 2 16,-1 0-1-16,-3-1 1 0,1-5-4 15,-1 0 0-15,-4-3 1 16,-3-5 0-16,-3-7 0 16,-1 0 0-16,1-8-7 15,-1-13-3-15,-3-2-10 16,0-6-5-16,0-6-11 16,-4-6-4-16,-3-6-43 15,0 1-56 1,0-7 36-16</inkml:trace>
  <inkml:trace contextRef="#ctx0" brushRef="#br0" timeOffset="145384.1826">24345 9499 140 0,'-7'0'55'0,"14"0"-43"0,-3 3-3 0,3-3-3 0,3 0-5 0,4-3 2 15,8-3-9 1,6-3-3-16,11 0-50 0,10-5-22 15</inkml:trace>
  <inkml:trace contextRef="#ctx0" brushRef="#br0" timeOffset="148297.0403">25506 8999 96 0,'3'-9'38'0,"-3"3"-29"0,4 1 32 16,-4 5 13-16,3 0-9 15,1-3-3-15,-1 0-5 0,-3 0 2 16,4 0-22-16,0 0 8 0,-1 0 3 15,1 3-2-15,-4 0-1 16,0 0-5-16,0 0-2 16,3 3-8-16,-3 3-4 15,0 8-3-15,0 13-3 16,-3 14 7-16,-1 12 3 16,1 6-3-16,-1 8-2 15,-3 4 0-15,0 5-1 16,0 4 0-16,-4 2 2 15,1 0-5-15,-1-11-1 16,1-3 2-16,-1-13 1 16,4-8-1-16,0-5 1 15,0-7-2-15,3-9-1 0,1-5 1 16,-1-6-1 0,1-4-7-16,3-2 0 0,-4 0-10 15,4-9-2 1,0 3-10-16,-3-6-4 15,-1-3-2-15,1 0 1 0,-1 0-10 16,4-2-4-16,7-1-27 16,4 0-50-1,-4-6 30-15</inkml:trace>
  <inkml:trace contextRef="#ctx0" brushRef="#br0" timeOffset="149062.6769">26031 8964 180 0,'0'-21'68'0,"0"12"-52"0,4 1 23 16,0 5 10-16,-4 3-12 16,3 0-1-16,-3 0-19 15,4 3-8-15,3 2-5 16,-4 13-1-16,1 6 0 0,-1 11 3 16,1 24 1-16,-4 2-3 15,-4 4-1-15,1-3 1 0,-1-6 0 16,-3-6-5-16,0-3 1 15,0-9 6 1,0-6 6-16,0-8 3 16,3-4 0-16,1-8 1 0,3-6 0 15,0-6-8-15,3-6-3 16,8-3-3-16,0-8 1 16,6-1-4-16,4-3-2 15,8 1 2-15,2 2 0 16,5 1-2-16,9 8 2 15,-2 3-1-15,-1 6 0 16,-7 3-3-16,-6 6 1 16,-12 2 6-16,-6 1 4 15,-8 3-3-15,-17 3-2 16,-7-1 2-16,-4 1 0 0,-6 2-4 16,-1-5 1-16,0-3 0 15,4 5 2-15,3-11-10 16,4-3-2-1,3 0-17-15,4-3-6 16,4-3-22-16,3-3-8 0,3 3-1 16,4-8 1-16</inkml:trace>
  <inkml:trace contextRef="#ctx0" brushRef="#br0" timeOffset="149829.1154">26681 8967 224 0,'-4'-6'85'0,"8"6"-66"0,-8 3 12 0,4-3 1 15,0 6-17-15,0 3-3 16,-3 11-4-16,-1 12 0 16,0 13-4-16,-3 7 2 0,0 4 0 15,0-3 0-15,0-3-1 16,4-3-6-16,-1-3 1 16,1-11 0-16,-1-4 2 0,4-8 1 15,0-4 1-15,0-8-7 16,0-9-2-16,0-9-14 15,4-8-5-15,-4 17-49 32,3-71 39-17,1 1 18-15,3 8 16 16,0 9 7-16,-4 9 21 16,4 6 11-16,0 11-20 15,1 1-1-15,-1 8-1 0,3-3-7 16,4 7-3-16,4 2-7 15,3 3-2-15,7 0 1 16,11 6 0-16,3 3 1 16,1 3 2-16,-4 6-1 0,-1-3 2 15,-9 6 0-15,-8 5 3 16,-11 4-1-16,-10 0 2 16,-17 14-4-16,-15 3-2 15,-10 0 2-15,3-5 0 16,4-1 1-16,6-11 0 15,12-4 0-15,6-2 0 16,11-6 0-16,11 0 0 16,17-1 2-16,11-2 1 15,3-3-6-15,4 3 0 16,-7 3-3-16,0 0 0 0,-15 2 4 31,1 4-1-31,-11 3-1 16,-14 8 3-16,-11 1 2 0,-13 5-2 15,-22 0 0-15,-7 1-1 16,-11 5-2-16,5-6 1 0,2 1-1 16,4-10 2-16,7-2-21 15,7-10-9-15,8-8-15 16,6-3-6-16,11-8-42 16</inkml:trace>
  <inkml:trace contextRef="#ctx0" brushRef="#br0" timeOffset="150578.5902">27672 9208 36 0,'-7'-15'16'0,"3"6"-12"0,-3-11-10 16,7 14-6-16,-3-3-1 15,-1-3 0-15,1-2 93 32,-1-13-21-17,1 1-2-15,-1 2-4 0,4 1-2 16,0-1-6-16,0 6-3 16,0 4-23-16,4 2 8 0,-4 0 4 15,0 6-1-15,3 3 2 16,1 3-9-16,-4 0-2 15,3 9-8-15,4 12-3 16,0 5-1-16,4 18 1 16,-1 12-3-16,1 3 1 15,-4 3-3-15,0 8 2 16,-7 1-2-16,0 5 0 16,-3 4-3-16,-1 2-2 0,-3-11 1 15,0-10-1 1,0-8 0-16,3-6 2 15,1-9-1-15,3-8 2 16,0-10-20-16,3-5-6 0,1 0 3 16,3-12 1-16,4-6-24 15,3-9-9-15,3-6-26 16,1-17-9-16,10-6-26 16</inkml:trace>
  <inkml:trace contextRef="#ctx0" brushRef="#br0" timeOffset="151227.858">28208 8970 284 0,'-7'-12'107'0,"7"12"-83"0,-3 0 13 0,3 0 1 0,0 3-11 16,0 0-3-16,0 3-14 16,0 3-6-16,0 11-3 15,0 10 3-15,-4 8 5 0,4 15-3 16,-4 2-1 0,1 4-5-16,-1-3 0 0,1-6 0 15,-1-6 0-15,1-8 0 16,3-10 0-16,0-3 0 15,3-8 2-15,4-6 8 16,4-9 3-16,3-6-2 16,4-6-1-16,6-5-6 0,5-4-1 15,6-2-3-15,11 5-1 16,-4 3-1-16,4-2 0 16,-11 8 2-1,4 6 0-15,-7 9 2 16,-4 3-3-16,-14 5 0 15,4 1 1-15,-15 11 2 16,-13 1-1-16,-15-1-1 16,-14-2-2-16,0-1-10 15,1-2 7-15,-15 2-5 16,3-11-16-16,4-9-8 16,4-6-26-16,0-3-10 15,3-5-62-15,-7-1-25 0</inkml:trace>
  <inkml:trace contextRef="#ctx0" brushRef="#br0" timeOffset="152442.6609">21833 10584 156 0,'0'-24'60'0,"0"21"-47"0,4-6 32 15,-4 9 13-15,0-5-9 0,0 5-2 16,0 0-9-16,7 5-1 16,-3 1-21-16,-1 3-7 0,1 12-4 15,-4 11-1-15,-4 12 0 16,1 9-2-16,-5 3-2 15,1 0 1-15,-3 0-1 16,-1-9 0-16,4-9 0 16,0-6 2-16,0-8 1 15,4-10-8-15,-1-11-2 16,4-9-20-16,0-8-10 16,4-16 1-16,-1-14 2 15,4-9 19-15,0-3 8 16,4-2 6-16,3 5 1 15,0 6 2-15,4 3 3 16,-1 11 9-16,4 4 5 16,1 5-7-16,2 1-2 15,8 8-6-15,0 6-3 0,3 1 2 16,-3 5 2-16,0 3-4 16,-1 3-3-16,-2 5 1 15,-1 1 0-15,-4 3 1 16,-2 0 2-16,-8 5-1 15,-4 1-1-15,-3 0 1 16,-3 5 1-16,-4-2 1 16,-7 2 3-16,-4-2-1 15,1 2 0-15,-4-8 3 0,-1 0 5 16,1-4-3-16,4-2 0 16,6-3-6-16,4 0-1 15,4-6-1-15,10 0-2 16,4 0-2-16,6 0 1 15,4 0-1-15,8 9 0 16,-5 6 2 0,-2 2 0-16,-5 4 0 0,-2 5 2 15,-12 4 3-15,-10-1 4 16,-10 6-2-16,-12 4 1 16,-9-1-5-16,-5-3-2 15,-6-3 0-15,0-5 1 16,-1-10-1-16,8-5-1 15,7-6-4-15,7-6 0 0,7-6-20 16,10-3-9-16,11-5-14 16,11-7-6-16,6 1-35 15,5-4-49 1,6-2 40-16</inkml:trace>
  <inkml:trace contextRef="#ctx0" brushRef="#br0" timeOffset="153164.1015">22899 10919 160 0,'-25'0'63'0,"18"-3"-49"0,-4 12 31 0,8-6 11 16,-1 0-13-16,1-3-4 15,-1 3-17-15,4-3-4 16,0 0-10-16,7 5-7 0,8-2-4 16,6-3 8-16,14 0 4 15,18 0 0-15,10 0 0 16,8-3-1-16,0-2 2 0,6-4-3 16,-6-6 1-16,3 3-5 15,-7 0-2-15,-4-5 0 16,-10 2 1-16,-10 0-6 15,-15 1 1-15,-11 5-8 16,-2 0-3-16,-12 0-1 16,-14 0-1-16,-3-2-16 15,-7 2-6-15,-4 3 6 16,4-3 7-16,4 3 7 16,-1 0 7-16,4 1 4 0,14-1 15 31,10 6 7-16,12 6 1-15,9-4 3 16,1 4-1-16,0 3 0 16,-4 3 2-16,-3 6 0 15,-8 2 2-15,-6 1 1 16,-7 8 1-16,-11 1 0 16,-18-1-7-16,-10 3 0 15,-11 1-10-15,-4-1-2 16,-3 3-3-16,4-2 1 15,3-10-11-15,11-2-2 16,10-13-30-16,8-5-12 16,13-6-30-16,11-5-12 0</inkml:trace>
  <inkml:trace contextRef="#ctx0" brushRef="#br0" timeOffset="153837.3972">24021 10454 156 0,'7'-29'57'0,"-7"20"-44"0,3 3 36 0,1 3 13 16,-1 3-11-16,1 0-5 15,3 6-9-15,0 0-3 16,-4 0-19-16,4 6-9 0,-3 8-2 16,3 4 3-16,-3 11 6 15,-1 9-7-15,1 9-3 0,-1 9 0 16,-3-6 2-16,0 0-2 16,-3-9 0-16,-1-9-3 15,1-3-1-15,-1-6 3 16,4-8 1-16,0-3 7 15,4-10 4-15,3-5-3 16,3-8 1-16,11-4-7 16,11-12-1-16,11-2-2 15,2-13 1-15,5 1-2 16,3 3-1-16,3 5 1 16,-3 4 1-16,0 11-3 0,-4 9 0 15,-6 6-1-15,-15 9 0 16,-10 8 4-1,-18 4 1-15,-15 5 1 16,-13 4 0-16,-14-1-2 16,-8 0-2-16,-13-2-2 0,-4-10 1 15,3-5-10-15,8-6-3 16,3-9-22-16,11-6-9 16,6-3-69-16,19-6-28 15</inkml:trace>
  <inkml:trace contextRef="#ctx0" brushRef="#br0" timeOffset="167663.3331">5465 14961 72 0,'-8'0'30'0,"8"0"-24"0,0 3 4 0,0-3-2 15,0 0 2-15,8 6 1 16,-8-6 1-16,0 0 0 16,0 0 5-16,3 6 1 15,8 0-3-15,-8 0-1 16,4-1-4-16,0 1 1 16,4 3-6-16,6-6-1 0,1 0 2 15,0-3-3-15,6-3 0 16,1-3-1-16,0-6-2 15,10 1 1-15,0-4-1 16,15 3-49 0,-4 0-50-16,3 1 25 15</inkml:trace>
  <inkml:trace contextRef="#ctx0" brushRef="#br0" timeOffset="170455.1462">5465 15376 108 0,'0'0'41'0,"0"5"-32"0,0-5 20 0,0 0 8 15,0 0-7-15,0 6 0 16,-8 0-13-16,16 6-3 16,-8 0-8-16,0 2-4 0,0 19 1 15,0 8-2-15,0 0-1 16,0 6 1-16,-8-6 1 15,8-3-1-15,-3 1-1 16,3-7 3-16,0-5 0 0,-7-4-4 16,3-8 1-1,1-1 0-15,-4-8 2 0,7-9-34 16,0-8-16-16,0-1-35 16</inkml:trace>
  <inkml:trace contextRef="#ctx0" brushRef="#br0" timeOffset="170891.7232">5405 15428 124 0,'3'-17'49'0,"11"8"-38"0,0-6 1 15,-3 9-2-15,-1 1-4 16,12-4-1-16,-8 0-3 16,7-3 1-16,4 3-2 15,-8 1 2-15,1 2 2 0,0 3 0 16,-1 3 0-16,-13 6 3 0,-1 5 3 15,-6 13-6-15,-1 2-1 16,-13 13 0-16,-1 5 0 16,-3 0-2-16,-4 0-2 15,0-12 3-15,4-8 2 16,7-1-4-16,11-8-1 16,3-3 0-16,3-6 2 15,11-6-1-15,4-6 2 16,10 0-2-16,0-3 2 15,0 3-4-15,1 3 0 16,2 0-1-16,-6 6 0 16,0 3 2-16,-11 3 2 15,0 3 1-15,-3 5 1 0,-15-2 0 16,-3 3 2 0,-7 2-3-16,0-2 0 0,-7 2-1 15,7-2 1-15,-8 0-2 16,5-1 2-16,-1-5-11 15,4 0-2-15,0-6-77 16</inkml:trace>
  <inkml:trace contextRef="#ctx0" brushRef="#br0" timeOffset="171703.6387">6773 14999 108 0,'-10'12'44'0,"10"-6"-35"0,0 0 16 16,0-6 4-16,0 0-16 16,3 0-5-16,8-6-3 15,10-3-1-15,4-6-2 16,17 1-2-16,4-4 1 0,0 0-52 16</inkml:trace>
  <inkml:trace contextRef="#ctx0" brushRef="#br0" timeOffset="173728.2137">7003 15925 100 0,'-18'-17'38'0,"29"25"-29"0,-4-5 6 0,-7-3 2 16,0-3-3-16,0-5 0 16,3-4-6-16,4-3 0 0,-3-8-3 15,6-4 0-15,1-5-3 16,0-18 1-16,3-9 0 15,-7-6 5-15,3 7 5 0,1-1-1 16,-1 9 3 0,1 3 1-16,0 9 2 0,-1 5-4 15,4 10 0-15,-3-1-6 16,-4 10 0-16,4 5-7 16,3 6-1-16,3 9 0 15,-6 5 0-15,6 4 2 16,1 15 1-16,-4 8-4 15,4 9-1-15,0 9 1 0,-4-1 0 32,-4-2 3-17,-10-6 1-15,0-5-1 0,0-7-2 16,0-6 1-16,0-5-1 16,-10-4 0-16,3-8 0 0,0-3-27 15,-8-6-11 1,5-6-58-16</inkml:trace>
  <inkml:trace contextRef="#ctx0" brushRef="#br0" timeOffset="173882.4184">7063 15570 184 0,'14'8'68'0,"0"-16"-52"0,7-7-3 0,-7 6-5 0,7-9-35 15,15-5-14-15</inkml:trace>
  <inkml:trace contextRef="#ctx0" brushRef="#br0" timeOffset="175199.4748">10756 14132 124 0,'18'-21'46'0,"-29"16"-35"0,4-7 12 0,4 9 9 16,-15 0-11-1,-10 3-11-15,-4 3-4 16,-3 0-4-16,-4 6 3 0,4 2 1 16,-1 1 2-16,5 0 0 15,2 0 2-15,5-1 4 16,6 7-8-16,8-6-3 0,6 0-2 15,8-7-1-15,6 10-3 16,8-9 2-16,10 0 1 16,14 0 2-16,11 3-3 15,7 2 0 1,-3 7 3-16,-8-3 1 16,-3 2 1-16,-7 7 0 0,-8 11 2 15,-6 6 1-15,-7 0 1 16,-11 4 2-16,-11 2-1 15,-10-3 0-15,-14-3-3 16,-14-6 1-16,-4-5-4 16,0-7 0-16,7-5-8 15,4-4-4-15,7-8 11 0,6-9 8 16,12-5-47-16,6-13-19 16</inkml:trace>
  <inkml:trace contextRef="#ctx0" brushRef="#br0" timeOffset="175576.4803">11437 14414 96 0,'0'9'38'0,"0"-3"-29"0,0 3 14 0,4-6 6 0,-1 0 3 16,4 3 4-16,4-4-7 15,3-4-3-15,7-1-14 16,7-6 1-16,15 0 3 0,17-3-4 16,10-5 1-16,-3 2-10 15,4-3-2-15,-4-2 5 16,3 2 4-1,11-3-10-15,4 7-2 16,-11 2-1-16,-7 0 1 0,-7 0-6 16,-10 4 1-16,-8-1-19 15,-7 0-6-15,-7 0-21 16,-6 0-8-16,-8 3-12 16</inkml:trace>
  <inkml:trace contextRef="#ctx0" brushRef="#br0" timeOffset="175845.8008">12450 14144 180 0,'7'3'68'0,"-4"-3"-52"0,4 0 1 0,0 0-2 16,4 3-6 0,-1-3 0-16,5 6-1 15,-1-1 0-15,0 4-4 0,3 3 6 0,-3 0 3 16,1 0 0-16,-1 8 2 15,-4-2-4-15,-3 2 1 16,-3 4-3-16,-4 8 0 16,-7 1-5-16,-7 5-1 15,-4 6-1-15,-10 0-2 16,-4-6-4-16,-10-3-2 0,-1-8-28 16,5-4-13-16,2-8-59 15</inkml:trace>
  <inkml:trace contextRef="#ctx0" brushRef="#br0" timeOffset="176719.2934">13575 14258 132 0,'-7'-3'49'0,"3"3"-38"0,-3-5 19 0,4 2 8 16,-4 0-12-16,-7 0-3 15,-15 0-4-15,-6 0-3 16,-4 0-8-16,-3 3 1 0,0 3 2 16,3 6-4-16,4 0 1 15,6 2-5-15,5 4-2 16,6-6 0-16,4 3-1 16,7 5-3-16,7-11 0 15,10-6-1-15,8 0 3 16,10-3 0-16,11-9 3 15,10 1 1-15,1-1 1 16,-8-3-7-16,-3-2 0 16,-4-1 3-16,-3-3 4 0,-7 4-1 15,-8 2 0 1,-3-6 8-16,-3 10 2 0,0 8 2 16,-4 0 4-16,-4 3-11 15,-3 6-4-15,0 2-3 16,0 4-1-16,4 3-3 15,-1 6 2-15,4 2 1 16,4-2 0-16,3-1 0 16,4-2 0-16,-1-1-3 15,4-2 2-15,8-6-6 16,-1-6-3-16,4-6-36 0,6-3-17 16,8 3-45-1</inkml:trace>
  <inkml:trace contextRef="#ctx0" brushRef="#br0" timeOffset="177842.1074">13610 14208 72 0,'-7'0'27'0,"4"0"-21"0,-1 0 18 0,4 0 9 16,0 0 5-16,0 0 2 15,0-2-11-15,0-1-3 16,0-3-4-16,0 0-2 15,4-3-6-15,-1-6-4 16,-3 4 1-16,0 2 0 16,-3-3-3-1,-4 0-3-15,-4 3 2 0,-7 1-6 16,-10 5-3-16,-11 3 3 16,-7 3 3-1,1 5-3-15,-1 4-3 0,0 6 3 16,4-1 1-16,6 7 0 15,8-3 1-15,3 2 0 16,8-2 3-16,6 2-8 16,8-2 0-16,6-7-2 15,8 1-1-15,6-9-12 16,8-6-6-16,17-6-43 16,11 0-62-1,0-11 28-15</inkml:trace>
  <inkml:trace contextRef="#ctx0" brushRef="#br0" timeOffset="179555.4103">14277 13785 160 0,'-14'-18'63'0,"10"18"-49"0,1 0 18 16,3 0 7-16,0 9-11 15,0-6-4-15,0 9-11 0,0 6-6 16,-4 5-4-1,4 15 0-15,0 9 0 0,0 0-1 0,0 0 1 16,0-2-2-16,0-7-1 16,4-9 1-16,-1-2 1 15,-3-4-1-15,0-5-1 16,0-6 1-16,0-7 1 16,0-5-1-16,0-2-1 15,0-7-21-15,0-3-11 16,-3-12 5-16,-1 7 3 15,1-13 7-15,-1-8 6 16,1 6 6-16,-1-3 5 16,1-1 5-16,3 4 4 15,0 0 9-15,3 5 3 16,4 4-4-16,4-1 0 16,-1 4-8-16,4 8-3 0,4-6-3 15,3 3-3-15,7 10 1 16,8-1-1-16,3 3 2 15,-1 0 1-15,1 6 1 16,-4 0 2-16,-3 5-3 16,-7 4-2-16,-7 12 0 15,-8-1 1-15,-6 18-3 16,-4 9 0-16,-14-14 3 16,-11 5 1-16,-3-12-4 15,-1 4 1-15,5-7 2 16,3-5 1-16,6-10-4 15,8 7 1-15,7-6 0 16,14 0 2-16,11-1-1 0,7 1 2 16,3 0-4-16,4 0 0 15,-4 2 3-15,-3 7 1 16,-4-1-1-16,-7 10 1 16,-10 5 0-16,-11 0 1 15,-7 12 0-15,-7-2 2 16,-7-1-3-16,-4-6 0 15,-10-9 3-15,3-11 1 16,7-6-3-16,1-9-3 16,6-6-33-16,11-6-14 15,14-18-70 1</inkml:trace>
  <inkml:trace contextRef="#ctx0" brushRef="#br0" timeOffset="179903.6356">15148 13812 108 0,'4'-21'44'0,"6"21"-35"0,5-3-4 0,-8 0-3 16,0 3-4-16,3-6-2 15,1 6-13-15,-1-3-6 16,1-3-17-16,0 3-5 16</inkml:trace>
  <inkml:trace contextRef="#ctx0" brushRef="#br0" timeOffset="180275.155">15300 13759 176 0,'0'0'66'0,"0"0"-52"0,0 6 14 0,-4-4 3 0,1 1-16 15,-8 6-3-15,-6 3-6 16,-8 12-1-16,-7-1-3 16,-7 6 3-16,1 1 1 0,6 2 0 15,11-2 1 1,7-7-4-16,7 1-2 0,14-7 0 16,10 7 1-16,8-4 5 15,7 1 4-15,3-6-6 16,0-4-3-16,1 10-1 15,-1-6-1-15,0 5 0 16,-3 4 0-16,-7-4 0 16,-11 7 2-16,-7 2 3 0,-7 1 4 15,-11 11 0-15,-7 0 0 16,-6-3-5-16,-8 0-3 16,-3-5 2-16,-4-4 0 15,-3-11-4-15,3-1 1 16,7-11-5-16,7-3 1 15,15-12-55-15,17-14-23 16,10-4-25 0</inkml:trace>
  <inkml:trace contextRef="#ctx0" brushRef="#br0" timeOffset="180725.9124">15819 13729 236 0,'3'3'88'0,"1"0"-69"0,-1-3 8 0,-3 0-1 15,0 9-14 1,0 3-4-16,4-1-3 0,-1 10-1 15,-3 14-2-15,4 15 3 0,-1 9 4 16,1-3-5-16,-1 3 0 16,-3 0-2-16,4-4-2 15,-1 7 1-15,1-6-1 16,-1-6-3-16,4-9 2 16,1-9-12-16,-1-14-5 15,0-15-34-15,3-12-16 0</inkml:trace>
  <inkml:trace contextRef="#ctx0" brushRef="#br0" timeOffset="181221.1489">15889 13835 212 0,'-18'-12'79'0,"11"9"-61"0,0-2 12 15,7 2 4-15,0 0-20 16,0-3-5-16,4 6-8 15,6-12-2-15,5 9 1 16,6 0 0-16,7 3 0 0,11 3-3 16,10 0 0-16,1 9 4 0,-1 0 1 15,-3 5 2-15,-7 1 0 16,-4 14 0-16,-10 6 0 16,-11 4-7-1,-14 2-2-15,-18-3 4 0,-24 3 2 16,-11-9 3-16,-4 0 0 15,4-2 0-15,11-4 2 16,7-11-1-16,10-4 2 16,11-5-4-16,11-3-2 15,13-6 0-15,18-6 1 16,22 3-3-16,3 0-2 16,3 0 2-16,-3 1 0 15,-4 2-13-15,-6 5-3 16,-8 7 18-16,-10 0 9 15,-11 6-1-15,-14 11-2 0,-11 9-4 16,-13 6-3-16,-26-3 3 16,-10 1 2-16,-3-7-2 15,3-6-2-15,3-8 0 16,8-6-1-16,7-4-58 16,6-8-23-16,15-12-25 15</inkml:trace>
  <inkml:trace contextRef="#ctx0" brushRef="#br0" timeOffset="183264.0443">16958 13376 220 0,'-4'-23'82'0,"4"11"-64"0,0 9 15 0,0-3 2 15,4 3-5-15,-4 3 2 16,0 0-3-16,4 0 0 15,3 3-16-15,0 3-3 0,0 0-3 16,0 15-6-16,0 14 0 0,0 9 1 16,-4 3 3-1,1 12 2-15,-1 9 1 0,1 14-7 16,0 9 0-16,-1 0-1 16,-3 3 2-1,0 0 1-15,0 6 1 16,0 3-2-16,0-12 1 0,4-8-2 15,-4-4 2-15,0-6-2 16,0-8-1-16,-4-6 1 16,1-3 1-16,-1-9-1 15,0-6-1-15,1-6-2 16,-1-8-1-16,1-10-5 16,-1-5 0-16,1-9-18 15,3-6-8-15,3-9-13 0,4-5-6 16,8-7-46-1,6 1-48-15,3-7 54 16</inkml:trace>
  <inkml:trace contextRef="#ctx0" brushRef="#br0" timeOffset="184122.1798">17854 14244 88 0,'0'-6'35'0,"7"3"-27"0,-3-3 16 0,-1 3 6 16,1 0 4-16,-4-6 4 15,3 3-1-15,-3-5 1 16,0 5-20-16,-3-6 7 0,-8 0 3 15,-3 3-7-15,-11 1 1 16,-6 5-11-16,-5 3-4 16,-6 0-7-16,0 9 0 15,-1 2-2-15,5 7 0 0,6 0 2 16,7 2 2 0,7-2-3-16,8-1-2 15,6-2 2-15,11-3 2 16,11-9 0-16,7 3 2 0,14-6-2 15,13 0-1-15,-2-6 1 16,-1 3-1-16,-3-6 0 16,-7-6 0-16,-7 4 2 15,-4-1 3-15,-3-3 11 16,-4 0 5-16,-7 4-3 16,-4-1 2-16,1 9-5 15,-4 0 1-15,0-3-20 16,-7 6-9-16,4 6 14 0,-1 0 8 15,4 6-10-15,0-1-5 16,0 10 6-16,4-6 6 16,-1-1-7-16,5 4-3 15,-1-6-5-15,3 0-2 16,1-4-21 0,0 1-9-16,-1-6-14 0,1-3-3 15,0 0-48 1,6 0-28-16,-3-3 66 15</inkml:trace>
  <inkml:trace contextRef="#ctx0" brushRef="#br0" timeOffset="184777.7369">18528 14391 116 0,'-7'6'44'0,"7"2"-35"0,-4-2 18 0,4-6 5 16,0 6 9-16,0-6 5 15,0-3-12-15,0-6-3 16,0 1-18-16,0-7 5 0,4-3 5 15,-1-11-8-15,4 2-3 16,0-5-1-16,4-9 0 16,3-12-3-16,7-18 0 15,4 1-1-15,7 2 1 16,0 4-2-16,6 11 1 16,1 0 0-16,-4 17 1 15,-3 4-2-15,-4 9-1 16,-3 5-1-16,0 12 0 0,-4 6-5 15,0 21-1-15,-3 2-2 16,-1 15 0-16,1 24 3 16,-4 3 0-16,-3 8 3 15,-4 1 1-15,-4-7-4 16,-3 7 1-16,0-6-2 16,-3-13 0-16,-1 1 2 15,1-18 0-15,-1-11-11 16,-3-21-19-16,-3-9-6 15,-5-9-36 1,-6-8-14-16,-7-1-23 16</inkml:trace>
  <inkml:trace contextRef="#ctx0" brushRef="#br0" timeOffset="184915.7066">18651 14197 180 0,'-17'-6'68'0,"13"0"-52"0,4 6 30 0,0 0 23 15,11 6-24 1,10 0-18-16,14-6-13 15,8 0-9-15,6 0-6 0,7 0 0 16,-3-6-19-16,0-6-7 16,4 0-96-1</inkml:trace>
  <inkml:trace contextRef="#ctx0" brushRef="#br0" timeOffset="187729.4146">10883 16210 72 0,'-7'24'30'0,"11"-27"-24"0,3 0 17 0,-7 3 7 16,3-3 1-16,4-9 2 16,0-17-5-16,0-12 0 15,4-6-5-15,3-9-2 16,0 0-11-16,4-6 2 0,3-11 2 15,0-15 1-15,7-1 1 16,1 10 0-16,2 3 0 16,5 14 3-16,-5 9 0 15,1 12-4-15,-7 6 1 16,0 14-9-16,-4 6-2 16,0 15-5-16,-3 15-3 15,-8 14 2-15,-3 30 0 16,-3 18 1-16,-8 5 2 15,-3 3-3-15,-7 0-2 0,-4 10-3 16,4-4-1-16,-3-12 1 16,-1-20 2-16,4-6-3 15,3-18 2-15,1-6-19 16,-4-11-9-16,3-9-23 16,-3-9-10-16,0-6-28 31</inkml:trace>
  <inkml:trace contextRef="#ctx0" brushRef="#br0" timeOffset="187886.9929">11007 15861 172 0,'-7'-15'66'0,"7"15"-52"0,0-3 19 15,0 3 4-15,0 0-19 16,7-3-5-16,3 0-10 0,4-3-5 16,4-3 1-16,10-2 2 0,18 2 2 15,7-3-6-15,0 0 0 16,0-5-21-16,-4 2-9 15,-3 0-56 1</inkml:trace>
  <inkml:trace contextRef="#ctx0" brushRef="#br0" timeOffset="188412.4877">11684 15778 228 0,'-11'3'85'0,"15"0"-66"0,10 0-1 0,0 0-6 15,11 0-2-15,14 0 1 16,3-3-1-16,7 0-1 15,4-6-5-15,11 0-1 0,20 0 3 16,8 3-1-16,-4-5 0 16,-6 2-3-16,-5 0-2 15,-6 0 1-15,-1 0-1 16,-3 3 0-16,-7 0 0 16,-10 0-5-16,-12 3 1 15,-9-3-14-15,-15 3-16 16,-11 0 4-1,-6-3-6-15,-8-3 0 16,1 1-26 0,-1-4-31-16,-3 0 30 0</inkml:trace>
  <inkml:trace contextRef="#ctx0" brushRef="#br0" timeOffset="188655.359">12721 15508 176 0,'14'6'66'0,"-3"0"-52"0,7 2 10 16,-8-2 2-16,4 3-4 15,7 9-1-15,1-1-5 16,-1 7 0-16,-4-1-9 16,1 4 5-16,-4-4 1 0,-3 7 0 15,-8-1 2-15,-10-5-4 16,-3 2 1-16,-12 1-5 16,-6-1-2-16,-4-2-5 0,1 2-2 15,2-8-13 1,1-1-2-16,7-8-14 15,3-3-5-15,8-6-54 16,6-6-46 0,11-3 50-16</inkml:trace>
  <inkml:trace contextRef="#ctx0" brushRef="#br0" timeOffset="189926.5272">13705 15790 128 0,'-7'-9'49'0,"4"6"-38"0,-8-5 23 0,8 8 11 0,-4-3-14 15,-4 0-5-15,-7 3-7 16,-3 0-2-16,-7 6-9 15,-7 2 1-15,-4 1 2 0,-3 3-2 16,6 0 2-16,8 5-6 16,7-2-3-16,7 0-4 15,10 2 1-15,11-5 1 16,15-3 2-16,6-6-3 16,7-3 0-1,0-6 3-15,4-6 1 0,0-5-4 0,-4 2 1 16,-3 0 0-16,0-5 2 15,-4 2 8-15,-3 0 3 16,-8 1 5-16,-3 8 3 16,1 0-2-16,-8 3 0 15,0 3-4-15,0 3 1 16,-4 6-11-16,1 6-3 16,-1 3-2-16,1 5 0 15,3 1 0-15,3 5 0 16,1 1-5-16,7-1-1 15,-1-5-6-15,4-4-3 16,11-2-16-16,-4-6-5 16,-3-3-45-16,0-3-18 15,-4-3-1 1</inkml:trace>
  <inkml:trace contextRef="#ctx0" brushRef="#br0" timeOffset="190918.4489">11091 16801 236 0,'7'0'90'0,"-7"15"-70"0,11 0 8 0,-4-3 0 0,-3 8-6 15,-4 7 1 1,0 11-10-16,0 9-5 15,-4 6-5-15,-3 3-3 0,3-1 1 0,-3-2-1 16,4-9 0-16,-4-8 0 16,3-7 0-16,1-8-5 15,-1-4-1-15,1-5-17 16,-1-9-8-16,1-9-10 16,3-6-4-16,3-11-9 15,1-9-4-15,-1-10 27 16,1-2 15-1,3-6 15-15,0 3 9 0,3 3 2 16,1 3 31-16,-4 3 15 16,7 5-14-16,4 4-4 15,7 3-18-15,3 5-5 16,4-2-9-16,-1 2 3 16,1 3 3-16,-4 4-6 0,0 5-1 15,1 3 1-15,-5 6 1 16,-2 3-1-16,-1 3-1 15,-4 3-3-15,-3 8 1 16,-3 1-2-16,-4 2 2 16,-3 7-2-16,-8 2-1 15,-3-2-2-15,0 5 1 16,-4-3 3-16,1 1 1 0,-4-7-1 16,3-2-2-16,4-6 1 15,7 2-1-15,4-8 2 16,6 0 1-16,8-3-4 15,10-3 1-15,7 3 0 16,11 5 0-16,14 1 0 16,-3 3 2-16,-4 8-1 15,-11-5-1-15,-10 6 1 16,-11-1-1-16,-14 4 2 16,-18-1 3-16,-17 0 4 15,-11 1 5-15,-3 5-6 16,-4-2-2-16,4-7-3 15,-1-2-3-15,8-10 1 16,3-8 1-16,8-3-19 0,6-5-8 16,7-10-29-16,11 0-11 15</inkml:trace>
  <inkml:trace contextRef="#ctx0" brushRef="#br0" timeOffset="191369.7629">12100 17301 296 0,'7'3'112'0,"4"-6"-87"0,17 0-9 15,-10 0-9-15,17 0-9 16,18 0 0-16,3-2 2 15,4-7 0-15,4 3 0 16,3 0 0-16,3 3 2 0,8 3-3 0,0 0 0 16,-8 3 1-16,-10 0 2 15,-10 0-8-15,-8-3-1 16,-3 3-18 0,-11-3-7-16,-7 3-10 0,-3 0-1 15,-8-2-32 1,-3-7-32-16,0-3 39 15</inkml:trace>
  <inkml:trace contextRef="#ctx0" brushRef="#br0" timeOffset="191654.548">13088 16945 204 0,'7'9'77'0,"-3"-3"-60"0,6 0 6 0,-3-3 1 0,4 3-6 16,3 0-1-16,4 3-7 15,-1 2-4-15,8 1-3 16,0 3 2-16,-1 2 4 0,1 4-5 16,-4 8-2-16,-7 1 3 15,-7 5 1-15,-10 6-2 16,-15-3-3-16,-6 4 0 16,-12-1 1-16,-3 6-3 15,-3-3-2-15,3-3 2 16,4-9 2-16,7-11-20 15,14-6-9-15,10-12-37 16,15-12-14-16,17-15-9 16</inkml:trace>
  <inkml:trace contextRef="#ctx0" brushRef="#br0" timeOffset="192137.2927">13857 16840 272 0,'-49'-12'104'0,"31"12"-81"0,-7 0 7 0,18 3-1 16,0 0-12-16,0 0 1 0,0 0-9 15,4 2-1 1,6 7-4-16,4 0-1 0,7 9 3 0,4 8-1 15,3 9 2-15,7 12-4 16,4 3 0-16,0-3-1 16,0-3-2-16,-11 0-2 15,-7-6 1-15,-7-5 1 16,-7-10 2-16,-4-2-1 16,-3-7 2-16,0-2-2 15,4-3 2-15,-1-6-2 16,4-6 2-16,11-6-2 15,10-6 2-15,7 0-2 16,8-3 2-16,2-5-4 0,5 2-2 16,3 1 8-1,-1-1 6-15,1 9-7 0,-7 6-2 16,-11 9-4-16,-14 3 0 16,-14 9-3-1,-14 2-1-15,-14 7 3 16,-14 2 3-16,-15 0-6 0,-10-8-1 15,0-9-45-15,14-18-20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43.6229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18T11:22:58.87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19657 7076 128 0,'0'6'49'0,"0"-6"-38"0,0-11-1 0,0 11-3 16,3 0-1-16,-3 0 1 15,0 0-1-15,0 0 1 16,0-3-4-16,0 3-2 0,0-3 2 15,0 3 0-15,0-6 3 16,0 3 6-16,0 0 2 16,0 0-1-16,0 0 2 15</inkml:trace>
  <inkml:trace contextRef="#ctx0" brushRef="#br0" timeOffset="152078.0563">3874 8455 28 0,'24'-6'13'0,"-13"6"-10"0,3 0 4 0,-7 0 3 15,4 0-6 1,-8 0 0-16,8 0-2 0,-8 0-2 16,4 0 1-16,4 0 1 15,-8 0-1-15,8 0-1 16,-8 0-19-16,8 3-8 15</inkml:trace>
  <inkml:trace contextRef="#ctx0" brushRef="#br0" timeOffset="153066.9769">6297 8396 72 0,'0'-2'27'0,"-3"2"-21"0,3 0-6 0,0 0-2 15,0 0 2-15,0 0 4 16,0 0-3-16,0 0-1 15,0 0 0-15,-8 0 0 16,5 2-3-16,-15 1 2 16,4 0 3-16,-3 0 1 15,-8 3 1-15,-3 0 2 16,-4 0-1-16,-3 3 0 16,-8-3-1-16,-6-1 2 15,0-2 12-15,-1 0 8 16,8 0-2-16,3-3-2 0,11 3-6 15,3-3 0-15,7 0-9 16,8 0-2-16,6-3-1 16,15 0-5-16,14 0 1 15,13 0 0-15,8-2 0 0,11-7 2 16,3 3 1-16,7 0-4 16,3 0-1-16,8 4-26 15,-4-1-9-15,-3-3-32 16</inkml:trace>
  <inkml:trace contextRef="#ctx0" brushRef="#br0" timeOffset="154840.7529">3941 8411 60 0,'49'-6'24'0,"-24"6"-18"0,10-3-2 0,-21 3-2 16,11 0-2-16,6 0 0 16,-2 0 0-16,2 0 2 15,5-3-1-15,-12 0-1 16,-6 3 3-16,0-2 2 15,-11-1-4-15,-7 3-1 16</inkml:trace>
  <inkml:trace contextRef="#ctx0" brushRef="#br0" timeOffset="155903.4894">4138 8446 76 0,'-10'-8'30'0,"10"5"-24"0,-8 0-3 0,8 3-2 15,-10-6-3-15,3 3 0 16,0 3 2-16,-11 0 0 16,0 3 4-16,-3 3 2 15,-3 0-2-15,-1-1-3 16,-7 1 4-16,-3 0 1 15,3 0 0-15,-10-3 1 16,3 3 0-16,0 3 3 16,4-9-3-16,3 3 1 15,4-3 1-15,3 0 2 0,15 0-3 16,-1 0-3-16,1 0-2 16,6 0 0-16,11 0-2 15,11 0-1-15,6 0 1 0,5 0-1 16,6 0 0-16,0-3 0 15,4-6 2-15,3 3-1 16,-6 0-1-16,-1-3 1 16,-7 3-1-16,4 1 0 15,-7-1 2-15,-1-3-3 16,-10 3 0-16,0 3 3 16,-3 0 1-16,0 3-4 15,-11 0 1-15,0 0 0 16,-7 3 0-16,-1 0 0 0,-9 3 0 15,-1 3 2-15,-6 0 1 16,-1-1-4-16,0 1 1 16,-7-3 0-16,8 0 0 15,3 6-3-15,3-9 0 16,7 3-60 0</inkml:trace>
  <inkml:trace contextRef="#ctx0" brushRef="#br0" timeOffset="195252.5358">6738 8138 164 0,'-14'-6'63'0,"14"15"-49"0,0-18 11 0,0 9 2 15,0 0-7-15,3 0 1 16,8 0-1-16,-7 0 0 15,6 0-11-15,1 3 3 0,3-3 4 16,7 0-2-16,-3 3 2 16,13-3 0-16,8 0 2 15,4-3-4-15,6 3 2 16,-7-3-5-16,11 0 1 16,7-3-3-16,14-3 0 15,11 0-3-15,-4-2-1 16,-3 2-6-16,-8 0 1 15,-3 0 0-15,-3-3 0 16,-4 1 0-16,3 2 0 16,4 0 0-16,-3 3 2 0,-8 3-3 15,-3 0 0-15,-7-3-1 16,0 1 0-16,-14-1 0 16,-1 0-2-16,-6 3-4 15,-4 0 0-15,-7 0-18 16,-3-3-8-16,-1 0-2 15,-10 3 1-15,4-3-18 16,0-2-5-16,-1-1-23 16,1 3-22-1,-4-6 42-15</inkml:trace>
  <inkml:trace contextRef="#ctx0" brushRef="#br0" timeOffset="195526.1222">8266 7773 152 0,'7'-6'57'0,"0"-5"-44"0,3 8 14 0,-3 0 18 16,0 6-25-16,11-3 13 16,7 6-20-16,-1-4 4 15,1 10-10-15,14 0 2 16,3 6-5-16,1 5 2 16,-5-2-3-16,-6 8 7 15,-7-2-6-15,-11 11 5 16,0-3-5-16,-21 9 5 15,-4-3-6-15,-24 3 1 16,3-5-2-16,-17 2-2 16,7-6 1-16,-15 0-98 15,18-8 53-15,-17-1-106 16,21-5 85-16</inkml:trace>
  <inkml:trace contextRef="#ctx0" brushRef="#br0" timeOffset="197384.4018">8978 7076 192 0,'0'-5'71'0,"4"-7"-55"0,-4-3 2 0,3 9-3 15,4-6-6-15,4-5 2 16,3-1 0-16,7 1 1 15,4-4-6-15,3 0 7 0,-3 7 4 16,-4-1 2-16,0 3 1 16,0 1-7-16,-3 2-3 15,0 3-8-15,-1 3-1 0,4 0-1 16,-3 3 0-16,0 3 0 16,-1 3 0-16,-3 3 0 15,0-4 0-15,-3-2 0 16,0 9 0-16,-11-3 0 15,0 0 2-15,-11 5-1 16,-3 1 2-16,-4-3-2 16,-6 9-1-16,-8-7 1 15,-7 4 1-15,-3-1 1 16,-1 1 1-16,1-3-2 16,7 2-2-16,0-5 1 15,6-6 1-15,8 0 3 16,-4-6 4-16,8 0 0 0,3-6 2 15,3-6-4-15,4 6-2 16,0-5-2-16,0-1-3 16,3 3 1-16,1 3-1 15,-1 0 0-15,1 6 2 16,-1 3-3-16,1 3 0 16,-4 6-1-16,3 11-2 15,-10-5 5-15,0 14 1 16,-7-5 0-16,-4 2 1 15,-3 1-4-15,-4-10-2 16,0 1-9-16,4-9-5 16,3-9-104-1,11 2 66-15,18-22-42 16</inkml:trace>
  <inkml:trace contextRef="#ctx0" brushRef="#br0" timeOffset="197538.7757">9056 6424 216 0,'0'0'82'0,"-4"9"-64"0,-10-6-4 15,11 5-8-15,-1 1-20 16,-6-3-3-16,2 3-70 16,5 0-33-16</inkml:trace>
  <inkml:trace contextRef="#ctx0" brushRef="#br0" timeOffset="198015.0839">8678 6862 188 0,'-24'9'71'0,"17"0"-55"0,-8-4 0 0,12-5-5 16,-4 6-5-16,0-6-1 15,3 3-3-15,-6-3-2 16,6 0 1-16,1 0 3 0,3 0 2 16,0 0 13-16,3 0 7 15,4-3-4-15,4-3-1 16,3 3-8-16,4-2-3 0,-1-4-5 16,1 6-2-16,0 0 1 15,-4 0 0 1,3 3-2-16,-10 3 1 15,-3 3-2-15,-4 8-1 16,-7 1 3-16,-11 9 0 0,-14 5 1 16,-6 9 0-16,-8 3 0 15,0 1 2-15,-4-7-1 16,1 0 2-16,3-3 0 16,7-8 1-16,-3-6 4 15,7-12 5-15,7-9-5 16,13-9 1-16,1-15-10 15,11-11-2-15,3-9-3 0,10 3-2 16,5-6-30-16,2 0-15 16,8-6-44-16,7-3-18 15,-1-8 6 1</inkml:trace>
  <inkml:trace contextRef="#ctx0" brushRef="#br0" timeOffset="198153.4491">8597 6350 280 0,'-42'-6'104'0,"38"12"-81"0,-6-6-2 0,10 0-4 15,-4-6-51-15,1 6-18 16,3 0-60-16,0 0-27 16</inkml:trace>
  <inkml:trace contextRef="#ctx0" brushRef="#br0" timeOffset="199420.4864">7063 6735 100 0,'0'12'38'0,"0"-3"-29"0,0-6 19 0,0-3 9 16,0 0 8-16,0 0 23 15,3-3-21 1,1-9-25-16,3-8 2 0,0-7-1 16,7-14-3-1,-7 3-1-15,4-6-5 0,3-3 1 16,3-3-6-16,-3-3-3 15,8-6-3-15,-8 0 0 16,7 0 0-16,-7 12 1 16,4 6 2-16,-1 18 1 15,-6-1-3-15,-1 21-3 16,5 9 0-16,-12 15-1 16,4 14 0-16,-3 6 2 15,-4 12-1-15,-4 15-1 16,1-1 1-16,3 1-1 15,0-9 0-15,0-12 0 16,-4 0-3-16,1-12 2 0,3-11-6 16,-8-4-3-16,5-11-10 15,-1-9-5-15,1-12-30 16,-1-17-13-16,1-6-52 16</inkml:trace>
  <inkml:trace contextRef="#ctx0" brushRef="#br0" timeOffset="199578.161">7158 6409 132 0,'3'3'52'0,"4"0"-41"0,8 6 9 0,-5-9 2 16,4-3-11-16,4-6-3 15,3 6-43-15,4-9-16 16,-1 4-8-16,1 5-2 15</inkml:trace>
  <inkml:trace contextRef="#ctx0" brushRef="#br0" timeOffset="200029.7593">7447 6456 200 0,'0'0'77'0,"7"0"-60"0,11 3 2 15,-8-3-4-15,5 0-6 0,2 0 2 16,4 0-4-16,4 0 1 16,3-3-5-16,4-6-2 0,0 3 0 15,3 1-4-15,0-7 2 16,-6 3 1-16,2 3 2 15,-2-6-1-15,-5 4-1 16,-3-1-15-16,-3 3-7 16,-4-3-14-16,0-3-4 15,-10 3-39 1,-4-2-18-16,-4 8 50 16</inkml:trace>
  <inkml:trace contextRef="#ctx0" brushRef="#br0" timeOffset="200256.7513">7782 6309 132 0,'14'6'52'0,"-3"-6"-41"0,7 6 15 0,-8 0 4 0,4 0-4 16,4 3-1-16,-4 2-9 16,-3 1-5-1,-1 3-6-15,-6 2-2 0,-8 7 3 0,-3-1-1 16,-7 4 0-16,0 5-3 15,-7-8 1-15,3 2-4 16,4-5 0-16,0-9-26 16,7-1-9-16</inkml:trace>
  <inkml:trace contextRef="#ctx0" brushRef="#br0" timeOffset="200675.6923">8107 6192 200 0,'-28'-12'77'0,"21"12"-60"0,0-9 8 0,-1-6 2 15,5 4-10-15,3-7 1 0,7 0-11 16,4-2-2-16,3-4-3 16,7 9 5-16,-4-2 3 0,8 2-3 15,0 6 1-15,0 6-5 16,-4 6-2-16,0 9 2 16,-3 17 0-16,-8 1-4 15,-3 2 1-15,-3 12 0 16,3-5 0-16,-7 5 2 15,0-6 3-15,0 6-4 16,0-15-1-16,0-2 0 16,-7-13 0-16,3-2-14 15,1-3-5-15,-1-12-19 16,4-9-8-16,0 1-45 16,0-7-29-1,0 3 52-15</inkml:trace>
  <inkml:trace contextRef="#ctx0" brushRef="#br0" timeOffset="200836.5596">8255 6218 180 0,'-4'9'68'0,"-3"3"-52"0,-3 8 12 0,6-5 5 15,-6-3-8-15,-8 17-2 16,-7-5-11-16,-10 2-3 16,0-2-5-16,3 2-12 0,4-5-4 15,7-4-87 1,7-14-45-16,17-15 64 15</inkml:trace>
  <inkml:trace contextRef="#ctx0" brushRef="#br0" timeOffset="206767.5993">11014 6277 128 0,'3'-18'49'0,"-3"9"-38"0,0-2 15 0,0 2 5 31,-14 6-6-31,-3 3-2 16,-8 9-11-16,-10-3-5 15,-8 5-4-15,-3 10 4 0,8-1 5 16,2 4 0-16,8-3 1 16,3 2-5-16,11-8-3 15,7 8-2-15,7 1 0 16,11-4-2-16,6 4-1 15,8-3 5-15,3 2 1 16,-3-5-7-16,0 11-1 16,-1-5 2-16,-6 2 2 15,-4 6 0-15,-7-5-2 0,-7 8 3 16,-7-3 2-16,-7-8 0 16,-11 8 2-16,-10-8-4 15,-7-1 0-15,-1-2 1 16,5-3 0-16,2-10 0 15,8-2 0-15,3-6-5 16,8-6 1-16,3 1-22 16,7-10-10-16,7 3-22 15,7-3-6-15,10 1-25 16</inkml:trace>
  <inkml:trace contextRef="#ctx0" brushRef="#br0" timeOffset="207232.0374">11162 6697 144 0,'-28'-6'55'0,"24"12"-43"0,1-3 14 15,-1 0 4 1,4-3-9-16,0 0 1 0,7 0-11 15,7 6-4-15,7-3-4 16,11-3 0-16,7 3 2 0,7-3 2 16,3 0 1-16,4 0-2 15,4-3 1-15,-1 3-2 16,0 0 2-16,4 0-4 16,0-3 0-16,-7-3-1 0,-7 0 1 15,-7 0-2-15,-4-5-1 16,-7 8-15-16,-6-9-5 15,-5-3-23-15,-3-2-8 16,-3 5-11 0</inkml:trace>
  <inkml:trace contextRef="#ctx0" brushRef="#br0" timeOffset="207490.1007">11924 6506 148 0,'3'9'55'0,"4"-6"-43"0,8 9 5 0,-8-6 2 16,3-4-5-16,1 10 2 16,-1 3-3-16,1 3 2 15,-4 2-8-15,-3-2 5 0,-4 11 3 16,-4-5-1-16,-10 5 0 0,-7-2-6 16,-11 2 0-16,-10 0-5 15,-4-5 0-15,3-1-1 16,5-5-2-16,6-3-2 15,7-3-1-15,11-7-64 16,11-5-70 0,17-3 31-16</inkml:trace>
  <inkml:trace contextRef="#ctx0" brushRef="#br0" timeOffset="209079.5215">12513 6327 204 0,'-14'-6'77'0,"7"12"-60"0,-4-6 13 16,8 3 1-16,-1 0-12 16,1 6-3-16,-1-1-12 15,1 7-2-15,-1 9-2 16,-3 2 6-16,0 15 4 0,0 3-3 16,0 3-2-16,0 0-2 15,0-8 0-15,0 2-2 0,-4-6 2 16,4-9-4-16,0-2 0 15,3-6 3-15,4-4 3 16,0-5-2-16,4-3 0 16,0-6-1-16,3 0-2 15,0-3 1-15,0-6-1 16,0 6-3-16,0-6 0 16,-4 4 2-16,-3-1 0 15,0 6-2-15,0-3 2 16,0 0-1-16,0-3-2 15,0 6 0-15,0 0 0 16,0-3-2-16,0 3 1 16,4-3-2-16,-4 3 0 15,3 0 4-15,-3 0 1 16,0-6-1-16,0 6 2 0,0 0 1 16,0 0 0-16,0 0-3 15,0 0 2-15,0 0-1 16,0 0 0-16,0 0 0 15,0 0-2 1,0 0 3-16,0 0 0 0,0 0 1 16,0 0 2-16,0 0-1 15,0 0-1-15,0 9 1 16,-3-6-1-16,-1 6-3 16,1-6 2-16,-1 8 1 15,1-5 2-15,3-6-3 0,0 6-2 16,0-6 2-16,0 0 2 15,0 0 0-15,0 0-1 16,0 0 3-16,3 0 0 16,1-6 1-16,3-5 2 15,0-7-5-15,0-6-1 16,0-8 0-16,0-6 2 16,4-6 1-16,-1-3 1 15,1 0-2-15,3 3-2 16,4 2 1-16,-1-2-1 15,4 9-3-15,1 3 2 16,-5 5 5-16,1 7 5 16,-1 8-3-16,-2 3-1 15,-1 12-5-15,0 9 0 16,-4 8 0-16,1 10 0 0,-4-1 0 16,0 6 2-16,-3 15 1 15,3 0 1-15,0-5 0 16,0-1 0-16,0-6-2 15,0-6-2-15,-4-5 1 16,1-1 1-16,-4-8 1 16,0 2 3-16,-4-5-5 15,1-3-1-15,-4-3 0 16,0 2 2-16,-4-5-6 16,1-6 1-16,-1 0-37 15,0 0-13-15,1-6-17 16,-1-5-49-1,1-1 23-15</inkml:trace>
  <inkml:trace contextRef="#ctx0" brushRef="#br0" timeOffset="209262.0464">12545 6536 196 0,'-11'-18'74'0,"8"27"-58"0,-1-9 3 0,4 0-2 16,0 0-7-16,0 3 0 15,0-3-6-15,4 0-3 16,6-3 0-16,4 0-1 0,8-3 2 15,2-6-1-15,4 0-1 16,1 1 3-16,2-1 0 16,1 0-34-16,0 9-17 15,0-6-41 1</inkml:trace>
  <inkml:trace contextRef="#ctx0" brushRef="#br0" timeOffset="210061.5715">13035 6339 200 0,'-3'-6'74'0,"3"6"-58"0,0 0 14 15,0 0 3-15,0 0-8 0,0 6 0 16,0-1-16-16,0 7-6 16,0 6-2-16,-4-1-1 0,1 16 2 15,-1-1-1-15,1 6 2 16,-1 6-2-16,0 1 2 16,-3-7-2-16,4-6 2 15,-1-5-2-15,1-4 2 16,-1-11-4-16,4-3 0 15,4 2-1-15,-1-16-2 16,1-4-24-16,-1-9-9 16,1-8 8-16,3-7 4 15,0-5 10-15,0-3 7 16,0 6 5-16,-3 5 2 16,-4-2-2-16,3 5 2 0,-3 7 5 15,4-1 2-15,-4 7 9 16,3 2 2-16,4 3-4 15,0-3 0-15,4 3-10 16,3-2-2-16,4 5-1 16,6 0 0-16,1 0 2 15,0 0 1-15,-1 6-4 16,-2 6 1-16,-5 0 0 16,-6 3 2-16,-4 3-1 15,-11 2 2-15,-6 7-2 16,-8 2-1-16,-3 4 3 15,0 2 0-15,3-8-4 16,4-4 1-16,4-5 0 16,6 0 2-16,4-3-1 15,7 0 2-15,4-7 0 0,6-2 3 16,4 0-5-16,4 9-1 16,0-3 2-16,-4 3 3 15,-3 9-2-15,-8-1 0 16,-6 7-1-16,-8-1 1 15,-10 1 2-15,-7-1 2 16,-7 1-3-16,-4 5-3 16,-3-8 0-16,-1 2-1 15,-2-8 2-15,2-3 3 16,8-9-11-16,3 3-3 16,11-6-64-16,7-6-69 15,11 3 32 1</inkml:trace>
  <inkml:trace contextRef="#ctx0" brushRef="#br0" timeOffset="213675.5384">13804 6006 192 0,'11'-3'74'0,"-15"-11"-58"0,8 11 18 0,-1 3 4 16,4 3-7-16,-3 3-1 16,-1-3-14-16,4 8-7 15,-3 10-6-15,0 5 4 0,-4 10 3 16,0 8 6-16,-4 12 4 15,0 2-4-15,1 13-1 16,-4-1-7-16,0 10 0 16,0-1-3-16,-4 4 0 15,1-7-3-15,-1-3-2 0,4-2 1 16,0-3 1-16,0-4-1 16,0-11-1-16,3-3 1 15,1-9 1-15,-1 1-1 16,1-13 2-16,-1-3-2 15,1-8-1 1,-1 0 1-16,1-12-1 0,-1 2-11 16,1-5-5-16,-1-3-12 15,0 0-3-15,1-3-12 16,-1-5-5-16,4 8-14 16,0-6-6-16,0-3-21 15</inkml:trace>
  <inkml:trace contextRef="#ctx0" brushRef="#br0" timeOffset="217982.248">14270 6318 188 0,'-4'-15'71'0,"4"9"-55"0,0 6 13 0,0 0 4 16,0 0-4-16,0 0 1 15,0 0-6-15,4 9-3 16,-1 0-11-16,1-3-6 0,-4 3-3 16,0 3-4-16,0 2 0 15,0 7 2-15,-4 11 2 16,1-5 2-16,-1 8 1 0,1 6-5 15,-1-6 1-15,1-2 2 16,-1-4 1-16,1-5-1 16,-1-1-2-1,1-11 1-15,-1 0 1 0,1-1 1 16,-1 1 1-16,4-6-5 16,0-3-1-16,0-3-2 15,0 0 3-15,0 0-13 16,4 0-6-16,-1-9-5 15,1-3 0-15,-1-11 3 16,1-12 3-16,3 8 4 16,-4-8 4-16,1 2 5 15,-1 7 3-15,1-3 8 0,-1 5 5 16,1 6-3-16,-1 1 1 16,5 2 1-16,-1-3 2 15,3 7-1-15,1-1-1 16,3 0-8-16,3 0 0 15,5 7 1-15,2-1 1 16,5 0-1-16,2 0-2 16,1 6 5-16,0-3 1 15,0 0 2-15,-4 3 0 16,-4 3-7-16,-6 0 0 16,-4 6-1-16,-7 3 2 15,-7 2-8-15,-7 7-1 16,-7-7 10-16,-11 10 7 15,-3-3-4-15,0 2-3 0,0-5 0 16,3-4 0-16,7 1-1 16,1-6 1-16,6 0-2 15,4-6-1-15,7 0-2 16,0-3 1-16,14 0 1 16,7 0 0-16,8 6 0 15,-1-4 0-15,0-2 0 16,0 12 0-16,-3 0 0 15,-4 0 0-15,-7 8 2 16,-3-5 1-16,-8 6 1 16,-10 2 0-16,-7-2 0 15,-10-4 0-15,-12 4-2 16,-6-3 1-16,-4-1-2 0,0-5-1 16,0 0 3-16,4-1 0 15,3-2-4-15,7-6 1 16,8 3-5-16,6-6 1 15,4-6-47-15,7 6-20 16,7 0-39 0</inkml:trace>
  <inkml:trace contextRef="#ctx0" brushRef="#br0" timeOffset="219903.7739">15120 6018 212 0,'-3'-9'82'0,"3"9"-64"0,-4 9 18 0,4-9 2 16,0 12-7-16,0 0-1 0,0-1-14 16,0 1-5-16,0 3-7 15,-4 5 2-15,1 16 0 0,-1-1 9 16,-3 12 2-16,0 9-4 15,-7 3 0-15,0 8-8 16,-4 10-3-16,1 5 1 16,-1 3 2-16,1-5-4 15,-1 8-1-15,0-3 0 16,1-3 2-16,-1-2 1 16,0-4 1-16,1-5 0 0,3-9 0 15,-4-7-2-15,-3-2-2 16,3-3 1-16,1-6 1 15,-1-5-3-15,4-4 0 16,0-15-6 0,3-5 0-16,4-3-24 15,3-30-7 1,8-2-110 0</inkml:trace>
  <inkml:trace contextRef="#ctx0" brushRef="#br0" timeOffset="221889.445">15737 6480 156 0,'-7'-15'60'0,"4"15"-47"0,-8-6 10 0,8 6 1 16,-8 0-3-16,-3-3-1 16,-11 3-2-16,-6 3-1 15,-5 3-9-15,1 6 1 0,0 5 2 16,-1 13-4-16,5-4 1 16,3 4 1-16,6-1 2 15,5-5-14-15,3-1-5 0,7-5 1 16,3-1 3-16,4-5 9 15,4-3 7-15,3-9-4 16,7 0-2-16,3-3-3 16,5-9 0-16,6-17-2 15,0 5 2-15,0-11 0 16,0 6 1-16,-6-1 0 16,-1 4 0-16,-7 2-2 15,-4 4 1-15,-3 5 2 16,1 6 2-16,-5-3-3 15,4 9-1-15,-7 3-3 0,4 6-1 16,-1 6 1-16,1 6 0 16,3 5 0-16,0 13 2 15,0-7-1-15,3 3-1 16,1-11 1-16,3 2 1 16,0-8-6-16,0 3 1 15,-3-12-4-15,0 5 2 16,-1-11-2-16,4 6 0 15,-3-6-7-15,-4-6-4 16,0 6-10-16,-4-3-3 16,1-5-25-16,-4 8-9 15,4 0-17 1</inkml:trace>
  <inkml:trace contextRef="#ctx0" brushRef="#br0" timeOffset="223011.0219">16030 6283 216 0,'-3'-9'82'0,"6"12"-64"0,1 3 13 16,-4-6 1-16,3 3-17 16,1 8-6-16,-4 7 1 15,0 0 3-15,-4 14-7 16,-3 6 3-16,0 18 2 0,-3 3-6 15,3-3-3-15,-1-3-1 16,1-12 1-16,4-6-10 16,-1-8-4-16,4-10-5 0,0-5 0 15,7-6 0-15,0-12 1 16,4-12-11-16,3-20-5 16,0 0 1-16,-3-9 4 15,3 3 10 1,-3-3 6-16,-4 9 4 0,-7 5 5 15,-4 1 1-15,1 5 3 16,-4 7 3-16,-1-1 2 16,5 7 3-16,3 2 1 15,0 3 3-15,18 3 4 16,6-3-6 0,4 0 3-16,8 4 0 15,3-1 5-15,-1 3 4 16,1-6-10-16,4 9-5 0,-5 0 0 15,-6 0 2-15,-4 9-4 16,-10 0-2-16,-8 5-2 16,-10 1-3-16,-10 8 1 15,-11 7-1-15,-7-1 0 16,-4 4 2-16,-3-1 1 16,3-9 1-16,4 1 2 15,6-9 3-15,8 5-2 16,4-8 1-16,6-9-5 15,4-3 0-15,7 9-1 16,4 0 1-16,3-9-4 16,0 11 0-16,0 1 1 15,0 3 0-15,0 5 0 0,-3 1 0 16,-4-3 0-16,-7 11 0 16,-7-3 2-16,-7-2 1 15,-11-1 1-15,-14 1 0 16,-3-6-5-16,-4-4 1 15,0-2-5-15,7-9-1 16,4 3-15-16,7-6-4 16,28 0-214 15</inkml:trace>
  <inkml:trace contextRef="#ctx0" brushRef="#br0" timeOffset="228641.1351">10728 8396 136 0,'4'0'52'0,"-12"3"-41"0,16-3 18 0,-8 0 5 15,3 0-7-15,4-3-1 16,0-2-2-16,4-7 0 16,3-6-13-16,0-2 7 0,7-22 4 15,0-5 0-15,4-8 1 16,0-7-6-16,3-3 0 16,4-2-8-16,-1-10-1 15,5 1-4-15,-1 8-1 16,0 12 1-16,-7 3 2 0,4 21-3 15,-4 5-2-15,-6 16-3 16,-1 11 1-16,-4 17 1 16,-6 19 2-16,-7 8-1 15,-4 9 2-15,-8 5-4 16,-6 19 0-16,0 11-6 16,-3-9-3-16,-1-8-1 15,4-6 1-15,0-9 4 16,3-9 3-16,1-12-7 15,-5-6-3-15,5-8-2 16,-1-4-1-16,4-5-5 16,0-6 1-16,0-6-9 15,0-6-4-15,4-3-66 16</inkml:trace>
  <inkml:trace contextRef="#ctx0" brushRef="#br0" timeOffset="228859.2199">10986 8094 136 0,'-4'0'52'0,"8"3"-41"0,-1-3 2 0,-3 0-3 15,7 0-6 1,4 0-3-16,3-6 0 16,3-3 1-16,8 0 3 15,3 0-4-15,15 0-1 16,3 4 0-16,-4-1-5 0,-3 0 1 0,-4 0-16 15,0 3-4-15,-3 0 247 16,-4-3 116 0</inkml:trace>
  <inkml:trace contextRef="#ctx0" brushRef="#br0" timeOffset="229165.9154">11409 8091 156 0,'-7'11'60'0,"7"-5"-47"0,7 0-3 0,0-3-3 16,3 0-4-16,5 0 3 16,6-3 8-16,3-3 3 15,8-3-8-15,14 0 8 0,18 0 3 16,3 1-6-16,-4-1-1 15,-3 0-7-15,-4 0-4 16,-6-3-1-16,-1 3-1 16,-6 0 0-16,2-2 0 15,-6 2-5-15,-3 0 1 16,-1 0-7-16,-7-3-1 16,-3 0-83-1</inkml:trace>
  <inkml:trace contextRef="#ctx0" brushRef="#br0" timeOffset="229454.8066">12181 7944 172 0,'4'3'66'0,"7"0"-52"0,6 2 3 16,-6 1 0-16,6 0 0 15,8-3 2-15,3 6 5 16,4 3 5-16,-4 0-16 15,-3 5 0-15,-7 1 0 0,-4 8-5 16,-7 7 0-16,-11 5 0 16,-13 0 2-16,-12-3-5 15,-9 1-1-15,-1-10-2 16,0 3 1-16,4-8-4 16,3 0-2-16,4-7-31 0,10-5-15 15,7-3-19-15,8-6-8 16,6-3-8-1</inkml:trace>
  <inkml:trace contextRef="#ctx0" brushRef="#br0" timeOffset="230486.8102">12894 7973 168 0,'0'-9'66'0,"-7"9"-52"0,-4-11 12 16,4 11 1-16,-3-3 0 15,-4 0 1-15,-4 3-4 16,-3 0-3-16,0 3-11 16,-4 2 0-16,0 10 1 0,1 0-2 0,2 8 2 15,1 4-6-15,4 8-1 16,6 0-2-16,4-2-2 15,7-1 1-15,3-5-1 16,5-7 0-16,6-5 2 16,3 0-1-16,8-10 2 15,3-8-4-15,4-8 0 16,7-7 3-16,-4-5 1 16,-3-7-1-16,-8 1-2 15,-2 5 3-15,-5-2 0 16,-6 8 1-16,-4 3 2 15,0 1 1-15,-3 8 3 16,-4 3 1-16,0 3 1 16,0 6-6-16,0 3-2 15,0 8-4-15,3 7-1 16,4-1 1-16,7 4 0 16,0 2-7-16,0-5-3 0,1-1-5 15,2-8-4-15,1-6 0 16,-1 0-1-16,1-9-7 15,3-9-3-15,0-9-30 16,1-3-13-16,-1-5-17 16</inkml:trace>
  <inkml:trace contextRef="#ctx0" brushRef="#br0" timeOffset="230983.63">13194 7644 280 0,'-14'3'104'0,"10"3"-81"0,1 2 3 0,3 1-4 16,0 6-14-1,-4 3-2-15,4 8-4 16,-3 4 1-16,-1 5-2 0,1 3 2 0,-1 9 0 16,1 9-1-16,-1 6-2 15,4 2 1-15,0-11 1 16,0-9-1-16,0-5-1 15,0-13-2-15,0-5 1 16,4-7 3-16,3-8 3 0,3-12-4 16,1-14-1-16,3-7 2 15,4-5 1-15,6-3-4 16,1 5 1-16,7 1 0 16,3 8 0-16,-3 1 0 15,-4 8 2-15,0 6-3 16,-3 3 0-16,-4 9 1 15,-7 6 2-15,-3 5-1 16,-11 10 2-16,-7 11-2 16,-15 0-1-16,-6-8 1 15,-3 2 1-15,-1-6-1 16,4-5-1-16,3-9 1 16,4 0 1-16,3-7-6 15,4-5 1-15,7-5-19 16,7-10-6-16,7-12-16 0,7-8-5 15,4 0-16-15,10 3-4 16,4-1-12 0</inkml:trace>
  <inkml:trace contextRef="#ctx0" brushRef="#br0" timeOffset="231478.7529">13674 7594 248 0,'-11'-18'93'0,"8"27"-72"0,3 0 7 0,0 0 0 15,3 5-15-15,1 10-2 16,-1 2 2-16,1 7 1 16,3 5-7-16,0 3 0 0,0 3 0 0,-4 0-6 15,1 6 0-15,-4 9-1 16,0-6 2-16,0-9 1 15,-4-6 1-15,1-8-5 16,-1-4 1-16,1-8 4 16,-1-4 2-16,1-8 2 15,-1-6 0-15,8-20-7 16,3-4 0 0,7-5-1-16,7 2-3 15,7-2 2-15,8 3 1 0,9 8 2 16,-2 3-3-16,3 6 0 15,-8-2-1-15,-6 8 0 16,-7 3 2-16,-7 6 2 16,-8 5-1-16,-10 1-1 15,-10 6 1 1,-15 5 1-16,-10-2 1 0,-1 5 1 16,-10-5-5-16,8-3 1 15,2-4-20-15,5-5-7 16,6-6-15-16,7-6-4 15,4-6-48 1,7-11-48-16,4-1 49 16</inkml:trace>
  <inkml:trace contextRef="#ctx0" brushRef="#br0" timeOffset="235606.882">10968 8843 200 0,'-4'-3'74'0,"4"6"-58"0,0 0 14 0,0-3 1 16,0 9-3-16,0-9 3 16,0 6-11-16,-3 0-2 15,-1 3-10-15,1 2-3 0,-1 7-1 16,1 3 2-16,-4 5 3 16,0 1 0-16,0 5 2 15,-1 12-4-15,1-3-2 16,0 3-2-16,0-6 0 15,0 1-2-15,4-4-1 0,-1-6 3 16,1-5 0-16,3-4-8 16,0-8-2-16,0-3-3 15,0-3 1-15,0 0 0 16,0-6 1-16,0 0-2 16,0 0 1-16,3-3-6 15,1-3-1-15,-1-3-7 16,1 3 0-16,3-11-32 15,0-1-5 1,0-8-36 0,0-1 20-16,0-2 31 15,-3-1 19-15,-1-2 24 16,1 3 9-16,-1 2 9 16,-3-2 2-16,4 5 10 15,-1-5 7-15,1 8 10 0,-1 1 7 16,4-1-11-16,4 0-4 15,0 1-17-15,6-1-7 16,4 7-8-16,8-1 7 0,-1 0 5 16,14 3-3-16,-3 4 2 15,0 2-7-15,-4 3-1 16,-3 3-11-16,-8 3-5 16,-6 6 1-16,-4-1 4 15,-10 7 2-15,-8 0 1 16,-10-1 8-16,-7-2 7 15,0 3-7-15,0-6-4 0,6 0-1 16,1-4 0-16,4 1-1 16,3 3-2-16,10-3-2 31,11 0-1-31,8 3 2 16,6 0 2-16,0 2 2 0,0 4 1 15,-3 3 0-15,-8 2 0 16,1 1 0-16,-7 5-5 15,-8 1 1-15,-6 11 4 16,-8-6 2-16,-10 1 0 16,-11-1 1-16,-7-6-4 15,-3-2 0-15,3-1-3 0,0-5-3 16,8-3 2-16,-1-6 0 16,7 2-8-16,8-5-4 15,3-3-15-15,6-6-5 16,5-3 1-16,10-5 5 15,7-1-23-15,11-6-7 16,17-8-19 0</inkml:trace>
  <inkml:trace contextRef="#ctx0" brushRef="#br0" timeOffset="235997.2944">11592 9052 188 0,'-10'6'71'0,"10"-6"-55"0,7 6 4 16,0-3 0-16,10-3 1 15,12-3 2-15,20 0 3 16,11-3 3-16,4-3-15 16,6-8-1-16,4-1-2 0,25 6-6 15,-7 0-1-15,-8 4 0 16,-6-1 0-16,-11-3-5 16,-7 6 1-16,-11-3 0 15,-10 3 2-15,-7 0-10 16,-11 4-2-16,-3-1-11 0,-8 0-1 15,-3 0 0 1,-3 0 3-16,-4-3-44 16,-4 0-62-16,1-6 23 15</inkml:trace>
  <inkml:trace contextRef="#ctx0" brushRef="#br0" timeOffset="236256.7486">12672 8782 228 0,'17'8'85'0,"-2"-5"-66"0,-5 3 8 0,-3 3 0 16,-3 0-3-16,-1 0 1 15,1 2-3-15,-1 7 1 0,-6 0-13 16,-8 2 1-16,-3 7 2 16,-7 2-5-16,-4 1-2 0,-3 5-3 15,-4 0 0-15,0-8-9 16,-3-1-1-16,3-2-12 15,4-10-5-15,11-5-16 16,6-6-7-16,7-3-8 16,12-6-4-16,9-12-31 15</inkml:trace>
  <inkml:trace contextRef="#ctx0" brushRef="#br0" timeOffset="237153.8709">13120 8579 216 0,'-7'-12'82'0,"3"9"-64"0,1 3 20 0,3 3 3 15,0 3-8-15,0 0-2 16,0 3-11-16,0 8-5 16,3 16-8-16,-3 5 2 0,4 6 3 15,-4 0-2-15,0 3 2 16,0 0-7-16,3 0-3 16,-3 0-1-16,4 3-1 15,-4-3 0-15,0-3 0 16,0-14 0-16,0-4 2 15,0-8-3-15,0-1 0 16,0-5 5-16,0-6 5 16,0-6-3-16,0-9-1 15,3-9-2 1,1 1-9-16,3-4-1 16,4-2 5-16,3 2 6 15,7 1-4-15,3 5-2 0,5 3-2 16,2 0 3-16,5 7-2 15,3-1 1-15,-1 6 2 16,-6 3 2-16,-4 2-3 16,-7 7-2-16,-3-3 2 15,-7 3 2-15,-8 0 0 16,-6 5-1-16,-15 1 3 16,-10-1 0-16,-7 1-4 15,-4-3 1-15,3-3 0 0,1 5 2 16,3-11-6-16,8-3 1 15,24-3-89 17,-11-12 30-32,8-5 10 15,10-1-18-15,7-3-4 16,11 4-2-16,13-1 2 16</inkml:trace>
  <inkml:trace contextRef="#ctx0" brushRef="#br0" timeOffset="237829.9482">13695 8514 200 0,'3'-15'77'0,"-3"9"-60"0,0 6 17 0,0 0 6 15,0 0-1 1,0 6 1-16,0 0-19 15,0 6-8-15,4 6-8 0,-1 8-2 0,1 18 3 16,-1 3 1-16,1 3 1 16,-4 0-4-16,0-3-1 15,4 0-3-15,-4-3-1 16,0-3-1-16,0-2 0 16,0-7 2-16,0-3 0 15,0-8 0-15,3-6 2 16,-3-6 3-16,0-9 4 15,4-6-4-15,3-3-3 16,7-6-1-16,3-2 1 16,8-4-1-16,7 3-1 15,3 4 1-15,7 5-1 16,1 0-3-16,-4 3 0 16,-4 3 4-16,-3 3 1 15,-8 3-3-15,-3 3 1 0,-6 3 2 16,-8 3 1-16,-7 8-1 15,-11-2 1-15,-7 8 0 16,-17-8 3-16,-7-1 1 16,-4 4 3-16,0-6-5 15,-3-3-3-15,6-1-1 16,8-8-1-16,7-6-11 16,3-3-5-16,8 1-17 15,2-4-6-15,8-3-28 16,7-3-12-16,7-2-33 15</inkml:trace>
  <inkml:trace contextRef="#ctx0" brushRef="#br0" timeOffset="238765.9865">14344 9128 172 0,'-11'3'66'0,"4"-8"-52"0,0 10 10 0,4-5 2 0,-1 0-2 16,1-3 3-16,-1-2-6 16,4-4-3-16,0-9-10 15,4-8 6-15,6-7 3 0,4-5-3 16,8-12 2-16,6-26-3 16,14-7 0-16,0 1-7 15,4 6-2-15,-3-4-2 16,-5 13 1-16,-2 2 2 15,-8 15 2-15,-3 21 1 16,-4 8 2-16,-4 15-5 16,1 15-3-16,-4 14 1 15,-3 10 2-15,-4 20 0 0,-4 23 0 16,-3 6-3-16,0-2 1 16,-3-7-7-16,-1-2 1 15,1-6-6-15,-1-10-1 16,-3-8-4-16,4-11 1 15,-1-7-2-15,-3-14 0 16,0-9-6-16,0-6-1 16,0-9-28-16,-4-3-12 15,1-5-43 1</inkml:trace>
  <inkml:trace contextRef="#ctx0" brushRef="#br0" timeOffset="238929.9625">14517 8867 220 0,'-18'-3'85'0,"18"3"-66"0,-7 0 10 15,14 0 2-15,4 0-19 16,3 0-6-16,4 0-4 16,3-3-2-16,7-3 0 15,0-6 0-15,4 3 0 0,3-5-3 16,0-7 2-16,1 1-54 16,-1-4-23-16,0 4-16 15</inkml:trace>
  <inkml:trace contextRef="#ctx0" brushRef="#br0" timeOffset="239495.691">15293 8223 196 0,'3'-26'74'0,"-3"28"-58"0,0 4 27 16,4 0 9-16,0 3-17 16,-4 6-5-16,0 8-5 15,3 4 1-15,1 11-14 16,-4 9 4-16,0 21 4 0,0 14 0 15,0 3 0-15,-4 0-8 16,-3 1-3-16,0 2-3 16,-4 6-1-16,1 0-3 15,-4-9 1-15,0-11-4 0,-1-12 0 16,1-7-1-16,0-11-2 16,4-8-4-16,3-7-2 15,0-8-6-15,3-4-1 16,4-8-6-16,4-6-2 15,3-3-14-15,3-6-5 16,4-6-34-16,4-5-14 16,0-4-5-1</inkml:trace>
  <inkml:trace contextRef="#ctx0" brushRef="#br0" timeOffset="240382.1565">15769 8332 240 0,'-7'-3'90'0,"7"6"-70"16,-3 3 13-16,3-6 3 16,0 8-17-16,0 7 0 15,0 9-3-15,0 8-9 16,0 15 7-16,0 27 3 0,0-4 4 16,-4 7 4-16,1-7-15 15,-5-2-6-15,1-7-5 16,0 4-3-16,0-12 5 15,0-6 1-15,4-12 2 16,-1-5 2-16,1-13-5 16,3-2-1-16,0-6 4 15,0-9 5-15,0-9-5 16,7-9 0-16,0 1-2 0,3-4-2 16,8-5-2-1,3-4-1-15,7 1 4 0,-3 3 1 16,3 2-3-16,1 3-1 15,-1 10-2-15,4 5 3 16,-8 0 0-16,-3 6 1 16,-3 6-3-16,-7 3 2 15,-8 2 1-15,-6 7 2 16,-8 0-3-16,-7 8-2 16,-6 1 2-16,-1-1 0 15,-3-5-2-15,0-1 2 16,3-8-1-16,4-3-2 15,3-6-13-15,4-6-4 0,7-3-16 16,3-3-4-16,8-9-13 16,6-2-4-16,8-7-53 15</inkml:trace>
  <inkml:trace contextRef="#ctx0" brushRef="#br0" timeOffset="240891.1803">16358 8232 236 0,'-14'-9'90'0,"7"21"-70"0,0 2 17 0,4-8 4 16,-1 6-22-16,-3 6-7 16,0 8 0-16,0 7 2 15,-4 2-7-15,4 24-4 0,0 11 0 16,4 7 0-16,-4-10 1 15,3 4-5-15,1-12-1 16,-1-7 1-16,-3-2 2 16,3-8 0-16,1-10-1 15,-1-11 5-15,4-1 1 16,0-8 2-16,0-12 2 16,7-3-3-16,0-6-2 15,8-6-5-15,-1 1 0 16,3-1-2-16,5-6 0 15,-1 7 0 1,3 5 0-16,1 0 2 16,0 3 0-16,3 6 2 15,-3 6-1-15,-8 0 2 16,1 6-2-16,-11-1 2 16,-3 7-2-16,-19 0 6 15,1-1-4-15,-21 10 6 0,-7-1-1 16,-8 1 0-16,-6-10-7 15,-1-5 0-15,8-6-1 16,10-6-14-16,11-6-3 0,14-9-24 16,21 1-11-16,18-4-86 15,13-5-39-15,8-10 91 16</inkml:trace>
  <inkml:trace contextRef="#ctx0" brushRef="#br0" timeOffset="268560.0072">14640 6436 64 0,'-3'0'27'0,"3"5"-21"0,0-2 18 16,0-3 7-16,-4 9-12 16,-3 6-3-16,-3 0-10 15,-8 14-2-15,-7-5-2 16,-10 5-2-16,3 3 3 0,4-8 0 15,0 5 1-15,3-5 2 16,4-1-3-16,3-8 0 16,4-3-1-16,0-1 1 0,7-5 0 15,0-3 5-15,7-6 5 16,7-8-12-16,4-7-4 16,10-14 1-16,3 2 2 15,5-11-1-15,2 6 0 16,-2-3 12-16,-5 8 5 15,1 1-2-15,-7 5 2 16,-4 4-3-16,-4 2 2 16,-6 12-4-16,-4-3-1 15,-11 9-6-15,-6 9-3 16,-15 3-3-16,-3 11-1 0,-1 13 4 16,-2 2 1-16,2 3-3 15,5-3 1-15,6-8 0 16,4-4 2-16,3-11-1 15,4 5-1-15,3-11 1 16,8-6 1-16,6-6-1 16,57-61 2 15,4 17-2-31,-8-1-1 16,-3 4 1-16,-3 9-1 15,-8 0 0-15,-10 14 0 16,-8 4 0-16,-10 8 2 15,-6 9 3-15,-12 9 0 16,-10 14 0-16,-21 21-3 16,-11 9-2-16,-7 3 1 0,3 3-1 15,1-6-3-15,7-6 0 16,3-9 6-16,7-3 3 16,7-11-6-16,4 5 1 15,7-17 3-15,7-6 2 16,11-9-7-16,6-6-1 15,8-14 0-15,10-1 3 16,7-11 0-16,11-15 2 16,0-3-2-16,0 6-1 15,-7 6 1-15,-4 8 1 16,-7 4-1-16,-7 14-1 16,-6 1 3-16,-5 8 0 0,-3 6-6 15,-7 17 0 1,-3 10 3-16,-8 8 2 15,-7 9 2-15,-3-6 0 16,-7-2-2-16,0-1-2 0,3-3-2 16,4-8 1-16,3-1 1 15,4-11 0-15,4-3 2 16,3-9 3-16,7-9-4 16,10-3-1-16,8-11 0 15,3-13 0-15,4-19-3 16,-1 5 2-16,1 0 3 15,-4 0 1-15,-3 11-4 0,-8 7 1 16,-6 6 2 0,-8 5 3-16,-10 12-4 0,-14 9-1 15,-14 9 0 1,-4 15 0-16,-3 23-3 0,-4 0 2 16,0 6 1-16,0-6 2 15,7-9-3 1,7-3 0-1,7-14 1-15,11 2 2 16,7-14-1-16,14-9-1 0,14-9 1 0,11-14 1 16,7-21-3-16,10-3 0 15,7-3 1-15,11 5 0 16,0 7 0-16,-7 6 0 16,-7 5 0-16,-11 10 0 0,-10 5-3 15,-7 9 2-15,-11 6 3 16,-14 18 1-16,-14 5-4 15,-8 21-1-15,-6 6 3 16,0-3 1-16,-1-6 0 16,1-6 1-16,7-5-2 15,7-1-1-15,3-11-2 16,8-4-1-16,3-8 2 16,7-9 0-16,14-9 1 15,7 3 0-15,11-11 0 16,6-7 0-16,5-2 0 15,-1-4 2-15,-7 4-3 16,-10 2-2-16,-4 4 2 16,-7 20 2-16,-10 6-2 15,-15 11 0-15,-10 7 1 0,-7 8 2 16,-7-8-6-16,-1 8 1 16,5-6-34-16,13-2-16 31</inkml:trace>
  <inkml:trace contextRef="#ctx0" brushRef="#br0" timeOffset="269640.4787">15258 6215 184 0,'-7'-12'71'0,"3"12"-55"0,-3 3 4 0,0 6-2 16,-4 3-11-16,-13 0-2 15,-15 11-3-15,-14 9-2 16,-3 18 1-16,-4 18 1 0,-4 3 3 16,-3 5 0-16,-4-14 2 15,15-6-6-15,7-12-1 16,10-9 0-16,14-9 0 15,18-8-3-15,14-12 2 16,11-9 3-16,10-12 1 16,11-14-4-16,7-18 1 15,3-9 0-15,22 6 2 0,-8-6-3 16,1 12 0-16,-11 3 1 16,-4 9 2-16,-10 8-1 15,-11 4-1-15,-10 17 3 16,-11 6 0-16,-14 17 7 15,-18 18 6-15,-21 21-10 16,-10 6-4-16,-4 5 1 16,0 1 0-16,0 5-1 15,-4 1 1-15,11-4-4 0,7-11 0 16,8-15 3-16,9-12 1 16,5-5-1-16,17-18 5 15,14-18 3 1,10-21-8-16,12-5 0 15,9-3-11-15,5-10-4 16,10 7 13-16,17 0 9 16,-6 0-13-16,-8 3-4 15,-10 11 10-15,-11 6 8 16,-7 7-5-16,-10 5 0 16,-14 17-5-16,-15 1-3 15,-17 12-1-15,-15 11 0 16,-6 9 5-16,-4 24 1 15,-3 5-3-15,-4-8 1 16,7-3 2-16,3-12 1 0,8-9-4 16,10-12 1-1,11-5-2-15,11-10 0 16,13-8 4-16,11-12 3 0,11-11-4 16,10-21-1-16,8-18 0 15,6-3 2-15,0 6-1 16,1 9-1-16,-11 12-2 15,-15 5 1-15,-10 9 1 16,-17 7 0-16,-15 20-3 16,-10 11 2-16,-7 21-59 15,-8 3-26-15,5 0-10 16</inkml:trace>
  <inkml:trace contextRef="#ctx0" brushRef="#br0" timeOffset="270887.1798">16863 5892 220 0,'3'0'82'0,"-3"-12"-64"0,0 21 9 0,0-9 0 16,0 0-14-16,0 0-4 0,0 0-2 15,0 3 2 1,0 8-2-16,0 4 1 0,-3 18 8 16,-4 2 7-16,-4 9-1 15,1 3-1-15,-5 9-3 16,-2 3-1-16,-1 11-5 15,1 12 0-15,-1 10-3 16,0-4 0-16,1-3-5 16,-5-6-3-16,1-2 0 15,4 5 1-15,-5-2-1 16,1-7 2-16,0-2 0 0,0-13 3 16,3 1-8-16,1-15 0 15,-1 0 0-15,4-11 3 16,0-10-16-16,3-2-4 15,1-9-2-15,3-9 2 16,0-3-13-16,3-6-7 16,0-3-37-16,4-6-13 15,4 0-16 1</inkml:trace>
  <inkml:trace contextRef="#ctx0" brushRef="#br0" timeOffset="272673.8972">17117 6212 204 0,'-7'-20'77'0,"3"8"-60"0,-3 12 13 0,7 0 16 15,0 0-13-15,0 0-16 16,4 12-8-16,3-1-7 16,-4 4 1-16,1 6 2 0,-1 14 2 15,-3 6 1-15,-3 9-2 0,-4 18 1 16,0 2-2-1,0-8 0-15,0 3-6 16,3-15 1-16,1 0 0 0,-1-12 2 16,0-12-1-16,4-2 2 15,0-4 2-15,0-5 2 16,0-9 5-16,0-6 3 16,4-6-8-16,7-6-2 15,-1 1-3-15,11-13-2 16,4 9-2-16,7-8 1 15,3 2 1-15,0-2 0 16,1 11-3-16,2 3 2 16,-2 6 1-16,-5 6 0 15,1 3 0-15,-7 6 0 16,-4 2 0-16,-7 7 2 0,-7-6-3 16,-7 8 0-16,-7-5 1 15,-11 0 2-15,-3 5-1 16,-7-8 2-16,0-1-2 15,0-11-1-15,-1 6 1 16,5-9-1-16,3 0 0 16,3-3 0-16,18 3-108 31,-11-6 28-15,8 1 6-16,3-4-22 15,10 3-6-15</inkml:trace>
  <inkml:trace contextRef="#ctx0" brushRef="#br0" timeOffset="273353.824">17745 6247 120 0,'-4'-8'46'0,"22"8"-35"0,-22 0-2 0,1 0 0 16,3 0-6-16,0 0 0 15,0 0 1-15,-4 0 2 16,4 0 39-16,0 0 17 0,-3 0-31 16,-1 3-1-16,1 5-1 0,-1-5-6 15,4 6-1-15,0 3-12 16,-3 0-4-16,3 8-2 15,0 7 2 1,0 5 3-16,-4 6 5 16,1 18-6-16,-1 3-2 0,0-3-3 15,1-3-3-15,-4-6-2 16,0-9 1-16,3-3 1 16,-3-5 2-16,0-7 1 15,0-5 1-15,0-6-2 16,4-1 1-16,-1 1 0 15,1-12 1-15,3 0 2 16,0 0 1-16,3-6-3 0,8-6-3 16,3-5-3-16,10 5 1 15,5-6 1-15,-1-5 0 16,0 2-5-16,0 1 1 16,1 5 2-16,-1 6 3 15,-4 0 0-15,-2 9-1 16,-5 6-2-16,-3 0 1 15,-3 12 1-15,-8 2 2 16,-6-2-1-16,-8 5 2 16,-6-2-2-16,-8 0 2 15,-10 2-4-15,-4-11-2 16,0-3 4-16,4 0 1 16,3-9 0-16,4 0-2 0,3-6-6 15,8 0-4-15,6-6-30 16,7 6-13-16,15-6-17 15,10 1-5-15,11 2-25 16</inkml:trace>
  <inkml:trace contextRef="#ctx0" brushRef="#br0" timeOffset="274027.2225">18090 6927 180 0,'8'-30'68'0,"-1"18"-52"0,3-5 17 0,-6 2 21 15,3 12-30-15,0-23 7 16,3-4-13-16,1-17 1 16,7 3-11-16,3-18 11 15,3 4-11-15,12-1 5 0,-5 6 3 16,-6 15 7-1,3 2-12-15,-3 7-1 16,-4 11-5-16,-3 7 2 16,3 5-4-16,-3 6-4 15,-1 11 0-15,1 22-1 16,0-1 0-16,-4 18 2 16,3 3 0-16,-6 9 0 15,3-3 0-15,-7-1 2 16,0-2-1-16,-7-9-1 15,4 6 1-15,-8-15-12 0,4-2 6 16,-7-13-31-16,4-2 20 0,-4-12-57 16,-1-4 41-16,-9-10-85 15,3-4 67 1,-11-6-57-16,4-3 62 16,-14-5 2-16,-1 5 197 31,-13-5-60-31,14 8-10 15,3 0-50-15,11 1-17 16,14 8-12-16,14-6-5 16,10 6-1-16,15-6-1 15,3 1 0-15,8-1-113 16,-1 3 63-16</inkml:trace>
  <inkml:trace contextRef="#ctx0" brushRef="#br0" timeOffset="274316.1381">19025 6627 36 0,'-3'-21'13'0,"3"-2"-10"0,0 11 0 16,-4-6-18-16,1 3-5 15</inkml:trace>
  <inkml:trace contextRef="#ctx0" brushRef="#br0" timeOffset="274611.0453">18796 6171 200 0,'-14'0'77'0,"7"-6"-60"0,7 12 21 0,0-6 6 15,0 9-9-15,3 3-3 0,1-1-5 16,-1 16-2 0,1 5-14-16,-1 12 9 0,5 15 3 0,-1 12-5 15,0 20-3-15,-4 0-6 16,-6 0-1 0,-1 6-5-16,1 3 0 0,-4-9-1 15,-1-9-2-15,-2-11 3 16,3-6 0-16,-4-12-1 15,-3-9-2-15,0-9-2 0,0-12 1 16</inkml:trace>
  <inkml:trace contextRef="#ctx0" brushRef="#br0" timeOffset="275270.7769">19269 6056 240 0,'-21'-14'90'0,"21"14"-70"0,-11-9 19 15,7 18 7 1,4 2-26-16,-7 13 1 16,4-1-13-16,-4 13 10 15,3 5-10-15,-6 9 5 16,6 9-8-16,-6 20-2 15,3-3-2-15,-8 10-1 16,8-7 0-16,-7-8 0 16,7-7 0-16,-3-11 4 15,6-6-2-15,-3-6 1 0,0-14 5 16,3-4 5-16,4-11-5 0,0-12-2 16,4 6-3-16,3-18-3 15,7 1 1-15,7-13-4 16,0 6 2-16,11-5 1 15,3 8 0 1,8-2-3-16,-4 5 2 0,-1 6-1 16,1 9 0-1,-3 0 0-15,-5 9 0 0,-6 5 2 16,0-2 0-16,-18 5 2 16,0 1-1-16,-14 3 6 15,-4-7-4-15,-21 4-1 16,4-1-1-16,-14-14-1 15,7 6 0 1,-1-12-9-16,8-3 5 0,0-9-38 16,7 3 23-16,3-8-71 15,11 5 50-15,7-6-100 16,7 7 79-16</inkml:trace>
  <inkml:trace contextRef="#ctx0" brushRef="#br0" timeOffset="275782.918">19720 6265 272 0,'-14'-6'104'0,"14"6"-81"0,-3 6 5 0,3 0-7 16,3-3-14-16,-3 6-3 15,0 5-3-15,0 16 3 16,0-1-2-16,-3 24 4 16,3-3-4-16,-7 15 1 15,3-3-1 1,-7 2 1-16,4-11-2 0,-3-3 4 16,3-9-3-16,-4-5 15 15,8-7-10-15,-4-6 21 16,7-8-15-16,0-9 4 15,7 0-9-15,-4-12-5 16,8 0-2-16,6-9 1 16,8-2-1-16,10-7-3 15,1 7 1-15,10-1 1 16,-4 6 0-16,0 6 0 16,-3 6 0-16,-4 6 0 15,-7 3 0-15,-6 6 2 16,-5 5-1-16,-13 7 2 15,-4-1-2-15,-25 1 2 16,0-1-2-16,-24-5-1 16,3 2 1-16,-10-11-12 15,6-3 6-15,-3-15-53 16,15 3 32-16,2-12-141 0,15-2 93 0</inkml:trace>
  <inkml:trace contextRef="#ctx0" brushRef="#br0" timeOffset="286170.7686">19110 7950 296 0,'-7'-6'112'0,"10"6"-87"0,1 0-4 16,0 3-8-16,6 0-12 16,1-3-1-16,6 3 0 15,12-1 0-15,16 4 0 16,8-6-3-16,4 0 2 0,3-6 1 16,3 4 0-16,8-4 0 15,13 3 0-15,8 0 2 16,-4 0 1-16,-3-6-4 15,-7 3-1-15,-1 0 3 0,-3-3 1 16,7 6 0-16,-10 1-2 16,-11 2 1-16,-11 0-1 15,-13-3-7-15,-12 3-3 16,-13-3-93 0,-29 3-66-16,-10 3 62 15</inkml:trace>
  <inkml:trace contextRef="#ctx0" brushRef="#br0" timeOffset="286485.0301">19505 8079 160 0,'-74'23'60'0,"39"-20"-47"0,-22 9 8 0,40-9 0 16,-5 0-9-16,5 3-2 15,3-3-5-15,3 0-2 0,1 0-1 16,2 0-4-16,8-3-1 0,11 0 4 15,7 0 1-15,10-3 0 16,11-3-2-16,3 0 1 16,4-3 1-16,0 0 3 15,10-5 2-15,4 2-3 16,14 0-1-16,0 0-1 16,0-2 1-16,-3 5-4 15,-7-3-2-15,-8 0 2 16,-3-2 0-16,-4 2-6 15,1 3 0-15,-8 0-15 16,-3-3-3-16,-7 1-53 16</inkml:trace>
  <inkml:trace contextRef="#ctx0" brushRef="#br0" timeOffset="286800.4453">20496 7614 212 0,'11'18'82'0,"3"-3"-64"0,7-1-4 0,-10-8-6 16,6 12-3-16,5-3 4 16,6 2 0-16,0 4 0 15,0 0-5-15,-3 5-3 0,-7-3 0 0,-8 4-1 16,-10-1 0-16,-10 10 2 15,-12 5 1-15,-9 0 1 16,-26 6 0-16,-13 0 0 16,-4-3 0-1,0 0 2-15,7-8 1 16,-1-7-6-16,5-3 0 0,0-5-25 16,-5-9-10-16,8-3-70 15</inkml:trace>
  <inkml:trace contextRef="#ctx0" brushRef="#br0" timeOffset="288256.0628">21604 6277 196 0,'0'-6'74'0,"4"6"-58"0,-8-6 9 16,1 3 2-16,-1 3-14 16,-7 0-4-16,-6 0-11 15,-11 3-3-15,-8 6 2 16,1 0-1-16,0 2 2 0,0 10 0 15,-4-3-2-15,7-1 0 16,4-2 3-16,7 6 0 16,3-4 3-16,4 4-3 0,3 2 0 15,4 7 1-15,4-4 2 16,6 1 1-16,4 5 3 16,4 3-5-16,-1-2-1 15,4 2 0-15,1 0 2 16,2 0-3-16,-3 1 0 15,-3-1 1-15,-4 6 0 16,4-6 0-16,-4-8 2 16,0 5-1-16,-7-17-1 15,0 8 5-15,-4-14 4 16,-3-6-3-16,-3-3 2 16,-1 0-5-16,-3-3-2 15,-4 0 2-15,1-3 0 16,-1 6 1-16,0 0 0 15,1 0-2-15,3 9-2 0,-1 0-2 16,5 12 1-16,6-1 1 16,4 13 2-16,4 2 1 15,3 0 1-15,3 9 2 16,5 0 1-16,-1 3-1 16,3 9 1-16,4 27-2 15,-3-4 2-15,0-3-2 16,3 4 0-16,-3-1-3 15,6 6 1-15,-6 15 0 16,7-3 1-16,-1-6 0 16,1-8 0-16,0 2-2 15,-1 3 1-15,1 9 2 16,-7 0 2-16,-4-9-1 16,-4-2-1-16,-3-1 1 0,-3 9 1 15,-4-3-1-15,-4-3 1 16,1-5-2-16,-1-10 0 15,-3-8-3-15,0-6-2 16,0-1 1-16,4-5 1 16,3-3-1-16,0-3-1 15,0-5 1-15,0-10-1 16,0 0 0-16,3-2 2 16,-3-7-1-16,0 1 2 15,0-4-4-15,-3 1 0 16,-1-4 1-16,1 1 2 0,-1 3-1 15,4-7-1-15,-3 1-2 16,3 0 1-16,-4-3-61 16,8-4-25-1,-8-5-45 1</inkml:trace>
  <inkml:trace contextRef="#ctx0" brushRef="#br0" timeOffset="289864.2876">22288 6203 184 0,'-10'-11'68'0,"-1"14"-52"0,-6 2-3 0,10-2-5 16,-7 6-4-16,-8 3 0 16,-13 0-5-16,-4-1 1 15,8 7 0-15,2 3 0 0,5-1 2 16,9 1-1-16,5-4 2 16,6 4-2-16,11 0 2 15,11-7-2-15,7 1 2 16,-1 3-2-16,5 2 2 15,-5-8 0-15,1 6 1 16,-4 5-2-16,-3 7 1 16,-8-1-2-16,-6 9-1 15,-8-8 1-15,-10 5-1 16,-7-3 4-16,-11-8 2 0,-6-1-2 16,-1-5-3-16,4-6 2 15,3-1 2-15,4-5-4 16,6 0-3-16,8-3-2 15,14-6-2 1,11-3-1-16,10 6-87 16</inkml:trace>
  <inkml:trace contextRef="#ctx0" brushRef="#br0" timeOffset="290271.225">22624 6680 124 0,'3'-3'49'0,"-3"6"-38"0,-10 5 8 16,10-8 1-16</inkml:trace>
  <inkml:trace contextRef="#ctx0" brushRef="#br0" timeOffset="290464.8672">22631 6688 244 0,'14'0'14'0,"11"3"-7"15,-1-14 2-15,4 8 1 0,4-12 3 0,3 3 5 16,4-5-4-16,4 5 2 16,2-3-7-16,15 6-3 15,-10-8-3-15,-8 8-3 16,-7-3-2-16,-3 3 1 16,-7 6-1-16,-4-6-2 15,0 1-2-15,0 8 1 16,1-12-8-16,-5 6-4 15,-3-3-49 1</inkml:trace>
  <inkml:trace contextRef="#ctx0" brushRef="#br0" timeOffset="290768.907">23223 6333 140 0,'7'6'52'0,"4"-3"-41"0,3-1 2 16,-7-2-3-16,7 9 2 16,0 0 5-16,4-6-7 15,3 9-3-15,0 0-4 16,1 2 8-16,-5 7 6 0,-3 2-7 16,-7 13-1-16,-7 5-3 15,-3-3-1-15,-11 6-6 16,-7-6 1-16,-1-2 2 15,-2-4 3-15,2-9-4 16,1 1-3-16,21-24-10 31,-10 12-80-15,10 5-36-16</inkml:trace>
  <inkml:trace contextRef="#ctx0" brushRef="#br0" timeOffset="291364.786">23544 6882 108 0,'11'0'41'0,"-22"-5"-32"0,18-7 4 0,0 6 11 16,4 0-14-16,14-17 8 0,7-4 7 16,-4-17 20-1,4 0-24-15,3-18 3 0,0-8-6 16,-3 5-2-16,-4 0-6 16,0 1-2-16,-3 8 11 15,-7 17 9 1,-1 7-14-16,-6 9-5 15,3 11-6-15,-3 3-7 16,-1 9 2-16,1 12-3 0,-1 8 2 16,-3 22 2-16,4-1 1 15,-4 23 2 1,0-2-1-16,-3 6 2 0,3-9-2 16,0-12-1-16,0 0 1 0,-4-15-4 15,1-3 2-15,-8-11-6 16,4-6 4-16,-10-6-43 15,3-1 26-15,-8-16-32 16,-2 5 4-16,-4-6-10 16,3 0 31-16,-7-14 8 15,8 11 13-15,-4-11 13 16,6 8-4-16,-2-5 13 16,6 11-9-16,1 0 10 15,6 12-10-15,1-6 3 16,6 0-6-16,4-5 7 15,4 5-7-15,10-9 5 0,7 3-9 16,4-3-7 0,7 13 3-16</inkml:trace>
  <inkml:trace contextRef="#ctx0" brushRef="#br0" timeOffset="292130.2065">24278 6274 192 0,'-14'-9'71'0,"14"9"-55"0,7 9 9 0,-7-9-1 16,4 3-14-16,-1 6 1 15,4 11-7-15,-3 4 7 16,-1-4-7-16,1 19 3 16,3-1-4-16,-4 15 0 15,4-6-1-15,-7 0 1 16,4-6-2-16,-4-12 2 16,0-5-2-16,0-1 2 15,0-11-2-15,0-6-1 16,0-6 1-16,0-18-6 15,0-5 3-15,0-12-6 16,0-1 5-16,0-8-3 16,0 9 3-16,0 0 0 15,3 5 1-15,1-2 2 16,3 8 0-16,-3 4 2 16,3 5-1-16,0-3-1 15,0 7 1-15,7 5-1 16,0 0 0-16,4 0 2 15,-1 0-1-15,4 3-1 16,4 3 1-16,0 0 1 0,0 3-1 16,-4 3 2-16,0 0-2 15,-7 6-3-15,0 5 1 0,-14 1 3 16,-3 3-1 0,-15 5 2-16,4 3-2 0,-14 4 2 15,6-4-2 1,-6 1 2-16,7-4-2 0,0-8-3 15,10-1 1 1,1-5 3-16,10 0-1 0,7-6 2 16,3 0-2-16,12 5 4 15,6-5-3-15,7 0-1 16,0 6 0-16,1 0-6 16,-5-1 3-16,-10 1 5 15,-3 6-1-15,-18-4 4 16,-3 4-4-16,-22-3 4 15,4-1-4-15,-18 4 1 16,7-3-1-16,-7 0-2 16,11-7 1-16</inkml:trace>
  <inkml:trace contextRef="#ctx0" brushRef="#br0" timeOffset="298530.5225">25210 6236 156 0,'3'-12'60'0,"8"12"-47"0,-8-9 13 16,1 6 0-16,-1 3-10 15,-3 0-4-15,0 0-10 16,0-6-1-16,0 6-1 16,0 0 0-16,-3 0 0 0,3 0-3 15,0 0 2-15,0 0 1 16,3 6 2-16,1-6-1 15,-4 0-1 1,0 0 3 0,0 0 2-16,0 0-2 0,0 0 0 15,0 0-1-15,0 0-2 16,0 0-2-16,0 0-1 16,0 0-3-16,0 0-1 15,7 3-7-15,0 0-4 16,-7-3 1-16,3 9 0 15,8-6-8-15,-4 3-2 16,-3-3 10 0,-4-3 3-16,3 0 6 15,-3 0 7-15,0 0 5 16,0 0-1-16,0 0 0 16,-3 3 3-16,3-3 1 15</inkml:trace>
  <inkml:trace contextRef="#ctx0" brushRef="#br0" timeOffset="298961.8219">25277 6242 197 0,'0'-3'18'15,"3"3"12"-15,1 0 6 0,-1 0-19 16,1 0-3-16,-4-3 0 0,-4-3-4 16,4 3 0-16,-3 3-2 15,3-3 0-15,0 3 0 16,-4 0 2-16,4 0-1 16,0 0 0-16,-3 0 1 15,3 0 4-15,-4 3-6 16,4-3 0-16,0 3-2 15,0 6 1-15,-4-1-2 16,1 7 0-16,-4 6 5 16,0 11 4-16,-4 3 1 15,1 12 1-15,-1 12-4 16,1-3-2-16,-1-3-4 16,4 3 1-16,3 0-4 15,1-9 0-15,-1 6-1 0,4 0 1 16,0-1 0-16,0-2 3 15,0 6-5-15,-3-6-1 16,-1-6 0-16,-3-8 2 16,0-1-8-16,0-6-1 15,0-2 8-15,0-7 6 16,-4-5-5-16,4-3-1 16,0 0-17-16,4-7-4 15,-1-2-23-15,4-3-10 16,0-3-23-16,4-2-10 0,-1-1-13 15</inkml:trace>
  <inkml:trace contextRef="#ctx0" brushRef="#br0" timeOffset="305826.8893">26088 6344 92 0,'7'-11'35'0,"-3"11"-27"0,-4-6 24 16,0 0 9-16,0 6-4 15,-4-3 1-15,-3 0-18 16,-4-3-4-16,-3 6-10 15,-3 6 9-15,-12 0 7 0,-6 3-2 16,-4 3 0-16,-10 2-5 16,-1 7-1-16,5 2-2 15,6 10 0-15,4 5-2 0,6 3 1 16,8-3-6 0,7-5-1-16,7 2-2 0,3-3 1 15,12-5-2-15,6-1 2 16,7-5-2-16,7-1 2 15,11-5 2-15,3-3 2 16,-3-1-1-16,0-2-1 16,-4-6-3-16,0-3 1 15,-3 0-2-15,-7 0-1 16,-1-3-6-16,-6 3-1 16,-4-3-26-16,-3-3-10 15,-1 6-5-15,-3-5-1 16,1-1-8-16,-5 6-1 15</inkml:trace>
  <inkml:trace contextRef="#ctx0" brushRef="#br0" timeOffset="306768.3091">26335 6327 204 0,'0'-6'77'0,"10"12"-60"0,-10-6 13 0,4 3 3 16,0 0-10-16,3 3-4 16,3-1-13-16,-6 13-3 15,-1-3-3-15,1 17 2 0,-4 3 1 16,0 15 3-16,-4-6 1 16,4 12-1-16,-7-17-1 15,0 5-3-15,4-9 1 16,-1 0-2-16,8-11 2 15,-8-4 0-15,4-5 1 16,0-9-2-16,0-6 1 0,0-6-2 16,0 0-1-16,0-12-17 15,-7-8-6 1,3-6 2-16,1-1 2 16,-8-2 5-16,4 0 1 15,0 0 8-15,0 8 4 0,4-5 4 16,3 11 1-16,0-2-5 15,-4 8-1-15,4 0 3 16,7-2 3-16,7 5-1 16,7 0-2-16,4 0 2 15,7 1 2-15,3-1-2 16,4 3 0-16,0 3 1 0,0-6 0 16,-1 6 0-16,1 4 2 15,-4 2 1-15,-10 2 3 16,-4 10-5-16,-7 6-3 15,-10-1 1-15,-11 16 2 16,-7 2-2-16,-7 12-2 16,-4-6 2-16,0-8 0 15,4-4-1-15,7-5 1 16,0-4-2-16,7-5-1 16,3-6 1-16,4 2-1 15,4-8 0-15,6 6 0 16,5-6 0-16,2-3 2 15,1 0-1 1,3 0-1-16,4 9 1 16,-4 3-1-16,0-1 0 0,-3 7 2 15,-8-6 5 1,1 5-3-16,-11 4 0 0,-7-6 0 16,-7 5 2-16,-8 1 1 15,-6 0 1-15,-7-4-4 16,0-5-3-16,-4 6 2 0,0-13-2 15,0 4 2-15,4-6-4 16,10-3-2-16,1-3-20 16,9 3-10-16,12-3-32 15,3-3-13-15,7 6-23 16</inkml:trace>
  <inkml:trace contextRef="#ctx0" brushRef="#br0" timeOffset="308300.0396">27167 6227 140 0,'-3'-21'52'0,"6"18"-41"0,-3 0 31 0,0 3 10 16,0 0-4-16,0-5 1 16,0 2-12-16,0 3-5 15,0 0-18-15,0 0-2 0,0 0-1 16,0 0 11-16,4 0 8 16,-1 8-20-16,1-5-7 15,0 9-3-15,-1 9 1 16,4 2 9-16,0 12 3 15,-3 13 2-15,-1 1 1 16,1 19-2-16,-1-3 1 16,1 8-6-16,-1-2-3 15,1 8-1-15,-1-8-1 16,-3 14-2-16,4-9-2 0,-1-8 1 16,-3 0-1-16,0-7-3 15,0-5 2-15,0-9 3 16,-3 3 3-16,-1-9-2 15,1 1-2-15,-4-10 0 16,0-3-1-16,0-2-7 16,-4-4-3-16,4 4-14 15,0-7-5-15,0-5-23 16,3-9-6-16,4 0-71 16,7-9-56-1,4-18 73-15</inkml:trace>
  <inkml:trace contextRef="#ctx0" brushRef="#br0" timeOffset="353352.5664">30847 6415 132 0,'0'0'52'0,"3"-3"-41"0,1 3 13 0,-4 0 5 16,0 0-6-16,0 0 1 15,0 0-2-15,0 0 1 16,0 0-13-16,-4 3 1 0,1 3 0 0,-4-3 0 16,-4-3 3-16,1 3-5 15,-4 6-1-15,-4-4 0 16,-10 1 2-16,-1 6-1 16,-2 0 2-16,-5 8-2 15,5 7 2-15,-1 2-2 16,0-2 2-16,4 5-2 15,7-5 2-15,3 2-6 16,4 0-1-16,3-5 4 16,8 8 5-16,3-8-5 15,7 8-2-15,4-5 1 16,3-4 2-16,0 4 0 16,3-10 0-16,1 4-1 15,3-7 2-15,0-2-3 0,4 0-2 16,0 0-2-16,-4-3-3 15,4-7 1-15,-4-2-1 16,-4 0 0-16,1 0 0 16,-4 0-3-16,-3-2 0 15,-1-7-14-15,1 3-4 16,-4-3-9-16,0 0-4 16,4-3-8-16,-1 1-1 15,4-1-6-15,0 0 1 16,4 0-7-16,0-2-3 15,3 2 1 1,-3 3-18-16,-1-3 24 16</inkml:trace>
  <inkml:trace contextRef="#ctx0" brushRef="#br0" timeOffset="353817.0504">30949 6765 152 0,'-7'-6'57'0,"7"15"-44"0,0-9 14 0,0 0 3 16,0 0-11-16,0 0-1 16,7 3-1-16,0-3 1 15,4 6-10 1,3-1 11-16,7-5 4 0,7 9 0 0,8-6 0 16,9 3-3-16,1-3-3 15,4 0-5-15,-1-3 0 16,1 0-7-16,-5 0-3 15,-2 0-1-15,-4 0 1 16,-4 0-1-16,-7 0 2 0,-3 0-4 16,-8 0 0-16,-3 0-6 15,-3-3 0-15,-4 0-15 16,-3-3-5-16,-4 6-11 16,0-3-1-16,-4-6-10 15,1 4-4-15,-1-4-37 16</inkml:trace>
  <inkml:trace contextRef="#ctx0" brushRef="#br0" timeOffset="354089.8763">31517 6674 184 0,'4'3'71'0,"3"0"-55"0,0 5 6 16,0-8 2-16,3 3-9 15,1 6 2-15,3-6-1 0,4 6 2 16,6 0-10-16,-6 5 4 0,0-2 4 15,-1 6-4-15,-2-1 1 16,-5 7-4-16,-6 0 0 16,-8 5 1-16,-6-3 1 15,-8 7-5-15,-7-1-4 16,-7 3 1-16,1 4 0 16,2-10-1-16,1 0-2 15,4 1-13-15,6-16-4 16,7-11-31-16,8-3-11 15,6-11-56 1</inkml:trace>
  <inkml:trace contextRef="#ctx0" brushRef="#br0" timeOffset="356656.1603">32152 6715 104 0,'14'-3'38'0,"-7"3"-29"0,0 0 8 0,0-3 4 16,1-3 8-16,-1 6 4 16,-4 0-4-16,4-3-1 15,-3 0-15-15,-4 3 3 0,0-6 2 16,-4 6 1-16,-3-3 1 16,0 3-7-16,-4 0 0 15,-3 3-6-15,-3-3 1 16,-1 9-3-16,0 0 0 15,-3 3-6-15,0 2-1 16,3 7 1-16,1-6 2 16,3 8 0-16,7-5-1 15,3 0 1-15,4 5-1 16,4-8 0-16,3-1 0 16,3-5 0-16,4-3 2 15,1-6 10-15,-1-3 7 16,3-6-4-16,-3 4 2 0,0-10-6 15,1 3 1-15,-5-6-3 16,-3 1 0-16,0 2-5 16,0 0-1-16,-3-2 1 15,-1 5 2-15,1 6-1 16,-1 0 0-16,1 0-3 16,0 6 1-16,3 3-4 15,0 0 0-15,0 9 1 16,0 6 0-16,3-1 0 15,1 4 0-15,3 2 0 16,4 1 0-16,3-4 0 16,0-5 0-16,0-6-25 0,4-6-10 15,3-6-40-15,0-6-14 16,1 3-33 0</inkml:trace>
  <inkml:trace contextRef="#ctx0" brushRef="#br0" timeOffset="357480.5555">30794 7612 212 0,'-4'-24'79'0,"1"21"-61"0,-1-3 21 16,4 3 5-16,0 3-7 15,0-3 1-15,0 3-11 16,-3 0-2-16,3 6-14 16,-4 6-2-16,4-3-2 0,-3 3-3 15,-1 2-3-15,-3 10 4 16,0-1 4-16,0 4-3 15,0 5-1-15,0-3-2 16,3 7-3-16,-3-1 1 16,4-6-1-16,-1 4 0 0,1-1 0 15,3-3-3 1,0-2 2-16,-4-6 1 16,1-4 2-16,-1-5-3 0,1-3 0 15,3-9-12-15,0 0-5 16,0-6-12-16,3-6-6 15,4-3-21-15,4-8-6 16,-1-1-53 0</inkml:trace>
  <inkml:trace contextRef="#ctx0" brushRef="#br0" timeOffset="357841.0225">30783 7541 228 0,'-7'-29'88'0,"4"20"-69"0,-1 0 15 0,4 9 1 0,0 0-9 16,0 0-3-16,0 0-9 15,4 3-1-15,3 0-8 16,3 0-1-16,5 0 0 0,6 0 0 16,7-3 0-16,4 3 2 15,7-1 3-15,3 4-2 16,0 6 1-16,-3 6-5 16,0 5-2-16,0 7 2 15,-8 2 0-15,-6 0-1 16,-11 7-2-16,-7-1 1 15,-10 3-1-15,-8-3 2 16,-3 0 1-16,-7 4-1 16,-7-1-2-16,-4-3 1 0,-7 0-1 15,-3-8 0-15,-4 5 2 16,-4-12-10-16,-6-8-2 16,3-12-11-16,7-3-1 15,11-6-9-15,10-3-3 16,11-8-28-16,18-1-10 15,13 0-28 1</inkml:trace>
  <inkml:trace contextRef="#ctx0" brushRef="#br0" timeOffset="358621.5533">31365 7917 160 0,'-7'-3'63'0,"7"3"-49"0,-3 0 18 16,3 0 7-16,0 0-5 16,0 0 3-16,0 0-8 0,3 6-3 15,1 0-14 1,-1 3-1-16,1-6 2 0,3 0-3 16,4 0 0-16,3 0 0 15,3-3 1-15,8-3 1 0,7 0 0 16,7 0-4-16,3 0-3 15,7 3 0-15,8 0-1 16,-8 0 0-16,1 0 2 16,-5 0-3-16,-2 0-2 15,-8 0-3-15,-7 0 1 16,-3 0-1-16,-7 0 0 16,-4 0 2-16,-4 0 0 15,-3-6-7-15,-3 3-3 16,-1 0-5-16,-3 0-4 15,0-3-11-15,-3-3-4 0,-1 4-4 16,1-1 1 0,-1-3 0-16,-3 0 1 15,0 0 13-15,0-2 6 0,4 2 15 16,-1 3 6-16,1 0 12 16,-1 0 7-16,4 3 14 15,0 0 7-15,0 3-15 16,0 0-6-16,7 0-12 15,0 0-3-15,4 3 0 16,3 3 0-16,3 0 0 16,1 3 2-16,0 2-3 15,-4 7 1-15,-4 0-3 16,-6 5 2-16,-8 4-4 0,-6 5 0 16,-8 3 1-16,-10 4 0 15,-4 2-2-15,1-3 1 16,-5-6-2-16,1-8-1 15,3-4-19-15,8-8-8 16,6-6-35-16,11-3-12 16,14-6-44-1</inkml:trace>
  <inkml:trace contextRef="#ctx0" brushRef="#br0" timeOffset="359240.1911">32336 7438 280 0,'-7'-21'107'0,"7"21"-83"0,0 0 17 16,3 6 4-16,1 0-20 15,-4 0-6-15,3 6-11 16,1 3-6-16,-1 5-1 16,1 12 3-16,-1 13 2 0,4 5-2 15,0 0-3-15,0 2 0 0,-3 1 1 16,-1-3-1-16,1-6-1 15,-4-8 1-15,0-4-1 16,0-8 4 0,0-7 2-16,0-2 6 0,4-12 9 15,-1-6-2 1,1-3-8-16,3-3-4 16,3-5-4-16,4-1 0 15,0-3-2-15,4 3 2 16,3 7-2-16,0 2 2 15,1 6-4-15,-1 3 0 16,0 6 1-16,-7 5 0 0,-7 4 0 16,-7-3 2-1,-7 5-3-15,-7-2-2 16,-7-3-1-16,0 2 3 16,-1-5 2-16,5-3 2 0,-1-6-4 15,4-3-1-15,3-3-13 16,1-6-5-16,6 0-22 15,1-3-9-15,6-5-46 16,8 5-18-16,7-3-3 16</inkml:trace>
  <inkml:trace contextRef="#ctx0" brushRef="#br0" timeOffset="376669.5171">30882 8682 196 0,'0'-15'74'0,"0"9"-58"0,7-9 3 16,-3 12-4-16,-1-2-6 16,1-1 2-16,3 0 9 15,0 0 5-15,0 0-13 16,-3 3 4-16,3 3 2 0,-4 0-2 15,4 3 1-15,0 3-3 16,-3-3-1-16,3 0-3 16,-4 3 1-16,1-3-2 15,-1 0 0-15,-3-3-3 16,0 0-1-16,0 5-3 16,0-5-2-16,-3 3 3 0,-4 3 0 15,-4 0-1-15,-3 3 1 16,-4-3-2-16,-3 0-1 15,-3 0 1-15,-5-1-1 16,-2-2 0-16,-1 0 0 16,4 3 0-16,-1 0 0 15,5 3-3-15,-1-3 2 16,11 0 1-16,3 0 2 16,1-1-1-16,6 1 2 15,1 0-2-15,3 6-1 16,0-3 1-16,3 0 1 15,1 2 1-15,-1 4 1 16,-3 0 0-16,0 2 0 0,0 7-2 16,0-4 1-16,-3 7-2 15,-1-4 2-15,1 4 0 16,-4-4 3-16,3 4 1 16,1-7 1-16,-1 1-2 15,4-6 1-15,0-4 2 16,4 4 2-16,-1-6 1 15,4 0 0-15,0 0-2 16,4-1-1-16,-1 1-3 16,1-6 1-16,3 3-2 15,7-3 2-15,-7-3-4 16,4 0-2-16,-4 0 0 0,0-3-1 16,0-3-3-16,0-3 2 15,4 4-4-15,0-4 1 16,3-3-3-16,0 0 0 15,0-5-3-15,0 2 1 16,1 0-13-16,-5-2-3 16,-3-1-14-16,-3 6-5 15,-4-3-16-15,-4 4-7 16,-3-1-19-16,0 3-7 16,-3-3 5-1</inkml:trace>
  <inkml:trace contextRef="#ctx0" brushRef="#br0" timeOffset="377103.2685">30917 8893 32 0,'-10'0'13'0,"10"0"-10"0,-11 3 0 15,8-3 0-15,-4 6-2 16,0-3 2-16,0 0-2 16,0-3-1-16,-1 0 5 15,1 0 1-15,0 3 4 16,0 0 1-16,0-3-3 15,0 0 0-15,0 0-5 16,-3 0 0-16,-5 3-1 16,1 0-2-16,0 0 3 15,0-3 0-15,0 3 21 16,0-3 8-16,7 3 15 16,0-1 22-16,7-2-23 15,7 3-23 1,3-3-4-16,5 3 1 0,2-3-7 15,4 0-2-15,4 0 2 0,0 0 2 16,3 0-2-16,0 0 2 16,0-3-4-16,-3 0 1 15,0 1-5-15,-4-1-2 16,-3 0-2-16,-4 0-3 16,0 0 1-16,-7 0-1 15,-4 0-18-15,-3 0-5 16,0 0-31-16,0 0-10 15,-3-3-44 1,-1 6-28-16,1 0 66 0</inkml:trace>
  <inkml:trace contextRef="#ctx0" brushRef="#br0" timeOffset="377405.4501">31157 8887 200 0,'-10'0'77'0,"10"3"-60"0,-4-3 10 0,4 0 1 16,4 3-5-16,6 6-2 15</inkml:trace>
  <inkml:trace contextRef="#ctx0" brushRef="#br0" timeOffset="377883.4177">31189 8911 409 0,'28'3'14'0,"4"0"-2"15,3 0-2-15,4-3 1 16,3 0 0-16,4 0 3 16,0 0-5-16,0 0-1 0,-4 0-4 15,-3 0-1-15,0 0 1 16,-7 0 0-16,-4 0-2 16,-10-3-2-16,-4 0 1 15,-7 0-1-15,-4 0-3 16,-6 0 2-16,-1 0-19 15,-3-6-7-15,-3 3-17 16,-1 1-5-16,0-4 2 16,1 3 3-16,-1-3 16 15,4-3 7-15,0 0 13 16,0 4 7-16,4-1 12 16,-1 3 5-16,4-3 15 15,4 3 5-15,3 3-11 16,3 3-4-16,4 3-6 15,4 0-2-15,3 6-3 0,4 0 1 16,-4 3 3-16,4-1 1 16,-4 4 0-16,-3 0 4 15,-4-1-7-15,-4 7 1 16,-10 0-6 0,-7 2 1-16,-14-2-3 0,-11-1 0 15,-7 4-3-15,-3 5-2 16,-4-5 1-16,0 2-1 15,11-8-5-15,3-1 1 16,11-2-38-16,7-6-16 16,11-9-33-1,10-3-53-15,7-6 38 16</inkml:trace>
  <inkml:trace contextRef="#ctx0" brushRef="#br0" timeOffset="378723.3032">32096 8640 200 0,'-4'-17'74'0,"4"8"-58"0,0 9 23 0,0 0 4 15,0 0-6-15,4 9 1 16,-4 0-16-16,0 2-5 16,3 4-10-16,-3 6-5 0,4 5 1 15,-4 6 4-15,0 4 4 0,0 2-4 16,-4 0-2-16,1 3 0 16,-1 3 1-16,1 1-3 15,-1-1-2-15,1-6 0 16,-4-3-1-16,3-8 2 15,1-4 1-15,-1-11-4 16,0-3-1-16,1-9-2 16,-1-6 3-16,1-6-22 15,3-11-7-15,0-1-14 16,0-5-5-16,0-1-13 16,0-5-4-16,0 3 5 15,-4-4 9 1,4 4 36-16,-3-3 60 15,-1-1 29-15,4 7-9 16,0 0-5-16,0 2-21 0,0 7-6 16,4 2-19-16,-1 0-3 15,8 4 0-15,3 2-4 16,7 0 2-16,4 9-3 0,7 3 0 16,6 6 1-16,5 9 1 15,-4 2-1-15,-1 10 1 16,-2-1-4-16,-8 7 0 15,-10 5 1-15,-15 3 0 16,-14 3-2-16,-17-3-2 16,-14 3 1-16,-11 6-1 15,-3 3 2-15,-1-15 1 0,4 1-1 16,7-7-2-16,11-11 1 16,7-4 1-16,10-14-6 15,8-18-1-15,10 1-45 16,10-10-18-16,8-8-41 15,10 0-43 1,11 5 53-16</inkml:trace>
  <inkml:trace contextRef="#ctx0" brushRef="#br0" timeOffset="379444.8285">32501 8735 168 0,'7'-33'66'0,"1"33"-52"0,2-9 19 0,-3 6 4 15,0 3 1-15,4 3 2 16,-4 3-11-16,0 9-5 16,0-3-14-16,-3 2 2 0,3 7 2 15,0 2 6-15,0 7 2 16,0 2-9-16,0 6-5 0,-4 4-3 16,1 2-1-16,-4 9 2 15,0-3 1-15,0-6-8 16,-4-3-4-16,1-9 3 15,-1-5 0-15,1-7 4 16,-1-5 3-16,1-6-2 16,-1-9 0-16,4-12 1 15,-3-12 0-15,3-5-9 16,0-9-2-16,3-3-5 16,1-6 0-16,3-9 1 15,0 0 2-15,0-9 3 16,3 6 2-16,1 7 4 15,0 5 2-15,3 11 2 16,3 7 0-16,1 5 2 16,3 7 1-16,4 2-3 15,7 9-1-15,-1 6 1 0,1 6 0 16,7 12 0-16,3 5 2 16,1 9 1-16,-1 7 3 15,-3 5-3-15,-4 6-2 16,-10 0 0-16,-11 0 1 15,-14 0-1-15,-14 3 0 16,-11-6 5-16,-17 3 6 16,10-12-8-16,-42-3-4 15,-7-8-3-15,0-1 1 16,6-8-17-16,8-4-6 16,7-8-19-16,8-6-7 15,16-14-22-15,15-1-8 0,21 0-50 31</inkml:trace>
  <inkml:trace contextRef="#ctx0" brushRef="#br0" timeOffset="382671.5473">27877 6518 180 0,'7'-12'68'0,"7"12"-52"0,0-3 8 0,-7 0 0 15,0-6-6-15,3 1 0 0,5 5-8 16,-1-6-4-16,0 6-3 16,-4 0 6-16,1-3 4 0,-4 6 5 15,-3-3 1-15,-8 3-4 16,-3 0-1-16,-4 0-4 16,1 0-1-16,-4 3-5 15,-7-3-1-15,-4 6-1 16,-3 0-2-16,-4 0 3 15,0 0 0-15,0 5 1 16,1 1 0-16,-1-3-2 16,4 0 1-16,-1-3 0 15,5 2 3-15,3 1-1 16,3-6 2-16,4 6-2 0,3-6 0 16,4 9-3-16,4-3 1 15,3 2-2-15,0-2-1 16,3 3 1-16,1 0-1 15,-1 2 0-15,1 1 0 16,-4-3 2-16,0 8 1 16,0-5-1-16,0 3 1 15,-4 2 0-15,1-2 1 16,-1 0-5-16,-3-1 1 16,0-5 0-16,0 6 2 15,3-4 5-15,1 1 4 16,-1-3-2-16,4 0 0 15,0-4-1-15,4 4 2 16,3-3-1-16,0 0 2 16,4 3 0-16,3-7 1 0,3 1-6 15,5-3-2-15,-1 0 0 16,3-3 2-16,1-3-3 16,0 0 0-16,3-3-1 15,0 1-2-15,-3-4 1 16,0 0-1-16,-1-3 0 15,1 6 0-15,7-3-3 16,-4-2 0-16,0 2-7 16,-3 0-2-16,-4-3-17 15,-3 1-9-15,-8-1-13 0,-3 0-6 16,-3 6-22 0,-4-3-8-16,-4 0-21 15</inkml:trace>
  <inkml:trace contextRef="#ctx0" brushRef="#br0" timeOffset="382917.5273">27771 6741 104 0,'-18'-6'41'0,"15"6"-32"0,-5 6 24 0,8-6 8 15,0 3-2-15,0-3 2 16,0 0-12-16,0 0-5 15,8 0-14-15,-1 0-2 0,3 0 2 0,4 0-6 16,4-3 0-16,3-3 0 16,0-5 0-16,0 11-24 15,1-12-12-15,2 3-60 16,-3 9-42 0,-6-3 59-16</inkml:trace>
  <inkml:trace contextRef="#ctx0" brushRef="#br0" timeOffset="383093.4858">27675 6765 168 0,'-42'12'66'0,"24"-7"-52"0,-6 7 10 15,17-12 2-15,0 6 5 16,3-3 3-16,4-3-14 0,11 0-6 16,6-3-9-1,8-6-6-15,10-5 0 0,8 2 5 0,10-6 2 16,7 1-31-16,0-1-15 15,-1 3-66 1</inkml:trace>
  <inkml:trace contextRef="#ctx0" brushRef="#br0" timeOffset="385719.5676">28303 6768 80 0,'-3'0'30'0,"-1"0"-24"0,1-3 17 16,3 3 5-16,-4 3 2 16,1-3 2-16,-1 0-4 15,1 3-3-15,-1-3-7 16,1 11-1-16,-1-5-10 15,1 0 0-15,-1 6 3 0,1 0-2 16,-1 0 1-16,0 5-1 16,1-5 2-16,-1 0-1 0,1 2 0 15,-1-2-1-15,-3 0 2 16,4 0-1-16,-4 5 2 16,3-2-6-16,-3 0-1 15,0 2 2-15,4 1 1 16,-1 3 1-16,0-7 0 15,1 4-2-15,-1 2-1 16,1-5-1-16,3-3 2 16,0 0-1-16,0-9 0 15,0 3 3-15,0-6 5 16,3-6-1-16,-3-9 3 16,4-6-2-16,-1 4 2 15,1-13-4-15,3-5 1 0,0-9-7 16,0-3-3-1,4 0-1-15,-1-9 1 16,1-3-1-16,0 12-1 0,3 0 1 16,-4 9 1-16,1 3 1 15,-1 5 1-15,1 7-2 16,0 2 1-16,-1 6-2 16,1 4-1-16,-1 2-2 15,1 6 1-15,-1 3 1 16,1 3 2-16,0 9-3 15,3 11-2-15,0-2 2 0,0 5 2 16,0 4 0-16,0 2 2 16,-3-3-4-16,-1 7-2 15,-3-4 4-15,-3 3 1 16,-1 0 0 0,-3-5-2-16,0 5 1 0,-3-2 1 15,-1-4-3-15,1-6-2 16,3 1 2-16,0-1 2 15,0-5 2-15,-4-3 1 16,4-3-7-16,0-7 0 16,-3-5-8-16,-1-3-3 15,-3-5-19-15,0-10-6 16,0-3-11-16,-3 4-2 16,-1-4 2-16,-3-2 4 15,0 2 7-15,-4 4 7 0,0-1 18 16,1 3 10-16,-1-2 15 15,1 5 8-15,-1 6 12 16,4 0 8-16,0 3-10 16,3-6-5-16,4 9-9 15,4-3-2-15,3 0-2 16,3-3 1-16,8 6-4 16,3-5-3-16,7-1-5 15,7 3 0-15,0-6 0 16,4 9 0-16,3-3-44 15,1 3-18-15,-8-9-53 16</inkml:trace>
  <inkml:trace contextRef="#ctx0" brushRef="#br0" timeOffset="392341.9036">28748 6183 224 0,'-4'0'85'0,"8"9"-66"0,-1 5-1 0,1-5-6 0,-4 3 3 16,0 3 2-16,3 8-4 16,-3 6 0-16,4 10-8 15,0 2 6-15,3 9 2 0,-4-6 0 16,4 15 2-16,0 8-4 16,0-5 1-16,4 3-1 15,-4 2 1-15,3 7-4 16,-2 2 0-16,-1-5-3 15,-4-1 0-15,-3-8-3 16,0 9 1-16,0-10-2 0,-3 1-1 16,-1 0 3-1,1-6 0-15,3-6-4 0,0-6 1 16,0-6 0-16,0-9 0 16,0-8-16-16,0-3-6 15,0-10-20-15,0-8-6 16,3-5-19-16,1-10-8 15,3-12-23 1</inkml:trace>
  <inkml:trace contextRef="#ctx0" brushRef="#br0" timeOffset="394085.8063">28981 6644 200 0,'-4'-11'77'0,"1"19"-60"0,3-5 15 15,0-3 2-15,0 0-13 16,0 9-2-16</inkml:trace>
  <inkml:trace contextRef="#ctx0" brushRef="#br0" timeOffset="394351.9042">28970 6665 414 0,'0'9'6'0,"-3"5"-3"0,-1-2-5 16,4 0 1-16,0 11 5 16,0-2 5-16,0 5-5 0,4-2 0 15,-1 5 2-15,1 1 1 16,-1 2-3-16,4-2-3 15,0-1 0 1,0 0 1-16,-3-11-1 0,-4 5-1 16,0-8 3-1,0-6-9-15,0 0-3 16,-4 0-15-16,1-6-5 16,3-3 4-16,-4 0 4 15,4 0 6-15,4 0 2 16,3-6-8-16,3-6-4 15,1 0-30 1,3 0-41-16,0-5 24 0</inkml:trace>
  <inkml:trace contextRef="#ctx0" brushRef="#br0" timeOffset="394729.3327">28988 6830 156 0,'-14'-12'57'0,"14"9"-44"0,-4-6 7 15,4 3 1-15,0 0-7 16,0-6 2-16,0 1-3 16,4-1 0-16,3-3-7 15,3-5 3-15,8 8 3 16,3-3 3-16,4-2 0 0,-1 11-3 16,1 0 0-16,0 3-5 0,3 6 1 15,0 3-5-15,1 0 0 16,-1 5 1-16,-4 1 2 15,1-3-3-15,-4 9-2 16,-3-1 2-16,-7 7 2 16,-4-1 0-16,-7 1 0 15,-7 8-3-15,-8 3 1 16,-6-2-2-16,0-1-1 16,-4-3 1-16,1-5-1 15,-1 5-3-15,0-14 2 16,8-6-17-16,3-6-5 15,7-3-33-15,7-3-12 16,7-6-30 0</inkml:trace>
  <inkml:trace contextRef="#ctx0" brushRef="#br0" timeOffset="395569.668">29365 6782 168 0,'-3'-17'66'0,"3"17"-52"0,0-9 19 0,0 9 6 16,3-3-9-16,1-3-2 15,-1 6-19-15,4-3-5 16,-3 0-3-16,-4 3 7 0,7 3 5 16,-4 0-6-16,5 6-4 15,-1 3-2-15,0 8-1 16,0-2 2-16,0 11 3 15,0 1 2-15,0 2 1 16,0 0-2-16,0 1-1 16,0-4-1-16,0 6 0 0,-3-11-2 15,-4-3 1-15,0-1-2 16,0-8 2-16,0 0-4 16,0-9 0-16,-4 3-4 15,4-12 1-15,0 3-14 16,4-12-5-16,-1 3-4 15,4-5 1-15,-3-7 4 16,3 1 3-16,-4-10 4 16,1 7 2-16,-8-1 8 15,4-2 4-15,0 2 4 16,-7-2 3-16,0 6 10 16,0-1 5-16,4 6 6 15,-1-2 4-15,1 5-11 0,3-3-4 16,3 7-9-16,4-4-3 15,7-3-4-15,7 4-3 16,4-1 6-16,7 3 5 16,0-5 0-16,-1 14 3 15,5 3-2-15,-5 3 2 16,1 8-4 0,3 1-2-16,-6 0 0 0,-1 11 1 15,-3 1-3-15,-8 8-2 16,-3 3 0-16,-3 1-1 15,-8 5 2-15,-6-3 1 16,-4-3-1-16,-7 1-2 16,-7-1 1-16,-8 0 1 15,-6-8-1-15,-14-10-1 16,3-5-4-16,0-3-2 0,7-9-15 16,4-9-4-16,10 3-20 15,11-11-9-15,11-4-64 16</inkml:trace>
  <inkml:trace contextRef="#ctx0" brushRef="#br0" timeOffset="415370.5646">22158 8332 60 0,'0'14'24'0,"-7"-8"-18"0,10 0 20 0,-3-6 8 15,0 3-5-15,0 0-2 16,0-3-4-16,0 0-3 16,0 0 3-16,0 0 0 15,0 0-12-15,4-6 7 0,0-3 4 0,-1-8 0 16,4-4-1-16,4-14-5 15,-1-9 0-15,4-3-9 16,4-3-2-16,0-6-1 16,3 0 0-16,3 0-2 15,5 3-2-15,-1 6 1 16,-3 3-1-16,3 6 2 16,-3 6 1-16,3 8-4 15,0 4 1-15,0 11 0 16,0 9 0-16,1 9 2 15,-5 2 1-15,5 13-1 16,-8-1-2-16,-4 10 1 0,-2 2 1 16,-1 3 1-1,-7 3 1-15,0 9-5 16,-7 0 1-16,-7 0 0 16,-7-3 0-16,-1-3 0 0,-13-8 0 15,0-1-3-15,0-6 2 16,3-11-4-16,0 0 1 15,4-13-7-15,4-5-3 16,-1-11-56-16,4-7-24 16,3-14-3-1</inkml:trace>
  <inkml:trace contextRef="#ctx0" brushRef="#br0" timeOffset="415599.1767">22317 7985 68 0,'0'3'27'0,"0"0"-21"0,0 0 3 0,0-3 2 0,7 3-1 16,0-3 4-16,7 0-1 16,4-3 0-16,10-3-5 15,11 0 0-15,14 0-3 16,-1-3 2-16,1 3-15 15,-3-2-5-15,-4 2-39 16,-8 0-17-16</inkml:trace>
  <inkml:trace contextRef="#ctx0" brushRef="#br0" timeOffset="416466.1392">22931 7967 148 0,'-18'3'57'0,"14"3"-44"0,1 0 14 16,3-3 5-16,0-3-12 15,3 6-1-15,4 0-7 16,8-3 0-16,6 0-7 16,10 2 4-16,15-5 3 0,7 0 0 0,0 0 1 15,0-5-7 1,4 2-4-16,-8 0-1 16,0 3-1-16,-3 0-3 0,-3 3 2 15,-8 0 5-15,-7 5 5 16,-3-2-10-16,-8 3-3 15,-6 0-5-15,-4 0 0 16,-7 2 3-16,-4-2 1 16,-3 3 0-16,-3-9 1 15,-1 0-4-15,1-6-2 16,-1 0-9-16,0-6 0 16,4-3-36-1,0-5-32-15,0 2 30 16,4 0 31-16,-1-2 22 0,1 2 36 15,-1 3 14-15,1 1 5 16,-1 5 4-16,4 0-15 16,0 0-6-16,0 0-9 15,0 3-4 1,4 0-11-16,3 3-6 0,3-3-1 0,8 0 2 16,10 0 2-16,11-3-3 15,7 6-1-15,3 0-1 16,-3 0 1-16,-7 6-2 15,-4 0 2-15,-7 0-2 16,-10 9-1-16,-11 5 3 16,-14 4 0-16,-14 8-1 15,-25 6 1-15,-7 4-2 0,0-1-1 16,4-3 1-16,3-3 1 16,7-11-3-16,7-4 0 15,11-11-10-15,7-6-5 16,7-9-87-1,14-17-54-15,7-10 65 16</inkml:trace>
  <inkml:trace contextRef="#ctx0" brushRef="#br0" timeOffset="417246.5687">24497 7832 152 0,'0'-9'57'0,"0"9"-44"0,-4-3 14 0,4 3 5 15,-3 0-9-15,-4-6-4 0,-4 6-6 16,-3 6-1-16,-7 0-7 16,-11 0 6-16,-10 3 2 0,-8 3 5 15,1 5 3 1,3 1-2-16,11 2 0 16,0 7-6-16,13 2-3 0,8-2-1 15,11 5-1-15,10 0 0 16,11 1 0-16,17-1-2 15,4-2 1-15,3-10-2 16,4-2 2-16,0-4-2 16,3-8 2-16,4-3-4 15,0-3 0-15,7-3 1 16,0-3 2-16,-7 1-5 0,-7-7-1 16,-11 0-2-16,-7 3-2 15,-3 0-13-15,-8-2-6 16,-2 2-10-16,-5 3-3 15,-3 0-13-15,0 0-4 16,0 0-27 0,4 0-40-16,-1-2 35 15</inkml:trace>
  <inkml:trace contextRef="#ctx0" brushRef="#br0" timeOffset="419679.3954">25545 7788 156 0,'7'-9'57'0,"-4"6"-44"0,1 3 14 0,-4 0 3 15,3-3-6-15,1-3-2 16,-4 6-8-16,0 0-1 16,-4 0-8-16,1 0-3 0,-4 6 1 15,-4-3-4-15,-3 6 0 16,-7-3-1-16,-4 3 0 16,-10-3 4-16,-7-1 1 15,-4 4-1-15,3-3 1 16,1-3-2-16,3 0 2 15,4 0 2-15,3 0 4 16,4-3 0-16,3 3 0 16,8 0-1-16,-1-3 2 15,4 0-5-15,3 3-1 16,4-3-4-16,4 3-1 16,-1 0 1-16,4 2 0 0,0 7-3 15,4 0 2-15,-1 0 1 16,4 8 0-16,-3 1-3 15,-1-1 2-15,1 10 1 16,-1-4 2-16,4 1-1 16,-3-1-1-16,-1-2 1 15,1 2-1-15,0-8 0 16,-4 2 2-16,7-5 1 16,-7-3 3-16,0-3-8 15,3 5 0-15,1-2 2 16,-4-3 2-16,3 0 0 0,1 6-2 15,-1-7 1-15,4 1-1 16,0 0 2-16,4 0 1 16,0 3-1-1,3-7 1-15,3-2 0 0,4 0 1 16,4-3 0 0,0 0 2-16,0 0-3 0,-1-3-2 15,1 0 0-15,0 0-1 16,-4 1 2-16,0-1 1 15,-3-6-4-15,-1 6 1 16,1 0-2-16,-4 0 0 16,-3 0-5-16,-4 0 0 15,-4 0-15-15,-3 3-3 16,0 0-11-16,0 0-3 16,0 0-39-1,0-3-40-15,0 0 37 16</inkml:trace>
  <inkml:trace contextRef="#ctx0" brushRef="#br0" timeOffset="420149.2373">25090 8105 160 0,'0'-11'63'0,"7"14"-49"0,-4-3 9 0,-3 0 1 15,7 0-10-15,0 0-1 16,4 5-5-16,3-5-3 16,7 0-2-16,4 0 0 0,7 0 2 15,-1-5-2-15,5 5-2 16,-5 0 0-16,1 0 1 16,-4-3-1-16,-3 0 2 15,-4 0-2-15,0 0 2 16,-3 0-2-16,0-3-1 0,-4 0-2 15,0 0 1-15,-4 3-1 16,1-3-2 0,-4 1-8-16,0 2-3 0,0 0-71 15,-3 3-35 1,-1-3 57-16</inkml:trace>
  <inkml:trace contextRef="#ctx0" brushRef="#br0" timeOffset="424530.5163">22288 9108 160 0,'-7'-3'60'0,"7"0"-47"0,-3 3 15 0,3 0 4 0,-4 0-9 16,1 3-1-16,-1 0-7 15,1 0-1-15,-1 0-8 16,1 0-4-16,-4 8 1 15,3 13 0-15,1 2-4 16,-1 7 1-16,-3 2 2 16,4 3 3-16,-1-2 0 15,0 2 2-15,1 0-2 16,-1 0 0-16,1-3-6 16,3-5-1-16,0-1 3 15,0-8 1-15,3 2-3 0,-3-11 1 16,0-3-2-16,0-9 0 15,0 0-16-15,7-9-5 16,-3-3-24-16,3-8-10 16,0 5 8-1,0-3-31-15,-3-2 9 16,3 5 35-16,-4-2 21 16</inkml:trace>
  <inkml:trace contextRef="#ctx0" brushRef="#br0" timeOffset="425113.6619">22271 9184 184 0,'-7'-11'68'16,"7"5"-52"-16,-4-6 10 0,4 9 1 0,4-3-13 16,3-3-5-16,0-2-6 15,3-1 0-15,8 0-2 16,0 0 4-16,3 0 1 0,7 1-2 15,4 2-1-15,7 3-1 16,7 3 1-16,-4 3-4 16,-3 0 0-16,-4 3 1 15,-7 3 0-15,-3 0 0 16,-4 6 2-16,-7 2-3 16,-3 4 0-16,-8-3 1 15,-3 11 2-15,-7-2-3 16,-3 2 0-16,-11-5 1 15,3-1 0-15,-7-2 0 0,4-3 0 16,7-1 0-16,0-2 0 16,7-6-3-16,3 0 2 15,4 0 1-15,7 2 0 16,7-5-3-16,8 3 2 16,-1-3-1-16,3 0 0 15,1 0 2-15,0 3 2 16,-1 3-3-16,-2 0 0 15,-5 2 1-15,-3 1 2 16,-3 3-1-16,-8 2 2 16,-6 1 0-16,-8 9 1 15,-10-4 2-15,-14 4 3 16,-14-4-2-16,-1 9-2 16,4-8 0-16,4-1 1 15,7-8-1-15,6-6 2 0,8 3-6 16,4-9-3-16,6-3-17 15,4-9-7-15,11-3-20 16,6-3-9-16,15 1-34 16</inkml:trace>
  <inkml:trace contextRef="#ctx0" brushRef="#br0" timeOffset="426044.3003">22871 9490 212 0,'-11'-3'82'0,"11"3"-64"0,4 0 9 0,-4 0-2 0,3 3-15 16,4-3-6-16,4 0 0 16,6 0 1-16,8 0-2 15,7 0 0-15,14 0 3 0,7 0-3 16,-1 0 0-16,1 0-1 16,0 0-2-16,4 0 1 15,-4-3 1-15,3 0 1 16,4 0 1-16,4 0-2 15,-4 0 1-15,-8 0-2 0,-2 0-1 16,-8 1 1-16,-3-4-1 16,-7 0-3-16,-4 0 0 15,-7 3-5 1,-3-3-2-16,-8 3-11 0,-3-3-4 16,-3 0-44-1</inkml:trace>
  <inkml:trace contextRef="#ctx0" brushRef="#br0" timeOffset="426389.5919">23686 9299 188 0,'-11'-6'71'0,"18"12"-55"0,0-6 6 0,0 3 2 0,0 0-15 16,0 3-2-16,0-3-5 15,4 3-2-15,3 5 1 16,4-5 1-16,-1 0 1 0,4 3 5 16,1 0 5-16,-1 2-1 15,0 1 1-15,-3 0-3 16,-1-3-1-16,-6 8-10 16,-11 1 3-1,-7 3 0-15,-7 5 0 16,-11 6 1-16,-7-5 0 15,-10 11 1-15,-4-8-5 16,7-10 1-16,7 1-2 0,11-10-2 16,11-5-37-16,20-12-17 15,22-11-46 1</inkml:trace>
  <inkml:trace contextRef="#ctx0" brushRef="#br0" timeOffset="433130.1506">24797 9096 208 0,'-11'-15'79'0,"11"12"-61"0,-7-5 6 15,7 5-2-15,0 0-12 16,4 0-1-16,-1 0 4 16,4 0 3-16,-3 0-8 15,3 3-2-15,0 0-2 0,0 0 6 16,-4 0 4-16,-3 0-1 15,0 0 0-15,0 0-5 16,-7 0 0-16,-3 0-3 0,-11 0 2 16,-8 0-6-16,-6 6-1 15,-4 0-2-15,-3 3 0 16,0-1 2-16,-1 7 2 16,1-6-1-1,0 3 2-15,6-3-2 0,-2 5-1 16,2-5 3-16,12 3 0 15,9-6-1-15,5 2-2 16,3 1-2-16,7 3-1 16,7 0 2-16,3 5 2 15,1 4-2-15,0 0-2 16,-1-1 2-16,1-2 0 16,-4 5-2-16,0-2 2 15,-4 2-1-15,-3 1 0 0,0 5 2 16,-3-2 2-16,-4 2-3 15,3-5 0-15,1-1-1 16,-1-2 0-16,1 2 2 16,3-5 2-16,0 0-1 15,3-7 2-15,4 1 0 16,4-3 1-16,3-3 0 16,4-3 0-16,3-3 2 15,7-3 3-15,0 0-2 16,4-3-2-16,0 0-2 15,-4 0 0-15,-3 0 0 16,-11 1 1-16,0-1-2 16,-7-3-2-16,-7 3-2 0,-4-3-1 15,1 0-7-15,-4 0-4 16,-4-5-19-16,1 2-6 16,-1 0-15-16,1 1-7 15,-1-4 1-15,-3 3 1 16,0 3 24-1,0 0 15-15,-4 4 20 16,0-4 16-16,1 6 10 16,-1 0 2-16,0 0 3 15,4 0-8-15,4 3-2 16,3 0-12-16,3-3 3 0,4 3 2 16,4 0-5-16,3-3-1 15,7-3 2-15,4 0 1 16,3 0 3-16,0-2 2 15,4-1-16-15,-1 0-4 0,1 3-4 16,0 0 0-16,-4 0-22 16,0 0-8-16,4-2-59 15</inkml:trace>
  <inkml:trace contextRef="#ctx0" brushRef="#br0" timeOffset="433746.1839">24945 9584 84 0,'-11'9'33'0,"11"-3"-26"0,-3-6 20 0,3 0 8 16,0 0 3-16,3 9 4 16,-3-9-8-16,0 0-1 15,7 3-18-15,0-3 2 0,1-3 3 16,-1-6 0-16,0-3 3 0,3-3 0 15,1-11 1-15,-1 2-5 16,4-8-1-16,4-9-8 16,0-12-2-16,3-9-2 15,7-8 1-15,0 8-6 16,1 9-1-16,-1 9 2 16,-3 9 1-16,-4 8-1 15,-4 7 1-15,1 5-2 16,0 12-1-16,-1 9-2 15,1 12-1-15,-1 8-1 16,1 18 0-16,-4 6 0 16,0 6 0-16,0 0 0 0,-3 0 3 15,-4-1 0-15,0-5 1 16,-3-5 0-16,-4-7 2 16,0-6-1-16,0-3-1 15,0-11 1-15,-4-9-4 16,-3-9 0-1,-3-9-42-15,-5-6-20 16,-9-11-53 0,-1 5-36-16,-3-5 68 15</inkml:trace>
  <inkml:trace contextRef="#ctx0" brushRef="#br0" timeOffset="433899.181">25054 9331 192 0,'-7'0'74'0,"7"0"-58"0,4 3 9 0,-4-3 0 15,7 0-15-15,3 3-3 0,8 0-3 16,10 0 2-16,15 0-3 16,10-3 0-16,3-3 1 0,0 3-16 15,1-6-6-15,-4-20-79 16</inkml:trace>
  <inkml:trace contextRef="#ctx0" brushRef="#br0" timeOffset="434947.4167">26084 8837 168 0,'-7'-11'66'0,"4"11"-52"0,-4 3 21 15,7-3 5-15,-4 3-9 16,4-1-1-16,0 1-8 16,-3 3-4-16,3 6-10 15,0 0-3-15,-4 5-1 0,4 13 2 0,-3 11 3 16,3 18 2-16,0 20 3 16,0-2-1-16,-4 5 0 15,1 6-5-15,-1 9 0 16,-3 3-5-16,3-3-2 15,1-12 2-15,-4-5 0 16,3-13 1-16,1-5 0 16,-1-3-2-16,1-15 1 15,-1-12 0-15,4-2 1 16,-3-10-2-16,3-8-2 16,-4-9-6-16,4-15-4 15,-3-5-58-15,3-4-27 16,3-8-34-1</inkml:trace>
  <inkml:trace contextRef="#ctx0" brushRef="#br0" timeOffset="439662.9323">26511 9081 296 0,'-7'-5'110'0,"0"2"-86"0,7 6 2 0,0-3-5 16,0 5-19-16,0 7-5 16,0 3-2-16,0 14 3 15,0-2 1-15,4 11-2 0,-1 0 0 16,1 0 2-16,-4 1 0 16,0-1 3-16,0 3 1 15,-4-3-1-15,1 0-2 16,-1-2 1-16,1-1-1 0,-4-3 2 15,3-5 1-15,1-4-1 16,-1-5 1-16,0-3-2 16,4-7-1-16,-3-8-10 15,-1-8-33 1,4-10-14-16,4-3-59 16</inkml:trace>
  <inkml:trace contextRef="#ctx0" brushRef="#br0" timeOffset="440035.8917">26543 9126 208 0,'-7'-12'77'0,"0"9"-60"0,7-9 10 0,0 9 1 16,0 0-5-16,0 0-2 16,3-3-9-1,4 3-3-15,4-2-5 16,3-1-3-16,4 0 2 0,7 3 0 0,3 0 1 15,7 3-2-15,4 3-2 16,7 6 1-16,3 5 1 16,-3 10-3-16,-4 5-2 15,-10 7 2-15,-7 5 0 16,-4 3 1-16,-14-3 0 16,-14 3 0-16,-18-3 0 15,-7 0 0-15,-3 1 2 16,-4-7-1-16,1 3-1 0,-5 0 3 15,1-2 0-15,3-10-1 16,4-2-2-16,0-13 1 16,10-2-1-16,7-6-9 15,8-6-2-15,6-6-69 16,15-5-71 0,6-7 38-16</inkml:trace>
  <inkml:trace contextRef="#ctx0" brushRef="#br0" timeOffset="440697.0703">27326 9114 192 0,'-32'-18'74'0,"25"18"-58"0,-3 0 14 0,6 0 1 16,1 3-10-16,-1 3 1 16,1 0-11-16,-1 6-2 15,1 11-5-15,-1 9-5 0,4 10-2 16,0 2 2-16,0 0 0 16,-3 0 5-16,-1 3 2 15,1 0-2-15,-1 3-3 16,0 0 2-16,1-3 0 15,3-6-1-15,0-9-2 16,0-11 1-16,3-6 1 16,1-12 1-16,3-15 1 0,0-6-9 15,0-11-2-15,0-3-23 16,0-7-10-16,0-5 12 16,0-3 5-16,0 0 15 15,-3 0 7-15,3 3 7 16,0 3 7-16,4 3 2 15,-1 8 3-15,4 1 1 16,15 8 1-16,2 1-7 16,8 2 0-16,3 0-2 15,4 7 3-15,0-1-3 16,7 6-1-16,4 6-2 0,6 9 0 16,4 11-4-1,-7 13-1-15,-4 8-1 16,-13 3-2-16,-15 0 1 15,-14 3 1-15,-24-3 1 0,-22 3 1 16,-14 3-2-16,-14 0-2 16,-7 6 3-16,-7-9 0 15,-7-9 1-15,3-14 2 16,11-9-3-16,11-13-2 16,10-7 0-16,11-7 1 15,13-6-39-15,19-2-16 16,20-7-80-1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43.6229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6-09T08:37:20.18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5119 13521 108 0,'-7'5'41'0,"3"-8"-32"0,4 6 6 0,0-3 1 16,0 0-3-16,0 0 2 16,0 0 3-16,0 0 1 15,0 0-4-15,-3 0 1 0,3 0-9 16,0 0 5-16,0 0 1 0,0 0 0 16,0 0 2-16,0 0-6 15,0 0-1-15,0 0 2 16,7 0 1-16,0 6-3 15,3-6 0-15,1 0 1 16,3 6 5-16,-3-9-4 16,-4 3 0-16,10 0-4 15,-3 0 1-15,8-3-2 16,2 3 2-16,1-6-2 16,10 6 0-16,-6-5-1 15,2-1 0-15,-6 3 0 16,3 0 0-16,4-3 0 15,-7 3 2-15,-8 3-3 0,4 3 0 16,1-3 1 0,-5 6 2-16,1-6-5 15,0 3-1-15,-1 6 2 0,1-4 1 16,-1-5-1-16,1 6 1 16,3-3-2-16,0 0 2 15,4-3 0-15,-7 0 3 16,3 0-3-16,4 0 0 15,-1 0-1-15,1 6 1 16,0-6-2-16,-4 0 2 16,0 0 0-16,4 0 1 15,-8-6-5-15,1 6 1 16,0 0 2-16,-4 0 1 0,3 0-1 16,-6 0-2-16,-8 0 3 15,8 0 0-15,-7 0-1 16,-4 0 1-16,0 0-2 15,0 0-1-15,7-3 3 16,0 0 2-16,0 3-4 16,3-6-3-16,-6 6 1 15,6 0 2-15,1-3-2 16,0 3 0-16,-1-2 1 16,4 2 0-16,-10 0 0 15,3 0 0-15,0-6 2 16,0 6 1-16,-7 0-1 15,4 0-2-15,3-3 3 0,-7 3 2 16,0 0-2-16,0 0-2 16,0-3 0-16,-7-3-1 15,3 3 0-15,-3-6 0 16,0-6-7-16,-4-5 0 16,-3-4-72-16,-7 4-32 15,-4-4-29 1</inkml:trace>
  <inkml:trace contextRef="#ctx0" brushRef="#br0" timeOffset="11183.961">5189 12800 40 0,'7'0'16'0,"-3"-3"-12"0,3 3 5 0,-7 0 2 16,0 0-6-16,7 3-1 15,4-3-2-15,3 0 1 16,-4 0-2-16,1 0 2 16,3 9-2-16,-3-9 2 15,3 9 4-15,0-6 6 16,0 9-3-16,-3-9 0 16,-1 5 7-16,1-8 6 15,-1 12-8-15,1-9-3 16,-4 3-3-16,0-3 1 15,4-3-3-15,-8 9-2 16,8-9-2-16,-8 3 0 0,4 0 2 16,0 2 2-16,0 7 1 0,4 0 0 15,-8 0 0 1,5 0-2-16,-1 2-1 0,0 4-1 16,3-6 2-16,-6-1-1 15,3 4 0-15,0-6 1 16,0 3 1-16,7-6-1 15,-3 5-1-15,-8-2-1 16,4 0 0-16,0-6 0 16,0 6 0-16,4 0 0 15,-8-4 0-15,4 4-2 16,1 3 1-16,-1-3 2 16,3 3 2-16,-6 2 1 15,3-2 0-15,0 0-4 16,0-3-1-16,3 5 3 0,-2-5 1 15,-1 0-3-15,3-3-1 16,-6 6 1-16,-1-1 0 16,1 1 0-16,-4 0 0 15,0 8-2-15,0-8 1 16,0 3 2-16,-4 5 2 16,1-8-3-16,-1 9-3 15,4 2 2-15,-7-8 0 16,4 6-1-16,3-1 1 15,-11-5-2-15,7 5 2 16,-6-5-2-16,-4-3 2 16,3 8-2-16,1-8 2 15,-1 0-2-15,0 0 2 16,1 2-2-16,-1-5 2 16,4 3-2-16,-10 3-1 0,-1-4 3 15,4-2 0-15,-4 3-1 16,1-3-2-16,-1 0 3 15,0-3 0-15,1-6-1 16,-1 5-2-16,-7-5 3 16,8 0 2-16,-1 0-2 15,0 0 0-15,1-5-1 16,3 5 1-16,-8-3-4 16,8 0 0-16,-3-6 3 15,3 0 3-15,-1-3-2 16,1 1-2-16,4-1 0 15,-4-3 1-15,-4-3-1 0,7-5 2 16,4 5-2 0,-3-5-1-16,-4-4 3 15,7 1 0-15,3 2-1 16,-6-8-2-16,6 8 1 0,4-11 1 16,0 3-1-16,0 5 2 15,7-8-7-15,4-3 1 16,-1-3 1-16,1-9 3 15,3-6-7-15,-3 0-3 16,-1 9-97-16,-10 12-41 16,0-9 30-16</inkml:trace>
  <inkml:trace contextRef="#ctx0" brushRef="#br0" timeOffset="17385.0407">5133 14241 140 0,'-4'-3'55'0,"8"6"-43"0,-4 0-1 0,0-3-2 16,0 0-4-16,0 0 0 15,0 0-8-15,7 0-2 16,0 0 2-16,4 0 1 0,3 0 4 16,3 0 1-16,8 0 3 15,10 0-5-15,1-3-1 16,-1 0 0-16,4 0 2 16,-4 0 1-16,0-3 1 15,1-3-2-15,-5 6 1 16,5-3 2-16,-5 6 4 15,-2-2-4-15,-1-1-3 16,0-3-1-16,-3 6 1 16,3 0-1-16,0 0-1 0,4 0 5 15,0 0 1-15,-1 0 0 16,-2-3 1-16,-5 0-2 16,1 3 0-16,-4-6-1 15,-3 6 2-15,-1 0-1 16,-6 0 0-16,0 0-3 15,3 0-2-15,-7 0 3 16,3 0 0-16,-3-3-1 16,4 3-2-16,-8-3 1 15,8-3 1-15,-11 3-3 16,11 0 0-16,-11 3 3 16,3 0 1-16,1 0-4 15,-4 0-1-15,0 0 1 0,3 0 2 16,1 0-2-16,-1 0 0 15,-3 0 1-15,7 0 0 16,-7 0-3-16,4 0 2 16,-4 0 3-16,7-6 1 15,-7 6-1-15,3 0-2 16,-3 0 1-16,0 0-1 16,0 0 0-16,0 0 2 15,0 0-1-15,4-3-1 16,-4 3-2-16,0 0-1 15,0 0 2-15,0 0 0 16,0 0 1-16,0 0 0 16,0 0 0-16,0 0 0 0,0 0 2 15,0 0 1-15,0 0-4 16,0 0 1-16,0 0 0 16,-4 0 2-16,1 0-1 15,-4 0-1-15,-4 3 3 16,-3-3 0-16,-7 0-1 15,3 0 1-15,-13 0-2 16,2 0-1-16,-9 0-2 16,2 0 1-16,1 0 3 15,0-3 3-15,-1 1-4 16,-6 2-1-16,3 0 2 16,1 2 1-16,-1 1-1 15,-4 3 1-15,-2 0-4 0,-8 3-2 16,-4-6 2-16,8 6 0 15,10-6 1-15,-3 6 2 16,6-7-3-16,5-2 0 16,2 6 1-16,5-3 2 15,-1 3-1-15,7-6 2 16,-3 0-2-16,7 0 2 16,0 0-2-16,-4 0 2 15,8 0-2-15,3 0-1 16,0 0 1-16,3 0-1 15,4 0 0-15,0 0 2 16,0 0-1-16,4 0 2 16,6 0-4-16,4 0-2 15,8-6 4-15,6 3 1 0,7-3 0 16,11 6 1-16,10-2-2 16,4-1 2-16,0-3-4 15,0 0 0-15,0 0 3 16,0 3 3-16,4 0 0 15,3-3 0-15,-7 6-1 16,-4-3 0-16,-3 3 0 16,-11 0 2-16,1 0-1 15,-15 0 2-15,4 0-2 16,-8-3 2-16,-10 3-2 16,1 0 0-16,-5-6-1 15,1 6 0-15,-1 0 0 16,-10 0 0-16,4 0 0 15,-4-3 0-15,0 3-2 0,0-2 1 16,-4-4-2-16,4 6-1 16,-7 0 1-16,4-3 1 15,-1 3-1-15,1-3-1 16,-1 3 1-16,1-6 1 16,3 6-3-16,0 0-2 15,-7 0 2-15,7 0 2 16,0 0-2-16,-4 0 0 15,4 0 1-15,-11 0 2 16,8 0-1-16,-8 6-1 16,-10 0 1-16,-3-6 1 0,-12 8-1 15,-3-5 2-15,-10 6-2 16,-4 3-1-16,-10 0 3 16,-8 0 0-16,-7-1-1 15,-13 1-2-15,10 0 1 16,3 0 1-16,4-1-1 15,7 1 2-15,7-6-2 16,7 0-1-16,7-6 3 16,11 6 0-16,0-6 1 15,10 0 0-15,11 0 0 16,-4 0 2-16,11 0-3 16,-3-6 0-16,10 6-1 15,0-3 1-15,10 0-4 16,-3 0-2-16,11 0 2 0,6-3 0 15,12-3 1-15,-1 3 0 16,14 1 2-16,4 2 1 16,14 0-1-16,4 0-2 15,3-3-2-15,4 0-1 16,-1 0 4-16,1-3 1 16,-1 3 0-16,-2 6 1 15,-5-2 0-15,-10-7 1 16,-7 6-2-16,-7 0-2 15,0-3 1-15,-18 6 1 16,4-3 1-16,-15 0 1 16,1 3-2-16,-4-6-2 15,-3 6 3-15,-4-3 0 16,-4 3-1-16,-3-3-2 16,0-3 1-16,-3-5-1 15,-1 5-60-15,1-6-24 0</inkml:trace>
  <inkml:trace contextRef="#ctx0" brushRef="#br0" timeOffset="17880.9903">6424 14226 140 0,'-10'-3'55'0,"10"6"-43"0,0-6 12 15,0 3 2-15</inkml:trace>
  <inkml:trace contextRef="#ctx0" brushRef="#br0" timeOffset="18228.602">6417 14223 302 0,'7'0'33'0,"7"0"-16"0,-7 3 0 0,11-3 1 15,-4 0-8-15,0 0-1 16,4 0-5-16,6-3-1 16,1-3 1-16,0-3 2 15,0 4-1-15,3-1 2 16,4-6 0-16,3 6 1 15,-7-3-2-15,4 0-1 16,-11 6-1-16,0 1 0 16,-3-4-2-16,-8 6 1 15,-3 0 0-15,-7 0 1 16,-3 0-5-16,-8 0 1 16,-6 6 0-16,-5-1 2 15,-2 1-1-15,-8 0 2 0,-3 6-2 16,-1-3-1-16,-2 0 1 15,-1-4-1-15,-11 4 0 16,8 0 2-16,-4-3-3 16,15 0 0-16,-5-3 1 15,12-3 0-15,13-3-3 16,-3-3 2-16,21-9-76 16,35 1-35-16</inkml:trace>
  <inkml:trace contextRef="#ctx0" brushRef="#br0" timeOffset="24445.0933">9324 12556 208 0,'-4'-9'77'0,"4"9"-60"0,-3 6-1 15,3-6-1-15,-4 0-9 16,1 0-1-16,-4-6 0 0,0 6-1 16,-11 0-2-16,-3 0-2 0,-11 6 3 15,0-6 0-15,-3 3 1 16,0 6-5-16,0-3 1 16,3 3 0-16,7 0 0 15,-3 2 2-15,10 1 3 16,4 0 4-16,4 0 5 15,6-4-6-15,4-2 0 16,7 3 2-16,7 3 1 16,7 0-5-16,11-1-2 15,-4 1-2-15,4 9-2 16,-4-7 5-16,-3 7 1 16,-4 3 0-16,0-1-1 0,-3 4-3 15,-4 2-2-15,0-6 5 16,-3 1 4-16,-1-9-5 15,-6 2 0-15,-8-2 0 16,-6-3 2-16,-4 2-3 16,-11 4 0-16,-7-12 1 15,-7 3 2 1,-3 0-1-16,0-6 0 0,3 0-1 16,0 2 0-16,4-2-2 15,3-3-2-15,7-3 1 16,4-2-1-16,4 2-3 15,6-9 0-15,4 0-29 16,3 0-14-16,4-8-51 16,4 5-61-16,7 3 45 15</inkml:trace>
  <inkml:trace contextRef="#ctx0" brushRef="#br0" timeOffset="25146.3225">9571 12750 140 0,'-7'-6'52'0,"-4"6"-41"0,8 0 22 16,3 0 8-16,-4 6-9 0,1-6-1 15,-4 3-12-15,0 6-4 16,3-6-8 0,0 6-1-16,4-6 1 0,0 6-3 15,4-6-1-15,7 5 3 0,3-5 3 16,17 6 9-16,12 0 3 15,6-6-2-15,8-3 1 16,3-3-2-16,3-3-2 16,4 6-6-16,4 0-2 15,-1 6-2-15,-3-3 1 16,-3-3-4-16,-4 0-2 16,-7 0 2-16,-4 0 0 0,-3 0-4 15,-4 0-1-15,-6 0 3 16,-1 0 1-16,-3 0 0 15,-4 0-2-15,-7 0-2 16,-3 0-1-16,-1 0 2 16,-6 0 2-16,-1 0-2 15,-3-3 0-15,-3-6-1 16,-4-3-2-16,0 1-30 16,-4-1-13-16,1 0-14 15,-1 0-2-15,-3 3-23 16,0 1-37-1,0 2 40-15</inkml:trace>
  <inkml:trace contextRef="#ctx0" brushRef="#br0" timeOffset="25431.4442">10552 12650 152 0,'-11'-3'57'0,"4"3"-44"0,3 0 16 0,4 0 6 16,0 0-2-16,0 0 1 16,4 0-6-16,-1 9 0 15,5-6-16-15,2 6 2 0,8-6 0 16,10 6-3-16,0-6-1 15,4 6-4-15,0-7 1 16,-4 7-4-16,-7 3 0 16,-3 0-1-16,-4 0 1 15,-7-1-2-15,-11 7 2 16,-6 8 0-16,-8 1 3 16,-3 8-3-16,-4-3 0 15,1-5 1-15,-1-4 0 16,0 1-2-16,8-3-2 15,-1-10 1-15,4-2-1 0,3-9-36 16,4-9-13-16,0 0-46 16</inkml:trace>
  <inkml:trace contextRef="#ctx0" brushRef="#br0" timeOffset="28479.2227">11137 12656 104 0,'18'-9'38'0,"-11"6"-29"0,-4-2 17 0,4 2 7 15,1 3 0-15,-1-3 1 16,0-6-6-16,3 3-3 16,-6 0-13-16,-1 6 12 0,-3-6 6 15,-3 3-15-15,-1 0-8 16,-3-3-3-16,-3 4 1 15,-5-1-4-15,-2 3-1 16,-1 0 0-16,1 3 2 16,-8 5-1-16,7-2 2 15,1 12 0-15,-1-6 1 0,4-1-5 16,3 10 1-16,4-6 2 16,4-4 1-1,3 10 1-15,7-9 2 0,3 0 1 16,4-7 3-16,8 1 1 15,-1-6 3-15,14 0 2 16,-7 0-1-16,4-9-3 16,-7 7-2-16,-1-10-2 15,-6 3 0-15,0-3 0 16,-8 0 0-16,1 1-2 16,-8-1 1-16,1 0-2 15,-4 3 0-15,0 3-3 16,0-2 1-16,0 5-2 15,0-3 2-15,3 3-4 0,-3 3 0 16,0 0 1-16,0 0 0 16,4 3-3-16,-1 6 2 15,5-1 3-15,-1 4 1 16,0 3-1 0,0-3-2-16,0 2 1 0,0 4-1 15,3-3 2-15,1-1 1 16,3 4-4-16,0-6-1 15,0-3 1-15,0-6 0 16,1 0-2-16,-1-3 2 16,-4-3 1-16,-3 3 2 0,-3-9-28 15,-4 0-11-15,-4 3-33 16,-6-6-11-16,-1 3-50 16</inkml:trace>
  <inkml:trace contextRef="#ctx0" brushRef="#br0" timeOffset="31093.5989">11800 12624 192 0,'22'-12'71'0,"-19"6"-55"0,4 3 13 0,-7 3 2 16,4-3-5-16,-4 3 2 15,-4-6-12-15,1 6-4 16,-8 0-3-16,-3 0 1 15,0 6-1-15,0-6 0 16,0 6-3-16,0 0 1 16,3 6-6-16,0-3-3 15,1 2 1-15,3 1 0 16,0 3 3-16,0 0 1 16,0 2-1-16,3-2-2 15,0-3 3-15,4-1 0 0,0-2-4 16,4 3 1-16,7-6 6 15,-1 0 4-15,4-6 8 16,4 0 6-16,7 0-9 16,-1-9-3-16,1 6-7 15,-4-9-2-15,-3 3-1 16,-1 1 1 0,-2 2-2-16,-1-6 2 0,-4 0 2 15,1 3 2-15,-4 1-1 16,0 5-1-16,-4-6-1 15,1 6 2-15,-4 0-5 16,0-6-1-16,0 9 0 16,0 0 2-16,0 0-1 15,0 12-1-15,4-3-2 0,-1-3-1 16,1 5 2-16,-1 7 2 16,4-6 0-16,-3 0 2 15,3-1-4-15,-4 1 0 16,1-6 1-1,-1 0 2-15,1 3-1 0,3-6 2 16,-4-3-7-16,1-3 1 16,0-3-34-16,-1 3-16 15,1-6-12-15,-1 6-5 16,1-9-55 0</inkml:trace>
  <inkml:trace contextRef="#ctx0" brushRef="#br0" timeOffset="31782.0882">12121 12856 196 0,'0'0'74'0,"4"3"-58"0,-1 3-4 16,5-12 57-16,-1 3-24 16,3-12-10-16,4-5-7 15,4-4-17-15,7-5 7 0,6-6 2 16,5-6 1-16,2-24-1 0,1-15-6 15,0-2-4-15,0 9-5 16,0 5-4-16,-4-3 2 16,0 19 2-16,-3 5 2 15,-4 11 3-15,-3 10-7 16,-4 14-2 0,-3 15-3-16,-1 18 0 0,-3 14 0 15,-3 15 0-15,0 20 0 16,-1 7 0-16,-3-4 2 15,4-2 0-15,-1-6 0 16,-2-4 2-16,-1 1-1 16,-4-15-1-16,-3 0 3 15,0-12 0-15,-3 1-4 0,-1-13 1 16,-3-11 0-16,0-3 2 16,-4-15-19-16,-3 0-6 15,0-15-10-15,0-2-3 16,0-1-26-16,0-5-11 15,0 0-49 1</inkml:trace>
  <inkml:trace contextRef="#ctx0" brushRef="#br0" timeOffset="31963.0315">12319 12545 280 0,'7'8'104'0,"7"-2"-81"0,7 0 7 0,-7 0-1 15,4-6-16-15,3-6-4 0,7 6-4 16,4-9-1-16,0 0-2 16,-4-2-2-16,0-1 1 0,-3-3-28 15,0-8-11-15,-1-1-91 16</inkml:trace>
  <inkml:trace contextRef="#ctx0" brushRef="#br0" timeOffset="34183.5348">13042 12133 200 0,'0'-3'74'0,"7"3"-58"0,-7 0 12 0,0 0 2 16,0 0-1-16,4 9 5 0,-1-6-3 15,1 6-1-15,-4 2-17 16,3-5 1-16,-3 3 2 0,0 0-8 16,0 6-4-16,4 2-3 15,-4-2 1-15,0 11-3 16,0 16 0-16,-4-7 3 15,1 3 1-15,-1 6 3 32,1 0 1-32,3 3 1 0,0-9 0 0,0 4-2 15,0-7 1-15,3-3-2 16,1-5 2-16,-4 5-6 16,0-14-1-16,0 2 2 15,0 1 3-15,0-1-4 16,0-5-1-16,-4 0 2 0,1 5 1 15,-4 4-4-15,-4-9-1 16,1 8 1-16,-1-5 0 16,0-6 1-16,4 8 0 15,0-8 0-15,4-6 2 16,-1 3-1-16,4-9-1 16,0 0 1-16,-7-12-4 15,4-12 0 1,-1 1-23-16,1-13-10 15,3 7-21-15,0-6-7 16,0 8-56 0,10-5-34-16,1 6 72 15</inkml:trace>
  <inkml:trace contextRef="#ctx0" brushRef="#br0" timeOffset="34799.4218">13032 12195 252 0,'-4'-9'93'0,"11"6"-72"0,-3-3-2 16,3 3-6-16,0 0-12 15,3-3-2-15,1 3 4 16,0-5 3-16,-1 5-3 16,1-9-2-16,-1 6 2 0,1 0 0 15,-1 0 1-15,1 3 0 16,0 0 0-16,3 3-5 15,0-6 1-15,3 6-2 0,1 0-2 16,3 6 3-16,0-3 0 16,4 6 1-16,-4 3 2 15,-3 0-1-15,-4-1-1 16,-7 4 1-16,-7 3-1 16,-7-1 0-16,-4 1 2 15,-6 5 1-15,-1 1 3 16,-3 0-3-16,7-7-2 15,0 1 0-15,3-4-1 16,8-2 0-16,3-6 0 16,7 0 4-16,7 3 2 15,7 3 9-15,4-1 4 0,-1 1-9 16,1 9-6-16,-4-4-2 16,-7 13 0-16,-7-7-1 15,-10 4 2 1,-11 2 0-16,-4 6 1 0,-7 1-2 15,-6-1 1-15,-1-9 0 16,0 7 1-16,4-1 0 16,3-8 0-16,4-10-2 15,7 7-2-15,3-9 1 16,4-9 1-16,7-3-1 16,4-3 2-16,7-9-4 15,-1 0 0-15,4-3-6 16,4-5 0-16,-1 8-43 15,-2-6-17-15,2 13-50 16,1-7-34-16,3 12 67 16</inkml:trace>
  <inkml:trace contextRef="#ctx0" brushRef="#br0" timeOffset="37367.039">13582 12092 228 0,'-4'-6'85'0,"8"6"-66"0,-1 0 16 0,-3 0 6 16,0 0-11-16,4 6 0 15,0 6-6-15,-4-10-3 0,3 7-11 16,1-3-4-16,-1 3 0 0,1 0-1 15,3 8 0-15,3 1-3 16,1 9 1-16,3 5-2 16,0 12 2-16,0 9-2 15,-3 3 2-15,-4-3 0 16,0 5 3-16,-4-8-3 16,-3 3 0-16,0-3 1 15,0-3 0-15,0-3 0 16,0 1 2-16,0-10-1 15,4 0 0-15,-1-14-3 16,1-4-2-16,-4 1 3 16,0-6 2-16,4 0 2 15,-4-10 1-15,0-4 0 0,0-7 2 16,0-6-1 0,0-6 0-16,0-2-5 0,0-1-3 15,3-8 0 1,4 6 1-16,0 2-1 0,4 1-1 15,3-1 1-15,4 3-1 16,3 7 0-16,3-7 0 16,1 12 0-16,-4 6 0 15,4 0-3-15,3 3 0 16,-7 3 2-16,-3 9 0 16,-4 3 1-16,0 5 0 15,-7 1-3-15,-3-3 2 0,-8 2 3 16,-3 10 1-16,-3-4-1 15,-5 1 1-15,-2 2-4 16,-4-6 0-16,-4-5 1 16,4 0 2-16,-4-6-1 15,0-4 2-15,1-2-18 16,3-18-6 0,-1-2-15-16,5-22-4 0,3 4-125 15</inkml:trace>
  <inkml:trace contextRef="#ctx0" brushRef="#br0" timeOffset="40235.2311">14559 11804 164 0,'-7'-6'63'0,"11"6"-49"0,-1-3 14 16,1 3 2-16,-4 0-6 16,0 0-2-16,0 0-4 15,0 0-1-15,0 9-9 16,-4-9-3-16,4 6 1 0,-3-1-5 0,-1-2-1 15,1 3 2-15,-1 3 1 16,1 0-1-16,-1 0-2 16,-3 0 12-16,0 2 6 15,3-2-3-15,1 3 0 16,-1 0-3-16,-3 2 2 16,4-8-3-16,-1 3-1 15,1 3-2-15,-1 3 0 16,1-4 0-16,-1 1 0 15,4 3 0-15,-3 5 0 16,3 1 0-16,-4 8 2 16,4-5-3-16,0 11-2 0,0 3 0 15,4 9-1-15,-1 6 0 16,1 9 2-16,3 3-1 16,-7-4 0-16,0 7-3 15,0 0 1-15,-4-7 0 16,1 7 1-16,-1 0 0 15,1-7 2-15,-1 7-1 16,0-3 2-16,1-4-2 16,-1-2 2-16,1-3-4 15,3 0-2-15,-4-9 0 16,4 3 1-16,-3 0-1 16,3-3 2-16,-4-9-2 15,4-3-1-15,0-11 1 16,0-1-1-16,0-2 0 15,0-6 2-15,0-4-3 16,0-2 0-16,-3 0-1 0,-1-6 0 16,1-3-18-16,-4-9-9 15,0-3-16-15,0-11-7 16,-4-4-56-16,4-5-23 16,0-6 16-1</inkml:trace>
  <inkml:trace contextRef="#ctx0" brushRef="#br0" timeOffset="64569.2071">14824 12086 276 0,'3'-6'104'0,"4"6"-81"0,11 0 9 0,-18 0 5 16,7 0-18-1,0 0-10-15,0 3-6 16,0 6-2-16,-3 3-4 0,-1-1 2 16,1 13-1-16,-1 2 0 15,1 10 2-15,3 5 0 16,3 9 11-16,1-3 5 16,3 0-4-16,0-3-2 0,0-6-3 15,-3 3 0-15,0-8-4 16,-4 2 0-16,-7-6 1 15,-4 1 0-15,1-7 0 16,-1 4 2 0,0-7-1-16,1 1 0 0,-1-7-1 15,1 7 2-15,-1-9-1 16,4-3 0-16,0-6-1 16,-3 5 0-16,3-8 0 15,-4 3 0-15,1-3 9 16,3 0 3-16,-4-8-3 15,4 5-3-15,0-9-5 16,4 0-2-16,3-6-1 0,3 4 1 16,8-1-4-16,0-6 0 15,3 7-1-15,4-7-2 16,-4 6 3-16,0 4 2 16,0 2-2-16,-3-3 0 15,-1 6 3-15,-3 6 1 16,-3 6-4-16,0 9 1 15,-4 2 0-15,0 7 2 16,-4 0-1-16,1-1-1 16,-1 1-2-16,-3-1 1 15,-3 1 1-15,-4-1 0 16,-7-8 2-16,-8 5 1 16,-9 1-4-16,-8-15-1 0,-7 0-2 15,0-6 3-15,11 0-9 16,-4-9-3-16,7-15-4 15,8 1 0-15,10-4-15 16,6-2-5-16,16-3-48 16,13-4-23-16,10-2-20 15</inkml:trace>
  <inkml:trace contextRef="#ctx0" brushRef="#br0" timeOffset="65544.6857">15388 12777 200 0,'0'9'77'0,"0"2"-60"0,0-11 10 15,0 0 4-15,4 12-4 16,-4-12 4-16,0 0-6 15,0 0-3-15,7-9-12 16,0 6 5-16,0-8 2 0,0-7-1 0,4 0 3 16,-1-5 1-16,4-10 0 15,0-11-7-15,7-17 0 16,4-7-8-16,3-3-1 16,4 7 0-16,0 2 0 15,-4 3 2-15,-3 6 1 16,-8 9-6-16,-2 15 0 15,-5 5-1 1,1 1 2-16,-4 14-3 0,0 9-2 16,0 21-1-16,0 2 3 15,0 15 0-15,-3 18 3 16,-1 12-3-16,1-1 0 16,-1-5-1-16,4 6 0 0,4-9 4 15,-4-4 1-15,-4-8-1 16,1 0-2-16,-1-14 1 15,1-7-1-15,-4 4 2 16,0-16 1-16,0 7-4 16,-4-15 1-16,1 3 0 15,-1-9 2-15,-3 0-17 16,0-12-4-16,-7-9-13 16,4 7-5-16,-5-4-22 15,-2-6-8-15,-8 7-57 16,-7-7-29-1,-3 4 76-15,7 5 207 32,0-6-40-17,10 10-7-15,7 2-38 16,8 0-18-16,3 3-11 0,10-3-3 16,5 6-7-16,2-3-2 0,4 1 2 15,1-1-5-15,2 3-3 16,1 0-4-16,0-9 1 15,-1 6-43-15,5 0-18 16,2-5-46 0</inkml:trace>
  <inkml:trace contextRef="#ctx0" brushRef="#br0" timeOffset="67391.587">15981 12001 248 0,'-7'-9'93'0,"7"6"-72"0,-4-3 11 0,4 6 3 0,0 0-12 15,0 6-1-15,0-3-7 16,0 3-1-16,0 3-8 16,0-1-8-16,0 4-2 0,0 3 2 15,0 11 1-15,0-2 3 16,0 11 1-16,4 6 3 16,3 9 1-16,3 9 3 15,1 3 1-15,0-3 1 16,3-4 2-16,-4-2-5 15,1-6-1-15,-4-8-4 16,0 2-1-16,0-15-1 16,-3 7-2-16,-4-10 1 15,0-8 1-15,0-1 1 16,0 4 1-16,0-6-2 0,0-3-2 16,0-3 1-16,0 2 1 15,0-5-1-15,0-3 2 16,0 0-4-16,0 0 0 15,0 0 1-15,0 0 0 16,0 0 0-16,0 0 0 16,0 0 0-16,0 0 2 15,0 0-3-15,0 0 0 16,-4 9 1-16,4-9 0 16,-3 0 2-16,3 0 1 15,-4 3-1-15,0-3-2 0,4 0-2 16,-3 0 1-16,3 0 1 15,0 0 0-15,0 0 0 16,0 0 2 0,0 0-3-16,0 0 0 15,-4 0 3-15,4 0 3 0,0 0-4 16,0 0-1-16,0 0-2 16,0 0-2-16,0 0 5 15,0 0 1-15,0 0 0 16,0 0-2-16,0 0 1 15,0 0 1-15,0 0-3 16,0 0 0-16,0 0-1 16,0 0 0-16,0 0 4 15,0 0 1-15,0 0-4 0,0 0 1 16,0 0 0-16,0 0 2 16,0 0-6-16,0 0 1 15,0 0 1-15,0 0 3 16,0 0 0-16,0 0-1 15,0 0 1 1,0 0 1-16,0 0-3 0,0 0 0 16,0 0 1-16,0 0 0 15,0 0 2-15,0 0 1 16,0 0-1-16,0 0-2 16,0 0-2-16,0 0 1 15,0 0-1-15,0 0 0 16,0 0 2-16,0 0 2 15,0 0-1-15,0 0-1 0,0 0 1 16,0-3-1-16,-3 3 0 16,3 0 2-16,0 0-3 15,0 0 0-15,0 0-1 16,0 0-2-16,0 0 3 16,0 0 2-16,0 0 0 15,0 0 2-15,0 0-4 16,0 0 0-16,0 0 1 15,0 0 0-15,0 0 0 16,0 0 2-16,0 0-3 16,0 0 0-16,0 0 1 15,0 0 0-15,0 0 0 16,0 0 0-16,0 0-3 16,0 0 2-16,0 3 3 0,0-3 1 15,0 0-4-15,0 0-1 16,0 6 1-16,0-6 2 15,0 0 0-15,0 0 2 16,0 0-2-16,0 0-1 16,-4 3 1-16,4-3-1 15,0 0 0-15,0-3 0 16,0-3 2-16,0-6 1 16,4 6 1-16,3-5 0 15,0-7-2-15,4 3 1 16,3-2-4-16,7 2 0 15,0 0-1-15,7-2-2 0,8 2 3 16,2 3 2 0,8 0-2-16,0 4 0 15,0 5 1-15,-4 6 0 0,-7 5 0 16,-6 1 2-16,-5 6-3 16,-9 0 0-16,-8 5 3 15,-11 4 3-15,-7-1-2 16,-10 7 0-16,-7-4 1 15,-7 6 0-15,0-5-2 16,-4-7-2-16,0-5 1 16,0-15-1-16,11 0 0 15,-7-15 0-15,-1-5-3 16,5-12 2-16,2-4-21 16,5 10-8-16,3-9-16 0,-1 11-6 15,1-5-36-15,0 11-14 16,3 0-10-1</inkml:trace>
  <inkml:trace contextRef="#ctx0" brushRef="#br0" timeOffset="68908.5814">16753 12130 272 0,'36'3'101'0,"-33"3"-78"0,4-3 11 0,-7-3-1 15,7 9-14-15,0 2-3 16,-3-2-7-16,-1 3-1 16,1 6-5-16,0 2-2 0,-1 12 2 15,4 7 0-15,0-1 1 16,-3 6 2-16,-1 9 1 16,4-3 5-16,0 3 3 15,-3-6-2-15,3-6 0 16,0 0-7-16,-4-6-4 15,1-2-1-15,0-10-1 16,-4 1 2-16,0-9 1 16,0-4-1-16,0 1-2 0,-4-3 3 15,0-9 0-15,1-9-4 16,3-6 1-16,-4 1-22 16,1-16-10-16,3 4-15 15,0-7-4-15,0-11 4 16,0-6 3-16,0-8 23 15,0-4 9-15,0 3 26 16,0 12 13-16,0 9 11 16,0 5 4-16,3 7-11 15,-3 2-4-15,4 4-7 16,-1 5-1-16,5 3-8 16,-1-5-4-16,0 5-4 15,3 3-3-15,4 3-2 0,4-5 1 16,3 2-1-16,4 6 0 15,3-3 2-15,0 3 0 16,4 3 0-16,-4 0 0 16,0 3-3-16,-6 3 2 15,-5 6 1-15,-6-1 2 16,-8 7-3-16,-3 8-2 16,-7-2 4-16,-3 14 1 15,-8 9 0-15,-3-6-2 16,0 1-2-16,-4-7 1 15,0-6 1-15,1-2 2 16,3-7-1-16,3 1 2 16,7-9-2-16,4-7 2 15,4 1-2-15,6-3 2 0,8 0-2 16,10 3 2-16,7-6 0 16,8 12 1-16,2-6 0 15,1 3 2-15,-4 2-3 16,-3 10 0-16,-7-9-1 15,-8 8 1-15,-6-2-2 16,-7 2 2-16,-8 4 0 16,-14-1 1-16,-6 1 2 15,-5-3 1-15,-2 2-1 16,-5 1-1-16,1-10-6 16,0 4 1-16,3-6 0 15,4-12 0-15,7-6-22 0,3-6-8 16,8-6-23-16,6-5-6 15,11-1-90 1</inkml:trace>
  <inkml:trace contextRef="#ctx0" brushRef="#br0" timeOffset="71055.263">17445 11992 296 0,'-4'-9'110'0,"4"3"-86"0,11 41 16 0,-11-23 2 15,0 0-10-15,0 0-1 16,0 2-11-16,-4-2-2 16,4 0-11-16,0 6-2 0,0-7-1 15,7 7 2-15,0 5 3 16,8 4-2-16,2 8 1 15,4 0-1-15,1 4 1 16,-1-4-4-16,0 6-1 16,-3 0-1-16,-1 3 1 15,1 3-2-15,-1-2-1 16,-2-1 1-16,-5 0-1 16,1-9 0-16,-4-9 2 0,0 1 1 15,-4-7 1-15,1 1 0 16,-1-6 0-16,1 2-2 15,-4-11 1-15,0 6-2 16,0-3-1-16,0 3 1 16,0-9 1-16,0 2-1 15,0-5-1-15,0 3 1 16,0-3 1-16,0 0-1 16,0 0-1-16,0 0 1 15,-4-3 1-15,4-2 1 16,0 2 1-16,0-12-2 15,0-3 1-15,0 4-2 0,4-7 2 16,3-5-4-16,4 2 0 16,-1 1 1-16,4-1 0 15,4-5 0-15,3 2 0 16,4 7-3-16,3 5 2 16,4-9 1-16,0 13 0 15,-1 2 0-15,1 6 0 16,-4 3 0-16,-3 6 0 15,-4 5-3-15,-3 7 2 16,-8 9-1-16,-6 5 0 16,-8-6 2-16,-6 7 0 15,-11-10 0-15,-4 4 2 16,-7-7-1-16,-3 1-1 16,-7-6 1-16,-1-7 1 15,1 4-3-15,0-21 0 0,3-2-10 16,3-4-5-16,5-15-12 15,6 1-5-15,4-3-35 16,14-7-16-16,3-22-73 16</inkml:trace>
  <inkml:trace contextRef="#ctx0" brushRef="#br0" timeOffset="75337.6873">18450 11860 240 0,'0'-6'90'0,"4"-6"-70"0,-4 12 8 0,0 0-2 15,0 0-8-15,0 0 0 16,0 3 1-16,-4 9 2 16,4-1-11-16,0-2 5 0,0 0 5 15,0 3-2-15,0 2 1 0,0-2-1 16,0-3 0-16,0 0-7 16,0-3-4-16,0 6-4 15,0-4-3-15,0 4 5 16,0 3 1-16,0 5-2 15,0 1-3-15,4 5 2 16,-1 4 2-16,1 5 0 16,-1 0 2-16,1 1-2 15,-1-1 2-15,4 3 0 16,1 6 1-16,-1-3-2 16,0 6-1-16,0-5-1 15,0 8 2-15,0-3-1 16,0 0 2-16,-4 0-2 0,-3-3 2 15,0-3-4 1,0 0 0-16,0-3 1 0,0 6 0 16,0-5 0-16,0 2 2 15,0-6-3-15,0 9-2 16,0-3 2-16,0 0 2 16,0-2-4-16,0 2-1 15,4-3 2-15,-4-6 1 16,3 1-1-16,-3-4 1 15,4 3-2-15,0 1 2 16,-1-7 0-16,1-2 1 16,-1-1-2-16,1-2-2 15,-1-6 1-15,-3 2-1 16,0-5 0-16,0 0 0 16,0-1-3-16,0-2 2 0,0-3 1 15,0 0 0-15,0 0-7 16,0-6-3-16,0 0-14 15,0 0-7-15,4 0-6 16,-4-3 0-16,0-6-13 16,0-3-3-16,0 12-36 15,-4 6-15-15,1 0-18 16</inkml:trace>
  <inkml:trace contextRef="#ctx0" brushRef="#br0" timeOffset="78369.7093">6643 13388 28 0,'0'0'13'0,"0"6"-10"0,0-6-3 0,0 0-2 0,0 0 3 16,0 0 1-16,0 0 0 16,0 0 1-16,0 3 0 15,0-3 1-15,0 3-2 16,0-3-2-16,0 0-4 16,0 0 0-16,0 0-11 15,0-3-3-15</inkml:trace>
  <inkml:trace contextRef="#ctx0" brushRef="#br0" timeOffset="80377.8927">19145 12474 84 0,'4'-9'33'0,"-1"9"-26"0,-3-3 16 0,0 3 31 16,4-6-3-1,-4 0-7-15,0-2-8 16,0-1-9-16,0-3-5 15,0 6-12-15,0 0 2 0,-4 3 4 0,1 0-8 16,-1 3-2-16,-3 0-2 16,0 3 0-16,-3 6 0 15,-5-6 0-15,1 9 6 16,-3-3 6-16,-1 2 1 16,0 1 1-16,1 3-5 15,-1-3 0-15,4-4-6 16,3 4 1-16,1 3-5 15,3 3-2-15,3-7 0 16,1 7-1-16,3 0 0 16,3-1 2-16,4 4-1 15,0-4-1-15,4-2 3 16,-4-3 0-16,0 0 1 16,0-1 0-16,0-2 0 15,0-6 2-15,0 6 1 16,0-6 1-16,0 0 4 0,0-3 3 15,4 0-6-15,0-3-1 16,-4 0-2-16,7-6-1 16,0 0-3-16,4 4 1 15,-1-7 2-15,1 0 2 16,-1-6-3-16,-2 7-1 16,-5-1 3-16,1-3 3 15,-4 3 0-15,0 4 2 16,-4-1-4-16,-3 3-2 15,0 0-2-15,0 0 0 16,-3 0-4-16,3 3 0 16,0 0 1-16,0 3 0 15,0 0 0-15,3 3-5 16,1 6 1 0,-1 6 2-16,4-1 3 0,1 4 0 15,-1 6 2-15,0-10-2 16,0 7 2-16,0-6-4 15,0 2-2-15,0 7 2 16,0-12 2-16,0 2-2 16,0 1 0-16,0-6 1 15,-3 0 0-15,-1-6-7 16,-3-3 0-16,0-3-24 16,-3-9-7-16,-1 0-20 15,4 0-6-15,0 1-94 16</inkml:trace>
  <inkml:trace contextRef="#ctx0" brushRef="#br0" timeOffset="81174.6052">19466 12080 220 0,'-17'-12'85'0,"13"6"-66"0,-3 1 12 0,4-4 3 16,-1 6-14-16,0-3-3 16,1 0-4-16,-1 0-1 15,4 3-6-15,0 0 3 0,4 0 3 16,-4 3 3-16,7 3 3 15,0 3-4-15,0 0 2 16,0 3-9-16,-3 6-4 16,3 2 4-16,0 13 3 15,0-4-3-15,3 12-2 16,1 12 0-16,0 3 1 16,-4 6-1-16,0 6 0 0,-4 2-3 15,1 1-2-15,3-6 1 16,0 2 1-16,-4-2 1 15,4-3 1-15,1 0 0 16,-1-7 2-16,0-4-3 16,0-1-2-16,-4-9 0 15,1-3 1-15,-4-3-1 16,0-2 2-16,0-7-2 16,0-8-1-16,0-3 1 15,0-9-1-15,0 3-29 16,0-6-13-16,0 0-16 0,0 0-7 15,-4 0-35 1,1 0-53-16,-1 3 44 16</inkml:trace>
  <inkml:trace contextRef="#ctx0" brushRef="#br0" timeOffset="82059.6524">19865 11971 296 0,'18'-11'110'0,"-4"16"-86"0,-4-10 16 0,-3 10 0 16,0-5-13-16,-3 6-1 16,-4 0-13-16,0 0-5 15,-4 0-5-15,1 6-3 0,-1 8 1 16,1 4-4-16,3 11 2 16,0 6 1-16,0 6 0 15,3 15 0-15,4 3 2 16,0-1 1-16,0 4 1 15,1-6-2-15,-1-6 1 16,0-1-2-16,-4-8 2 16,1-8-2-16,-1 2 2 15,-3-15 0-15,0 7 1 0,0-10-2 16,0-8-2 0,-3 5 3-16,3-8 2 15,0-3-2-15,0-6 0 0,0-3 8 16,0 0 2-16,0-3 2 15,7-6 4-15,0-6-7 16,3-2-2-16,1 2-5 16,3 0-2-16,4-2-1 15,-1 2-2-15,5 3-2 16,2 1 1-16,1 5-1 16,3 0 0-16,0 6 2 15,1 0 0-15,-5 0 0 16,1 3 0-16,-4 6-3 15,-3-7 2-15,-4 7 1 0,-4 3 0 16,-2 0-3-16,-8 0 2 16,-4-1 1-16,-7 4 2 15,-6 6-1-15,-4-10 2 16,-8 10-4 0,-6-9 0-16,-7-1 1 0,-1-5 2 15,-2 0-1-15,-1-3-1 16,3-3-2-16,8-3 1 15,7-6-1-15,10-5-2 16,11-4-22-16,14-8-10 16,21-10-43-16,18 1-19 15</inkml:trace>
  <inkml:trace contextRef="#ctx0" brushRef="#br0" timeOffset="90107.5421">8886 14341 64 0,'0'12'27'0,"0"-1"-21"0,0-2 18 0,4 0 7 15,0 0-10-15,-1 2-2 16</inkml:trace>
  <inkml:trace contextRef="#ctx0" brushRef="#br0" timeOffset="90842.3121">8904 14441 226 0,'7'29'26'0,"-7"-5"-13"16,0-1 4-16,0-2 0 0,0 2 2 16,-7-2 3-16,4-1-3 15,-1-2-2 1,1-3-7-16,-1 2-4 16,4-5 12-16,0-3 7 0,0-3-10 15,4-3-3-15,-4-3 1 16,7 0 3-16,3-6 1 15,-6-3 1-15,3-6-5 16,3-11 0-16,1-9-8 16,0-4-3-16,6-5 1 15,-3-6 0-15,7 6-1 16,4 0 1-16,0 3-2 16,-1 0-1-16,1 3 1 0,-4 2-1 15,1 7 0-15,-5 5 0 16,-3 7-5-16,0-1-1 15,1 6 7-15,-5 4 4 16,1 2-5-16,-1 0 1 16,8 3-3-16,-4 0 0 15,0 0 0-15,0 3-2 16,0 0 5-16,-3 0 1 16,-1 3-3-16,1 0-1 15,0 0 3-15,-8 0 3 16,4 0-1-16,0 0-2 15,-3 0 0-15,-1 0 1 0,1 2-1 16,-1 1-1-16,1 6 1 16,3-6 1-16,0 6-1 15,4-1-1-15,-8 10 1 16,4-6 1-16,0 5-3 16,0 4 0-16,0-1 1 15,0 1 2-15,1 8-1 16,-1-5-1-16,0 5 1 15,0 0 1-15,-4-2 1 16,1 2 1-16,-1 3-5 16,1-8 1-16,-1-1 0 15,-3-5 2-15,0-1-1 16,0-2 2-16,0-3-2 16,-3-1-1-16,-1-2 1 15,1-3-1-15,-4 0 0 16,0-3 2-16,0 3-1 0,0-7 2 15,-1-2-4-15,1 0 0 16,0-2-19-16,0-10-7 16,0 3-13-16,0-6-2 15,4-11-20-15,3-7-8 16,0-8-42 0</inkml:trace>
  <inkml:trace contextRef="#ctx0" brushRef="#br0" timeOffset="91278.0309">9373 14279 88 0,'-17'3'33'0,"10"0"-26"15,-8 0 18-15,12-3 6 0,-4 6-5 16,3-3-3-16,-3 0-11 16,0-3-5-1,-3 5-4-15,-1-2-3 0,-3 0 3 0,-4 3-4 16,-3-3 0-16,0-3 5 15,3 0 2-15,1 0 6 16,-4 0 3-16,3 3 3 16,4-3 1-16,3 0-4 15,1 6-1-15,3-3-8 16,0 0-2-16,7-3-2 0,0 9-2 16,7-6 1-16,3 3-1 15,8-1 2-15,-1 4 3 16,5-6 2-16,2 0 1 15,5 0 0-15,-1 0 0 16,4-3-2-16,-4 0-1 16,-4-3-1-16,5 0 0 15,-12 0-2 1,4 0-2-16,1 0 1 0,-12-3 1 16,4 3-1-16,-3 1 2 15,0-4-2-15,-4 6 2 16,0-6-2-16,-4 0-1 15,-3-6-21-15,-3 6-9 16</inkml:trace>
  <inkml:trace contextRef="#ctx0" brushRef="#br0" timeOffset="92688.9058">9627 14394 148 0,'-3'-6'57'0,"10"3"-44"0,-11-3 18 0,11 6 8 16,0 0-9-16,4 0 0 0,3 3-13 15,0 0-5-15,4 3-7 16,0 0-2-16,3 2 3 0,3 4-3 16,5-3 0-16,6 0 10 15,7 0 3-15,4-3 1 16,11 8 0-16,2-8-7 15,5 3-2-15,-15-3-4 16,25 0-3-16,1-6 2 16,-1 0 2-16,0-6-2 15,3 3 0-15,-3-6-1 16,-3 3 1-16,-8-9-2 16,-3 7 2-16,-10-1-2 15,-8 0-1-15,-10 0 1 16,-7-3-1-16,-8 4-5 0,-3-1 1 15,-7 0-22-15,-3-3-8 16,-1-2-16-16,-3 2-4 16,-3-6-53-1</inkml:trace>
  <inkml:trace contextRef="#ctx0" brushRef="#br0" timeOffset="93019.3649">10834 14161 236 0,'-4'9'88'0,"15"0"-69"0,-4-3 0 0,0-6-4 15,4 6-11-15,3-3-2 0,7 0 5 16,7 3 3-16,7-1-5 16,8 1-1-16,-1 6 2 0,7-3-3 15,1 3 0-15,-8-1-1 16,-10 7 1-16,-7 0 0 15,-11 8 3-15,-14 1-1 16,-14 14 2-16,-15 6 13 16,-9 3 7-16,-12 6-9 15,-10-3-3-15,7-1-9 16,4-13-2-16,3-4-4 16,4-9-3-16,3-8-23 15,7-9-7-15,7-6-41 16,8-3-16-16,13-6-18 15</inkml:trace>
  <inkml:trace contextRef="#ctx0" brushRef="#br0" timeOffset="102837.9855">11917 14288 208 0,'0'-6'77'16,"0"3"-60"-16,3-3 6 0,-3 6 1 0,0-3-6 15,0-3 1-15,-3 3-6 16,-1 0 0-16,1 0-8 16,-4 1 6-16,-4-1 2 0,-3 0-2 15,0 0 1-15,3 0-1 16,-3 0 3-16,0 0-1 15,-4 3 0-15,1 0-5 16,-4 0-3-16,-4 0-2 16,0 3 0-16,1 3-2 15,-1 0-1-15,0 2 1 16,0 7-1-16,4-3 0 0,0 0 0 16,4-1 4-1,2 4 2-15,8-3-2 16,4-3-1-16,3 0-1 15,3 5-2-15,4-5 3 0,0 3 0 16,4 0-4-16,0 2-1 16,-1-2 5-16,1 0 3 15,-1-3-6-15,-3 2 1 16,4-2 1-16,0-6 1 16,-1-3 10-16,4-3 6 15,0-12-4-15,1 4 0 16,-1-1-5-16,0-3-1 15,0-2-3-15,-4-1-1 0,-2 3-3 16,-1-2 1-16,0 2 0 16,0 3 1-16,-4-3-5 15,4 4 1 1,0 2 0-16,-3 3 0 16,-1 0 0-16,1-3 2 15,-4 6-3-15,3 0 0 0,1 0 1 16,-4 1 0-16,0 2 0 15,3 0 0-15,1 0 0 16,-4 0 0-16,4 0 0 16,-4 0 0-16,0 0 0 15,0 0 0-15,0 0 0 16,0 0 0-16,0 2 0 0,0-2 0 16,0 0 0-16,0 6 0 15,0 3-3-15,3 0 2 16,1 0 1-16,-1 3 2 15,4 5-3-15,0-2 0 16,4 0 1-16,-1 2 2 16,1-2-3-16,3 3 0 15,0-1 3-15,0-2 1 16,0 0-4-16,1 5 1 16,-5-5-2-16,1-3 0 15,-1-6 4-15,1 8 1 16,-4-5-1-16,0-3-2 15,0 0-2-15,-7-6-1 16,0 0 2-16,4-6-20 16,-4-9-10-16,-4-5-20 15,1 2-6-15,-1-5-99 16</inkml:trace>
  <inkml:trace contextRef="#ctx0" brushRef="#br0" timeOffset="106681.5776">12545 14391 192 0,'-7'-12'71'0,"7"9"-55"0,0-9 6 0,0 6 0 16,3 1 1-16,1-4 3 16,-1 0 0-16,-3-3-1 15,0 6-14-15,0-6-2 0,-3 7 1 16,-4-1-2-16,-4 0 3 15,-6 3-4-15,-8 0-2 16,-10 3-2-16,-4 3-3 16,0 0-2-16,-3 9 1 15,3-1 3-15,4 7 3 16,6-3-2-16,5-1-2 16,6 1-3-16,7 0 1 15,4-1 1-15,4 4 0 0,3-3-3 16,3 0 2-16,4 8 1 15,0-5 2-15,4 2-1 16,0-8 2-16,-1-3-2 16,4 0 2-16,0-3 7 15,4-1 5-15,0-10 2 16,-1-1 1-16,1-3 0 16,-4-3-2-16,-3-3-2 15,-1-5-1-15,1 5-3 16,-4-8-1-16,0 5-5 15,0 3-1-15,-4 1-1 16,1-1 1-16,0 3 0 16,-1-3 1-16,1 4-5 15,-1 5-1-15,1 0 1 0,-1 0 0 16,1 0 1-16,-1 6 0 16,4-3 0-16,-3 3 0 15,-1 0 0-15,4 3 2 16,0 3-1-16,1 0-1 15,-1 6-2-15,0-1-1 16,0 7 4-16,0-3 1 16,0-1 0-16,0 4-2 15,0-3 1-15,0-3 1 16,0 5-3-16,0-11 0 16,4 6 1-16,-1-6 0 15,1 0 0-15,-1-6 0 0,-3 8 0 16,1-8 2-1,-5 0-23-15,1 0-8 0,-4 0-13 16,-4-8-3-16,1 8-16 16,-1 0-6-16</inkml:trace>
  <inkml:trace contextRef="#ctx0" brushRef="#br0" timeOffset="111382.9381">13099 14435 204 0,'7'-3'77'0,"0"6"-60"0,0-3 6 15,0 0 1-15,0 0-6 0,4-3-1 16,-1 3-3-16,1-3 1 16,-1 3-8-16,1 0-2 0,-1-3 1 15,1 3 1-15,0 0 1 16,-1-3-2-16,4 0-1 16,0 0-1-16,4 0 0 15,0-6 0-15,3 6 2 16,-4 1-5-16,1-4-1 15,0 3 0-15,-8 0 2 16,-3 0-1-16,-3 0 2 16,-8 3 0-16,-6-3 1 15,-4 3-2-15,0 0 1 16,-4 0-2-16,-3 0-1 0,0 0 1 16,-1 3 1-16,1 0-1 15,4-3 2 1,-1 3-2-16,4-3-1 15,0 0-2-15,0-3 1 0,3 3 1 16,1-3 2-16,2 0-3 16,1 0 0-16,0-3-21 15,4 0-10-15,3-3-13 16,0 1-2-16,3 8-10 16,4-6-4-16,4 0-3 15,0 3-15 1,-1-6 28-16</inkml:trace>
  <inkml:trace contextRef="#ctx0" brushRef="#br0" timeOffset="113782.692">13176 14197 152 0,'7'-12'57'0,"0"9"-44"0,0-9 7 16,-3 9 1-16,-4-3 6 16,0 6 6-16,-4-5-4 15,1-1-3-15,-1 6-14 16,1-3 10-16,-1 0 7 0,1 3-6 15,3-6-1-15,0 6-4 16,0-3 0-16,0-6-3 16,3 3 1-16,4 0-5 15,0 1-1-15,-3-1-4 0,-1 3-1 16,1 0-1-16,-4 3 2 16,0 0-1-16,0 0 0 15,0 3-6-15,0 6 1 16,-4 2 2-16,1 7 1 15,-1 5 3-15,-3 13 1 16,0 2 5-16,0 0 3 16,4 0-8-16,-1 4-2 15,-3-1-1-15,0 3 0 16,0 3-2-16,0-3-2 16,-4 0 1-16,4-3-1 15,-3-3 2-15,3-5 1 16,0-1-1-16,0-5 1 0,3-10 0 15,1-2 1-15,-1 0 0 16,0-7 0-16,4-2 0 16,0-6 0-16,0 0 4 15,4-3 3-15,0-6-6 16,3-8-3-16,0-4 1 16,3-8 2-16,1-1-4 15,-1-8-3-15,1-3 1 16,3-3 2-16,0 0-2 15,0-3 0-15,0 0 1 16,1 3 0-16,-5 0-3 16,1 2 0-16,-1 1 4 15,-3 6 1-15,0 0-3 0,0 2 1 16,-3 10 0-16,0-4 0 16,-1 7 0-16,4-1 2 15,0 7-3-15,0-1 0 16,0-3 1-16,0 6 0 15,0 7 0-15,0-1 0 16,-3 3 0-16,3 0 0 16,-3 6 0-16,3 0 0 15,-4 6-3-15,4-1 2 16,0 4 1-16,0 6 0 16,0-1 0-16,0 4 2 15,0 0-3-15,4 8 0 16,0-3 1-16,-1 7 2 15,4 2-1-15,-3-3-1 16,-4 4 1-16,0-1-1 16,-3 0 0-16,-1-2 2 0,-3 2-1 15,0 3 2-15,0-6 0 16,0-2 1-16,0-1-5 16,0-2-1-16,0 2 1 15,0 0 2-15,0-5-2 16,0 2 0-16,0-5 1 15,4 3 2-15,-4-7-3 16,0-2 0-16,0 0 1 16,0-7 0-16,0 1 0 15,0-3 2-15,0-6-3 16,0-3-2-16,-4-3-12 16,-3-3-5-16,0-8-9 0,0-1-3 15,-4-2-9-15,1-7-4 16,-4 1-24-1,7-7-9-15,0-8-55 16</inkml:trace>
  <inkml:trace contextRef="#ctx0" brushRef="#br0" timeOffset="115465.6247">14097 13862 192 0,'4'-24'71'0,"-4"21"-55"0,3-9 22 16,1 9 8-16,3-2-6 15,0 5 1-15,0 0-6 16,0 8 1-16,0-5-20 16,-4 9 4-16,1 0 1 0,-4 5-7 15,0 1-3-15,0 17-2 16,0 7 1-16,3-4-3 16,1 15-2-16,0 3-2 15,-1 2 0-15,1 7 7 0,3-3 3 16,-4 2-4-16,1 1-1 15,-1 3-2 1,-3-1 1-16,0-2-2 0,-3 6 2 16,-1-7-2-16,1-2 0 15,3 3-3-15,0-10 1 16,0-2 0-16,0-3 1 16,0-6-2-16,0-5 1 15,0-10-2-15,0 0 2 16,0-8-4-16,0-3 0 15,0-7-1-15,0-2 0 16,0-3-5-16,-4-3-3 16,1-6-16-16,-1-6-7 0,-3-2-20 15,3-13-6-15,4-2-103 16</inkml:trace>
  <inkml:trace contextRef="#ctx0" brushRef="#br0" timeOffset="119937.3867">14728 13894 292 0,'0'-9'110'0,"4"21"-86"0,0 0 9 15,-1-4 0-15,1 1-10 16,-1 0-1-16,1 3-6 15,-1 0-2-15,4-7-8 16,-3 7 0-16,-1 9 4 0,4-7 3 16,-3 4 2-16,3 6 0 15,0-1 1-15,-3 7-6 16,3 2-2-16,-4 12 0 0,1 0 2 16,-1 3-3-1,1 0-2-15,-1 3-2 0,1-3-3 16,-1 0 1-16,1-6 1 15,-1-2 1 1,1-1 1-16,3-6-2 0,-4-5 1 16,-3-1-2-16,0-5 2 15,0-1-2-15,0-5 2 16,-3-3-2-16,-4 2 2 16,7-5 0-16,-4-3 3 15,4-6 3-15,0-3 5 16,0-6-4-16,0-2 0 0,4-7-4 15,6 0-1-15,-3-2-6 16,4-1 1-16,3-2 0 16,4 2 0-16,-1 0 0 15,5 1 0-15,2 5-3 16,1 3 2-16,3 1 1 16,0 5 2-16,1 3-3 15,-1 0 0-15,-3 0-1 16,-4 3 0-16,-4 0 2 15,-2 3 2-15,-5 3-8 16,-3 3-3-16,-7 5 2 16,-3 1 2-16,-8 0 3 15,-7 5 1-15,1-2-4 16,-4-3 1-16,-4-1-3 16,4-5 2-16,0-3-4 0,-1-6-1 15,5-6-9-15,-4-3 0 16,3-8-6-16,0-4 1 15,1-5-9-15,-1-1-2 16,0-2-23-16,4 5-10 16,0 4-68-1</inkml:trace>
  <inkml:trace contextRef="#ctx0" brushRef="#br0" timeOffset="122939.326">15378 14723 72 0,'0'6'27'0,"0"-3"-21"0,0 6 12 0,0-9 5 16,0 5 3-16,0 1 4 15,0 0 4-15,0-6 1 16,3 6-2-16,1-3 0 16,-4 3-18-16,0-6 4 0,0 0 4 15,3 3-1-15,1 0 1 16,-1-3-3-16,4 0-3 15,0-3-1-15,0-3 0 16,0-3-2-16,1-3 1 16,2-5-2-16,1-1 0 0,-1-8-5 15,4-7 0 1,0-14-3-16,8-6 2 0,-1-5-2 16,4 5 0-16,-1 0-3 15,1 3 1-15,-4 3 0 16,-3 6 1-16,-1 5-2 15,-3 4-2 1,1 8 3-16,-5 1 0 0,-3-1-1 16,4 10-2-16,-1-1-2 15,-3-3 1-15,0 7-1 16,1 2 0-16,-1 6 0 16,0 0 0-16,3 3 2 15,-3 0 0-15,0 0-3 16,0 3 0-16,0 0 2 0,1-3 2 15,-1 9 0-15,0-6 2 16,0 5-2-16,-4-2-1 16,1 3-2-16,-1-3 1 15,1 0 3-15,-1 0 1 16,1 0 1-16,-1-1 0 16,1-2-2-16,-1 6 1 15,1 0-2-15,-1-3-1 16,1 0 1-16,0 0-1 15,-1 0 0-15,1-1 2 16,-1 1-1-16,1 0 2 16,-4-6-2-16,3 9 2 15,-3-9-2-15,0 3 2 16,0 6-2-16,0-6 2 0,0 6-4 16,0-9 0-16,0 2 1 15,0 7 2-15,0 0-1 16,0-6 2-16,0 3-2 15,0-3 2-15,0 0-2 16,0 0-1-16,0 3 1 16,0-6-1-16,0 3 0 15,0-1 0-15,0 4 0 16,0-6 0-16,0 9 0 16,0-6 0-16,0 0 0 15,0-3 0-15,0 6 2 16,0-3 1-16,0 0-4 15,0 3 1-15,0 0 0 16,0-6 2-16,0 5-3 16,0-2 0-16,0 0 1 15,0 6 0-15,0-6 0 0,0 3 0 16,0-6 0-16,0 6 2 16,0 0-1-16,0 0 2 15,4 0-4-15,-4 5-2 16,3-2 2-16,-3 0 0 15,4 0 3-15,-4 0 3 16,3 2-4-16,1 1-3 16,-1 0 1-16,1 0 2 15,-1 8 0-15,-3-5-1 16,4 0 1-16,-4 8 1 0,3-5-1 16,-3 2-1-16,0-2 1 15,0 0-1-15,0 2 0 16,4-2 0-16,0-1 2 15,-4-2 1-15,3 0-4 16,1 2-1-16,-4-2 1 16,0 0 0-16,0 3 1 15,0-4 0-15,0 1 0 16,0 3 0-16,0-7 0 16,0-2 0-16,-4-3-11 15,1 0-5-15,-1-6-6 16,0 0 1-16,1-3 1 15,-4-6 0-15,0-3-11 0,0 1-3 16,-4-7-26-16,1 0-12 16,3-5-47-1</inkml:trace>
  <inkml:trace contextRef="#ctx0" brushRef="#br0" timeOffset="123269.5485">15621 14417 232 0,'0'-6'88'0,"14"15"-69"0,-10-9 6 0,-4 0-2 16,0 0-9-16,7 6 2 16,0 0-7-16,0-3-3 0,3 3-3 15,5 0-3-15,-1-3 3 0,3-1 4 16,4-4 4-16,4-4-4 15,7 0-2-15,-4 0-2 16,-3 0-3-16,-1 0 1 16,-2 0 1-16,-5-3-3 15,-3 6 0-15,-3 1 1 16,-4-1 0-16,-3-3-9 16,-4 0-4-16,-4 0-13 15,1 0-4-15,-5-3-41 16,1-2-17-16,0-1 0 15</inkml:trace>
  <inkml:trace contextRef="#ctx0" brushRef="#br0" timeOffset="125266.588">16316 13970 232 0,'-4'-20'88'0,"4"11"-69"0,0-3 17 0,0 12 3 16,0 0-8-16,0 0 2 15,0 6-8-15,0 6-3 16,0 0-12-16,0-1-4 0,0 7-2 16,0 5 0-16,4 1 0 15,0 0 0-15,-1 11 0 0,1 3 4 16,-1 0 5-16,1 6-5 15,-1 3 0-15,1 3 0 16,-1 3 0-16,-3-6-4 16,0 0-1-16,0-8 1 15,0 2 0-15,0-9 0 16,0 0 2-16,0-11-1 16,0 2 0-16,4-5-1 15,-4-3 2-15,0 0-3 16,0-4-2-16,0-2 0 15,0 0 1-15,0-3-1 16,0 0 2-16,0-6-4 16,0 0 0-16,0 0 1 15,0 0 2-15,3 0 1 16,1-3 1-16,-1 0-2 0,4-3-2 16,0-3 1-16,0 0 1 15,1 0 1-15,-1-2 1 16,0 2-5-16,-4 0-1 15,1 0 1-15,3 3 0 16,0 0 1-16,0-5 2 16,0 2-3-16,0 0 0 15,4 0 1-15,-1 3 0 16,1-2-3-16,-1 2 2 16,4 0 1-16,1 3 0 15,2 0-3-15,1 3 2 16,-1 3-1-16,5 0 0 0,-1 0 2 15,-4 3 0-15,1 5 0 16,0-2 2 0,-4 0-1-16,0 0-1 15,-4 0 1-15,5 5-1 0,-8-2 0 16,-7 0 2-16,-4 0-3 16,1 5-2-16,-12-5 2 15,5 3 0-15,-8-1 1 16,1-2 2-16,-1 0-3 15,0-3 0-15,-3 0 1 16,0-4 2-16,0-2 1 16,-4-3 1-16,0-3-5 15,-3-2-1-15,0-4-6 16,0 3-2-16,0-3-4 0,-1 0-1 16,5-2-10-16,6-4-4 15,7-3-31-15,11-8-13 16,15-13-68-1</inkml:trace>
  <inkml:trace contextRef="#ctx0" brushRef="#br0" timeOffset="128514.0255">8964 15390 192 0,'7'-9'71'0,"-7"4"-55"0,4-4 13 16,-1 6 2-16,1 0 6 15,-1 0 4-15,1 3-2 16,3 0 1-16,0 3-22 15,3 3 3-15,1 3 2 0,-4 8-6 0,4 13-2 16,3 5-4-16,3 9 0 16,1 6-8-16,-4-3-2 15,4 3-1-15,-8 0 0 16,1 3 0-16,-4 0 2 16,0 0 1-16,-3 0 3 15,-4 2-3-15,0-7 0 16,0-4-1-16,-4-6-2 15,1-6 1-15,-4-5-1 16,-4-7 0-16,4-5 0 16,0 0-5-16,-4-10-1 15,-3-5-8-15,0-5-4 16,-4-16-12-16,1-8-4 0,-1-10-17 16,4-8-8-16,0 0-50 15,10-6-44 1,4 0 61-16</inkml:trace>
  <inkml:trace contextRef="#ctx0" brushRef="#br0" timeOffset="129064.6234">9024 15423 232 0,'11'-18'88'0,"-15"12"-69"0,4-6 17 16,4 9 3-16,3 0-12 16,3 1-1-16,8-1-13 15,3 0-3-15,7-3-6 16,1 0-1-16,2-3 3 0,8-3-1 15,3 3 0-15,1 1-1 16,-1 2 2-16,0 3-1 16,1 3 0-16,3 6-8 0,-11 3 0 15,0 2 3-15,-10 10 2 16,-11 2 0-16,-3 10-2 16,-11 8 3-16,-18 3 0 15,0 0-1-15,-6 3-2 16,-5-12 1-16,1 1 1 15,3-7 1-15,1-5 1 16,-1-4-5-16,4-5 1 16,3-6 0-16,8-3 2 15,-4 2 1-15,6-5 1 16,5 0-7-16,3-3-2 16,7 0-1-16,11 0 4 0,-1 0 1 15,12 3 1-15,9 3 0 16,8 3 0-16,7 3 0 15,4 5 0-15,-15 1-3 16,0 5 2-16,-6-2 3 16,-8 5 1-16,-11 4 1 15,-10 5 0-15,-10 6 9 16,-22-2 6-16,-21-1-4 16,-7-3 0-16,-3 0-9 15,0-5-2-15,3-10-4 16,3-5-3-16,8-3-9 15,7-9-5-15,6-3-20 16,8-3-9-16,11-3-30 16,6-3-13-16,15-9-27 15</inkml:trace>
  <inkml:trace contextRef="#ctx0" brushRef="#br0" timeOffset="129771.2432">10185 15872 228 0,'-18'-11'85'0,"7"11"-66"0,4 3 10 0,4 2-1 15,3-2-10-15,0 0-3 16,3 3-8-16,8 0-3 16,3 3-2-16,11 0 5 0,3 2 3 15,4-2 10-15,7 0 5 16,6-3 6-16,12 0 4 16,10-3-11-16,7 0-4 0,4 0-7 15,-8 6-3 1,-3-4-9-16,-3 1-2 0,-4-3 0 15,0 0 2-15,0 0-2 16,3 0-2-16,-3 0-1 16,-11-3 0-16,-6 0-2 15,-11 0-1-15,-8-3-10 16,-10-3-3-16,-7-3-8 16,-14-5-2-16,-3-1-22 15,-8-3-6-15,-7-2-67 16,1 2-29-1,-1 0 81-15</inkml:trace>
  <inkml:trace contextRef="#ctx0" brushRef="#br0" timeOffset="130031.2205">11028 15752 212 0,'-4'0'82'0,"8"-3"-64"0,3 6 15 16,0 0 4-16,4 0-15 0,3 3-4 16,10 0 6-16,15 2 6 15,3 1-15-15,1 3 7 0,-1 3 2 16,-3 5-6-16,-7-2 0 15,-4 5-11-15,-7-2-4 16,-7 5-5-16,-7 1 1 16,-10 11 3-16,-11 3 3 15,-18 0 2-15,-7 1 1 16,-3-10-7-16,3 0 0 16,0-2-17-16,4-13-4 0,7-2-23 15,-1-3-10-15,12-6-63 16,10-6-55-1,7-6 63-15</inkml:trace>
  <inkml:trace contextRef="#ctx0" brushRef="#br0" timeOffset="130797.6318">12037 15384 356 0,'0'18'134'0,"10"-9"-104"0,-3 6-2 16,-3-7-6-16,-1 13-23 16,1 8-5-16,0 15 6 15,-1 9 4-15,1 3-1 16,-1 3-2-16,1 6 0 0,-1 5-4 16,-3 1 0-16,0-4 2 15,0-11 0-15,0-9 3 16,0-6 1-16,0-14 1 15,0-4 0-15,4-8 0 16,-1-6 0-16,1-3 6 16,3-9 4-16,3-9-5 15,4-3-3-15,1-2-3 16,6-1-3-16,7 1-2 16,11-1-1-16,0 3 2 0,3 9 0 15,-3 6-2-15,-4 6 2 16,-3 9 1-16,-4 3 0 15,-3-1-3-15,-8 1 0 16,-6 5-1-16,-8-2 3 16,-6 2 2-16,-11-2 4 15,-14 0 0-15,-15-4 0 16,-6-2-3-16,-1 0-2 16,1-7 1-16,7-2-1 15,3-6-11-15,7-3-3 0,7-3-17 16,11-5-8-16,7-7-28 15,7-5-10 1,18-13-49 0</inkml:trace>
  <inkml:trace contextRef="#ctx0" brushRef="#br0" timeOffset="131436.8743">12802 16387 236 0,'-28'0'90'0,"35"0"-70"0,0-6 10 0,0 3 2 15,0-3-9-15,4-3 1 16,3-2-2-16,7-10-2 0,0-8-10 15,4-13 7-15,-4-10 3 0,4-10 1 16,-4-3 2-16,4 0-7 16,-4-5-1-16,0 5-7 15,0 6 0-15,0 4 4 16,1 10 2-16,-1 10-7 16,0 6-4-16,0 14-7 15,0 9-2-15,4 9-8 16,0 9-2-16,-1 8 7 15,5 10 2-15,-1 8 2 16,0 9 4-16,-3 6 0 16,-1 6 1-16,1 0 0 15,-4-1 2-15,-3-8-1 16,-8 0-1-16,-2-8-2 16,-5-10 1-16,-6-3 3 0,-5-2 1 15,-6-10-6-15,-7-5-2 16,-7-3-9-16,0-9-4 15,0-6-15-15,-4-6-4 16,0-8-37-16,0-13-16 16,8-14-27-1</inkml:trace>
  <inkml:trace contextRef="#ctx0" brushRef="#br0" timeOffset="131602.7663">13039 15908 244 0,'-14'0'90'0,"7"0"-70"0,-1 3 17 0,8-3 2 16,0 0-15-16,4 5-3 0,3-2-15 15,0 0-6-15,7-3 0 16,7 0-3-16,4-3 1 0,7-5 2 16,3-1 0-1,0 3-20-15,4 0-9 16,4 0-56-16,2 0-64 16,1 0 38-16</inkml:trace>
  <inkml:trace contextRef="#ctx0" brushRef="#br0" timeOffset="131982.2165">13928 15652 356 0,'-7'3'132'0,"10"9"-103"0,1 2 3 0,-1-8-6 15,1 3-21-15,-4 6-2 16,3 5-2-16,-3 7 1 16,4 8-1-16,-4 9-1 0,3 9 3 15,1 9-2-15,-1-3-1 16,1-7-2-16,-4-4 1 15,3-13 1-15,1-3 2 0,-4-5-10 16,0-10-2-16,-4-5-6 16,-3-6-3-16,-3-6-11 15,-4-9-6-15,0-17-78 16,3-19-59 0,4-7 65-16</inkml:trace>
  <inkml:trace contextRef="#ctx0" brushRef="#br0" timeOffset="133794.265">14069 16143 4 0,'-4'-9'2'0,"4"18"-1"0,0-12-3 0,0 3 1 0,0 0 115 32,0-3-36-17,0 0-6-15,-3-6-28 16,-1 0-15-16,4-2-5 15,4-10-4-15,-1 6-10 16,1 4 5-16,3-4 4 0,3 6-1 16,1 0-1-16,3 3-7 15,4 1-2-15,3-4 0 16,4 6 2-16,3 0-1 16,4 3 0-16,-1 6-1 15,1 3 2-15,0 2-3 16,-4 4 1-16,-7 8-5 0,-7-2 0 15,-7 8 1-15,-7-8 2 16,-7 3 6-16,-7-4 2 16,-7 4-3-16,-7-4-1 15,0-2-4-15,-4 2-1 16,0-5-8-16,0-6 0 16,1 0-10-16,6-3-2 15,0-3-1-15,4-6 2 16,3-3-16-16,4-6-6 15,4 0-54-15,6-8-24 16,4-21 5 0</inkml:trace>
  <inkml:trace contextRef="#ctx0" brushRef="#br0" timeOffset="148044.7704">20408 13815 192 0,'-42'0'71'0,"28"5"-55"0,-7-2 13 16,17 0 4-16,-3-3 3 15,3 0 3-15,1 0-2 16,3 0 2-16,7 6-21 0,7 0-2 16,7 3 1-16,18 0-3 0,7-3 0 15,3 2-4-15,4-5 1 16,4-3-4-16,6 0 1 15,15-3-3-15,-1 0 0 16,-10-2-3-16,-7 5 1 16,-7-6-2-16,-10 0-1 15,-8 6 1-15,-7-3 1 16,-7-6-1-16,-7 9-1 16,-3-3-6-16,-4 0-1 15,-7-3-15-15,-7 6-3 16,-11 6-18-16,-17 0-8 0,-18 15-27 15,-3-7-11-15,-4 10-19 16</inkml:trace>
  <inkml:trace contextRef="#ctx0" brushRef="#br0" timeOffset="148296.9567">20165 14170 272 0,'-7'0'101'0,"10"3"-78"0,8-3 20 15,-1 0 5-15,8 0-6 16,17 0 0-16,25 0-12 16,7 6-4-16,7-6-15 15,-7 0-2-15,0 0-2 0,4 0-3 16,10 3-3-16,0 0 0 16,-7-3 1-16,-7 0-6 0,-7 0 1 15,-7-6-15-15,-3-6-3 16,-8 1-9-16,-10-7-2 15,-4-6-28-15,-7-2-14 16,-7-9-60 0</inkml:trace>
  <inkml:trace contextRef="#ctx0" brushRef="#br0" timeOffset="148644.2866">21153 13573 304 0,'-4'-14'112'0,"8"5"-87"0,-1 15 7 16,1-3-3-16,3 6-18 15,3-4-6-15,4 4 1 16,4 3 3-16,3 9-5 16,4-4 2-16,3 16 4 0,0-4-4 15,-3 9-1-15,-4 6-2 16,0 6 0-16,-14 9 4 15,-7-3 6-15,-10 0 2 16,-11-6 3-16,-8 3-4 16,-13 3 2-16,-7 5-9 15,-15 10-2-15,-3-4-5 16,0-2-3-16,7-12-16 16,11-15-5-16,6-11-30 15,15-13-13-15,11-14-63 16,10-26-54-16,14-21 75 15</inkml:trace>
  <inkml:trace contextRef="#ctx0" brushRef="#br0" timeOffset="149782.4541">22285 11980 256 0,'-14'-3'96'0,"10"-3"-75"0,-3 0 6 0,4 6-2 15,-1 0-7-15,1-5 1 16,-4-1-10-16,-7 0-5 16,-4 6-3-16,-10 6-4 0,-11 5 0 15,-3-5 4-15,-1 6 1 16,4 3 4-16,4 2 1 15,7 1-1-15,7 6-1 0,7-10-3 16,14 7 1-16,14 5 0 16,25 7 3-16,13-1 8 15,5 6 5-15,3 6-5 16,-4 3-3-16,-3 0-9 16,-3 0-1-16,-15 0-1 15,-10-3 2-15,-11 1-1 16,-11 2-1-16,-6-9 1 15,-8 6 1-15,-7-9-1 16,-3 3 2-16,0 1 0 16,-7-10 1-16,3 3 4 15,1-11 5-15,-1-9-3 16,0-9 0-16,-3 0 2 16,10 2 3-16,1-2-4 15,6 6-1-15,-3-3-6 16,10 9-1-16,1 0-3 0,3 11-3 15,3 9 4-15,4 9 3 16,8 9 1-16,2 9 2 16,4 26 0-16,4-3 1 15,3 10 4-15,4 4 5 16,0 10-11-16,3 15-6 16,-7-7 0-16,1 21-1 15,-5 9 3-15,-6 0 1 16,-4 12 3-16,-7 6 3 15,-3-3-4-15,-1-4-3 0,-3 10 1 16,0-18 2-16,0-12-2 16,-3-12 0-16,-1 7 1 15,1-13 0-15,-1-14 0 16,0-12 0 0,1-9-2-16,-1-2-2 0,4-13 3 15,0-5 0-15,0 0-1 16,0-4 1-16,0-5-2 15,4-3 2-15,-1-6-4 16,1-6-2-16,3 0 2 16,-3-5 0-16,3-4-2 15,0-3 0-15,0 4-3 16,-4-1-1-16,1-2-10 16,-4-1-1-16,0-8-9 0,-4-4-3 15,1-8-14-15,-4-6-5 16,-4-6-122-1,1-12-65-15,-1-26 113 16</inkml:trace>
  <inkml:trace contextRef="#ctx0" brushRef="#br0" timeOffset="150953.2547">8622 12359 284 0,'-25'-47'107'0,"29"36"-83"0,-4-13 13 16,0 12 1-16,3 3-9 15,4 1-2-15,-7-4-7 16,-10 6-2-16,-4 0-10 16,-8 3-5-16,-6 6 0 0,-11 15-9 15,-6 23-3-15,-8 21 0 16,-7-9 0-16,-11 5 3 16,8-5 2-16,3-3-1 15,14-3 4-15,11-3 0 16,10 0 1-16,14 3 2 0,11 1 3 15,11 4-2-15,10-10 0 16,4 2 1-16,3 0 2 16,0-6-1-16,0 3 2 15,-3-6-4-15,-7 1 0 16,-4 2-3-16,-4 3-1 16,-6-6 1-16,-4-8 2 15,-7 5-1-15,0-8-1 16,-14-1 3-16,-4 1 0 15,-7-4-4-15,-3-8 1 16,-4 0 0-16,4-3 2 0,7 5 1 16,3-2 3-1,4 0-3-15,7 11-2 0,3 7 0 16,8 8-1-16,3 9 2 16,7 12 1-16,7 23 1 15,7 18 0-15,7 6 0 16,-3 6 2-16,-1 17-3 15,1 6-2-15,0-2 0 16,-11 19 1-16,0-2 1 16,-3-3 3-16,-1 3 1 15,1 0 3-15,-8-6-1 16,4-6 2-16,0 4-2 16,-3-7 2-16,3-12-4 15,-3-11 1-15,-1-6-3 16,-3-12 0-16,0-12-3 15,0-11-2-15,0-15 3 0,0-12 0 16,0-15-4-16,0-5 1 16,4-16-11-16,-1-13-5 15,1-13-39-15,3-12-14 16</inkml:trace>
  <inkml:trace contextRef="#ctx0" brushRef="#br0" timeOffset="178774.429">23562 12162 256 0,'4'-6'96'0,"3"4"-75"0,-4-1 8 16,1 3-1-16,-4 0-13 15,-4-9-1-15,-3 6-6 16,-4 3 0-16,-6-6-5 16,-8 6 0-16,-3 0 3 0,-11 6 6 15,-7 6 2-15,-3-1-7 16,-15 1-2-16,4 3-1 0,0 5 2 16,11 1-3-16,7 2 0 15,10-8-1 1,11 12 1-16,7-7-2 0,10 10-1 15,11-7 3-15,7 4 0 16,15-4 3-16,6 1 1 16,0-4 1-16,0 4 2 15,1-1-3-15,2-2-2 16,-6-4-2-16,-4 7 0 16,-6-3-2-16,-5-1 2 15,-3 4-2-15,-7-1-1 16,-3 1 1-16,-8-4-1 15,-3 4 0-15,-7-7 2 16,-7 7 3-16,-7-6 4 16,-7-7-2-16,-11 4-2 0,3-6-2 15,5 3-3-15,-1-12-2 16,3 0-1-16,8 0-7 16,7-12-2-16,7 3-11 15,3-6-5-15,8 4-36 16,6-7-16-16,12 3-55 15</inkml:trace>
  <inkml:trace contextRef="#ctx0" brushRef="#br0" timeOffset="179613.4058">23587 12571 176 0,'-21'-6'66'0,"17"-3"-52"0,-3 6-10 16,3 3-6-16,1-6-29 15,3 4-7-15,0-1-7 16,-4-3 0-16,4 3 36 16,0 0 16-16,0 3 32 0,0 0 15 15,0 0-2-15,0 3-1 16,0 0-22-16,-3 3-7 15,-1-6-14-15,1 3-5 0,-1-3-2 16,1 0 1-16,-1-3 3 16,1 3 9-16,-1 0 3 15,1 0 3-15,3 0 2 16,0 0 3-16,3 0 2 16,1 5-6-16,3 1-2 15,7 0-7-15,7 0-2 16,14 0-2-16,11 0 2 15,7-6-1-15,11 0 2 16,6 0 0-16,11 0 3 16,11-6-5-16,0 0-1 15,-1-3-4-15,-2 0-1 0,-8 4-1 16,-4-4 1-16,-6 6-2 16,-8-3-1-16,-6 3 3 15,-8 0 2-15,-10-3-4 16,-7 3-1-16,-11 3-5 15,-3-3-1-15,-8-3-13 16,-10 3-5-16,-3-8-5 16,-11-1 0-16,-8 0-8 15,-2-11-4-15,-4-1-7 16,-1 4 0-16,5-1-9 16,-5 3-4-16,5-8-22 15</inkml:trace>
  <inkml:trace contextRef="#ctx0" brushRef="#br0" timeOffset="179899.3831">24388 12221 228 0,'-8'3'85'0,"16"6"-66"0,-5 0 16 0,4-3 4 15,4-1-12-15,6 1-1 16,5 6-4-16,9 6 1 16,12-1-13-16,9 7 3 0,5 2 1 15,-4 1-5-15,-7-7-1 16,-7 4-2-16,-8-1-1 15,-6-5-3-15,-7 9 1 16,-11-10 2-16,-11 7 4 16,-10-1 0-16,-14 1 2 0,-7-4-4 15,-4 1-2-15,-4-6-5 16,1-4-2-16,3-2-8 16,0 3-4-16,8-12-12 15,6 0-4-15,7-12-28 16,8 3-13-1,10 3-59-15</inkml:trace>
  <inkml:trace contextRef="#ctx0" brushRef="#br0" timeOffset="181745.6148">25516 12295 220 0,'0'-6'82'0,"4"6"-64"0,-4-12 13 0,0 12 3 16,0-6-7-16,0 3-1 16,-4 0-3-16,1-3-3 15,-4 0-10-15,0 6 2 0,-7-5 2 16,-4 10-7-16,-7-2-2 16,-3 6-3-16,-7 3-2 15,7 12 3-15,-1-1 0 16,8 9-1-16,7-5 1 15,7-1-4-15,4 4 0 16,6-7 5-16,4 1 2 16,4-4 0-16,-1-5-1 15,1 0-6-15,-1-4 1 16,1 1 2-16,0 0 3 0,-1-3 2 16,-3 0 3-16,4-9-1 15,-1 0 0-15,1 0 1 16,0 0 1-16,3-9-1 15,0 0-1 1,0-6-8-16,0 1 0 0,-3 2 1 16,-1-9 1-16,1 7-1 15,-1-19-2-15,1 10 3 16,0-1 0-16,-1 1 1 16,-3 2 2-16,0 6-3 15,-3 7 0-15,-1-4 3 16,-3 3 1-16,0 6-3 15,0-3-3-15,0 6 0 16,0 0-1-16,0 6-3 0,0 6 2 16,4 2 1-16,-1 4 0 15,4 6 0-15,0-7 2 16,4 7-1-16,0-1-1 16,-1 1-2-16,1-4 1 15,3 4 3-15,0-6 1 16,0-4-1-16,0 7 1 15,0-9 0-15,0-1 1 16,-3-8-5-16,0 6-1 16,-4-9-8-16,-7 0-2 15,0 0-13-15,-4-6-6 16,-3 0-22-16,0-2-8 16,0-1-52-16,0 6-20 0,3 0 26 15</inkml:trace>
  <inkml:trace contextRef="#ctx0" brushRef="#br0" timeOffset="191954.5055">26420 11989 148 0,'10'-12'57'0,"4"12"-44"0,-10 0 27 16,-1 0 11-16,1-6-10 15,-4 6-1-15,0 0-14 16,-4-3-4-16,-3 3-13 15,-7-3-3-15,0 6-2 0,-4 0 2 16,-3-3 1-16,0 6-3 16,0-6-1-16,0 6 1 15,-4 3 2-15,0 0-1 16,1 2 2-16,-1-2-2 16,0 3 2-16,4 0-4 15,0 2 0-15,3 1 1 0,1 3 0 16,-1-4 0-16,4 1 2 15,3 3-1-15,4 5 2 16,0-8 0-16,0 6 3 16,4-1-1-16,-1 4 0 15,1-1-3-15,-1 13-1 16,-3-10 1-16,-4 6 1 16,4 1-1-16,0-7-1 15,0 1 1-15,4-4 3 16,-1 4 0-16,4-13 0 15,0 7-3-15,0-9-1 16,4-1 1-16,-1-5 1 16,1 6-1-16,3-3-1 15,0 0-1-15,0-6 0 16,3 5-2-16,1-5-2 0,3 6 1 16,0 3-1-16,4-9 2 15,3 6 1-15,4-9 3 16,3 3 1-16,4-3-1 15,0 0 1-15,-1 0 0 16,1 0 1-16,-4-3-7 16,-3 3 0-16,0-3 1 15,-4-3 3-15,-4 3-2 16,1-9-2-16,0 6 0 16,-1 0 1-16,1-2-1 15,-4-1-1-15,0 3-4 16,0-6 0-16,-3 6-9 0,-4 3-2 15,-4 0-8-15,-3-5 0 16,0-1-19 0,-3-6-6-16,-4-6-42 15,0 7-18-15,0-16-27 16</inkml:trace>
  <inkml:trace contextRef="#ctx0" brushRef="#br0" timeOffset="202282.4156">23904 16496 264 0,'14'-39'101'0,"-17"36"-78"0,-4 1 68 31,-7 2-39-31,0 2-13 16,-4 1-12-16,0 0-7 15,-3 3-4-15,-4-3 0 16,1 3-9-16,-1 3-4 0,-3-3 0 15,-4 3 2-15,0-1 4 16,1 7-2-16,-5 6-2 16,1 5 0-16,0 6-1 15,-1 1 4-15,1 2 3 16,3-6 2-16,8 1 3 16,3-7-9-16,3 4-2 15,4-7 1-15,3 4 1 16,4-3-1-16,4 2-1 15,6-2 1-15,4 2 3 0,0-2 0 16,4 2 0 0,3-5-5-16,4 0-3 0,3 2 2 15,0-5 0-15,4 0-1 16,3-1 1-16,0-5 0 16,4-3 1-16,0 0 0 15,6-3 2-15,-2 0-1 16,-1-3 0-16,-3-3-3 15,-1 0-2-15,1-3 1 16,0 0 1-16,-4 0-1 16,0 0-1-16,-3 0-4 15,0-2-2-15,-4-1-6 16,0 0 0-16,-3-3-12 16,-4-3-4-16,0 1-12 15,-3-1-5-15,-1-3-8 0,4 4-3 16,4-1-37-16,7 3-16 15,13-2-24 1</inkml:trace>
  <inkml:trace contextRef="#ctx0" brushRef="#br0" timeOffset="203272.7998">24275 16822 256 0,'10'21'96'0,"-17"-21"-75"0,-7 0 21 0,11 2 3 15,-1-2-12-15,4 3-2 16,0-3-7-16,0 0-1 16,7 3-12-1,7 3 0-15,0-3 2 0,7 0-5 16,4-3-2-16,7 0 5 0,7-3 3 16,7 0 4-16,14-3 1 15,10 6-2-15,1 0 0 16,-1 0-7-16,-3 0-2 15,0 0-4-15,4 6-1 16,-1 0-3-16,11 0-1 16,1 0-1-16,-8 0 0 0,0-6 2 15,0 0 0-15,0-3 2 16,0 0 3-16,0 0-2 16,-3 0-2-16,-8 3 0 15,-6-3-1-15,-8 0-5 16,-7 0 1-16,-6 3-9 15,-8 0-2-15,-10-3-8 16,-4-3 0-16,-7 3-1 16,-4 0-1-16,-3-2-10 15,-3-4-2-15,-1 0-23 16,1-3-9-16,-4-3-1 16,0 1 1-16,-1-1 35 15,-2 0 20-15,-1 1 36 16,-6-1 19-16,-1 0 5 0,-7 4 3 15,8 5-5-15,-5 3-3 16,8 0-7-16,4 3-4 16,10 0-10-16,7 6-2 15,10 0-11-15,5-1-2 16,6 1 3-16,4 3 3 16,-1-3 2-16,5 0 3 15,2 3-7-15,-6 0-1 16,-4-1-4-16,-10 7-3 15,-4-3 2-15,-10 2 0 16,-8 7 1-16,-10 3 2 16,-7 2-1-16,-11 1 0 15,-7 2-6-15,-6 0 1 16,-1-8-5-16,0-3-1 16,7-4-11-16,4-11-1 0,10-9-11 15,4-5-4-15,7 2-29 16,14-3-10-16,14-3-50 15</inkml:trace>
  <inkml:trace contextRef="#ctx0" brushRef="#br0" timeOffset="203888.5458">26776 16766 316 0,'-7'0'121'0,"7"-3"-95"0,-7-6 7 0,7 9-3 15,-4-3-15-15,1-2-3 16,-1-1-3-16,1-3-1 15,-4 3-4-15,0 0 6 0,-1 6 5 16,-2 0 2-16,-4 9-1 16,-4 3-8-16,0 2-3 15,-3 7-1-15,-3-1 2 0,-5 7-1 16,8-4 0-16,4 1-3 16,6-3-2-1,4-1-2-15,7-5 1 0,7-3 1 16,7-4 0-16,4-8 4 15,3-3 2-15,4-2 2 16,-1-4 2-16,-3-3-1 16,1 0 2-16,-5-5 5 15,-3 2 2-15,1 0-3 16,-5 1 1-16,-3 2-3 16,0 3 2-16,0 3-6 15,0 0-1-15,0 0-4 16,0 6-1-16,0 6-3 0,4 0-3 15,0 3 2-15,3 6 2 16,3 2-2-16,5 1 0 16,-1 2 3-16,3 7 1 15,1-7-4-15,3 1-1 16,-3-9-6-16,-4-6-2 16,0-6-17-16,-3-6-8 15,0-9-17-15,-4-8-5 16,0 2-132-1</inkml:trace>
  <inkml:trace contextRef="#ctx0" brushRef="#br0" timeOffset="208392.8397">26631 12594 160 0,'-3'6'60'0,"3"-3"-47"0,-4 0 19 0,4-3 7 16,0 6-16-16,4 0-2 16,-1 0-13-16,-3-6-3 15,4 0-3-15,3 3 1 0,0 3 2 16,0-3 0-16,-4-3 0 15,1 3 12-15,3-3 6 0,-3 0 11 16,3 0 3-16,-4 0-6 16,4-3-2-16,0 0-12 15,0-12-3-15,4-3-4 16,3-11 1-16,4-12-2 16,3-12 2-16,3-6-6 15,5 3-1-15,2-3 0 16,5-2 2-16,-1 2-1 15,0 6 2-15,-6 6 0 16,-8 6 1-16,0 8 2 16,-7 1 1-16,0 9-5 15,-3 11-4-15,-1 0-4 16,1 12-1 0,3 3 2-16,0 9-2 15,-3 11-1-15,-1 4 3 16,1 8 0-16,-1 3 3 0,-3 3 1 15,0 1-4-15,4-4 1 16,0 3 0-16,-4 0 2 16,0 3-1-16,0-3-1 15,0-5-2-15,-4-1 1 16,-3-6 1-16,0 4 0 16,0-4 0-16,-3-5 2 15,-1-1-1-15,-3-5-1 16,0-1-8-16,0-11-3 15,-3 0-12-15,-1-6-3 0,-3-9-10 16,0-5-3-16,0-10-32 16,-4-11-14-1,0-15-21 1,-3 3-16-16,-3 6 57 16,-5 5 95-16,-6 4 49 0,-4 9 2 15,7-1-2-15,8 6-28 16,6 12-9-16,8-2-24 15,3 5 0-15,7 3 2 0,3 3-9 16,8 0-1-16,-1 2-6 16,4-2-1-16,7 0-1 15,1-3 1-15,9 0-2 16,-2-3-1-16,-1 0-4 16,4-8 0-16,-4-7-25 0,0 3-8 15,-7 1-38-15,-3-1-18 16,-4 3-16-1</inkml:trace>
  <inkml:trace contextRef="#ctx0" brushRef="#br0" timeOffset="209369.159">27661 12057 280 0,'-3'-9'104'0,"6"18"-81"0,-6-9 16 16,3 0 3-16,0 2-19 16,0 7-2-16,3 3-15 15,-3 0-4-15,0 11-2 16,0 1 4-16,0 5 2 0,0 9 2 0,-3 9 0 15,-1 6-4-15,1-3-3 16,-4 0 0-16,0-3 1 16,0-3-1-16,0-11 2 15,3-7-2-15,0-5-1 16,1-6 1-16,-1-7 1 16,1-8-6-16,-1-6 1 15,4-8-17-15,0-13-4 16,0-20-10-16,-3-9-4 15,3 4-8-15,0 2-1 16,0 3 18-16,-4-1 10 16,1 7 31-16,-1 6 17 15,1 9 8-15,-1 2 3 16,4 6-9-16,4 1-4 16,3 5-13-16,3 0-4 0,8 1-8 15,3-7-2-15,11 9 4 16,7 3 5-16,3 3 4 15,7 3 4-15,-3 3-5 16,0 3 1-16,-11 3-8 16,-6 9-3-16,-12-7-1 15,-6 1 1-15,-15 12-3 16,-10-7 0-16,-10 4-1 16,-5 5 0-16,-6 1 2 15,3-1 2-15,1 1-1 16,-1-4-1-16,7 1 1 0,7-7-1 15,8-5 0-15,3-6 2 16,7 9-1-16,10-10-1 16,8 4 5-1,10 3 4-15,8 3-1 16,2 2 3-16,5 1-6 0,-12 6-3 16,-2-4-1-16,-8 10-1 15,-11-13 2-15,-10 7 3 16,-14-1 0-16,-10 1 0 15,-12-4 1-15,-6 1 1 16,0-1-3-16,-1-5-3 16,5-3 0-16,-1-9 1 15,7 3-3-15,4-6-2 0,3-9-23 16,4-3-7-16,7 3-26 16,7-2-10-16,7-4-82 15</inkml:trace>
  <inkml:trace contextRef="#ctx0" brushRef="#br0" timeOffset="215239.4356">28236 12174 272 0,'4'-18'101'0,"-8"18"-78"0,4-2 6 16,4 2 0-16,-1-3-12 15,4 3-2-15,1 0-2 16,2-9-1-16,1 6-6 16,-1 3 3-16,1-6 1 0,-4 3 6 15,-4 3 2-15,-3 0-3 16,0 0 1-16,-3 0-3 16,-1 3 2-16,1 3-10 15,-1-3-3-15,1 6 0 16,3-4 3-16,3 1-2 15,1 0 0-15,-1 0 1 0,4 0 0 16,0 3 0-16,1 3 0 16,-1-4 0-16,0 4 0 15,-4 0 0-15,1 3 0 16,-1 2 0 0,1 1 2-16,-1 5-3 0,1-2 0 15,-1 8-1-15,1-5-2 16,-1-1 1-16,1 4-1 15,-1-1 2-15,1 4 1 16,-4 2-1-16,0-3-2 16,0 4 1-16,0-1-1 15,0 0 0-15,0-5 0 0,-4-4 0 16,4 4 0-16,0-7 0 16,0 1 2-16,0-6-1 15,0 2-1-15,0-2 1 16,0-6-1-16,0-6-5 15,0 0-1-15,-3 6-2 16,3-9 0-16,-4-9 2 16,1 6 2-16,-4-9-12 15,0-8-1-15,0-1-12 16,0-6-2-16,0 4-27 16,3-3-13-16,4-7-72 15</inkml:trace>
  <inkml:trace contextRef="#ctx0" brushRef="#br0" timeOffset="215751.5417">28325 12259 224 0,'-11'-29'85'0,"7"23"-66"0,-3-12 10 0,7 13-1 15,-3-1-10-15,-1-6 0 16,4 6-5-16,0-3 0 16,0 3-7-16,4 0 0 0,3 1 4 15,3 5 3-15,8-12 2 16,3 12 0-16,11-6 4 15,3 3-7-15,4 0 1 16,-4 3-4-16,-3-6 2 16,0 3-2-16,-7 3 0 15,-4 0-5-15,-4 3-3 0,-2 3-3 16,-1 6 1 0,0 0 1-16,0-1 2 15,0 4-1-15,0 6-1 0,0 2-2 16,4 4 1-16,-1 2 3 15,-2 0 1-15,-1 1 3 16,-4-4 1-16,-3 7 1 16,-3-7 2-16,-8 3-1 15,-6 1 0-15,-4-1-3 16,-4 4-1-16,-3 2-3 16,0-9-2-16,-1 7 1 15,-2-10-1-15,-4 1-3 16,-4-10 2-16,-7 4 3 0,0-6 1 15,0 0-1-15,-3-1-2 16,3 1 1-16,0-9-1 16,4-3-3-16,3-3 2 15,8-6-19-15,6 0-7 16,4-2-24-16,7-4-7 16,7 0-54-1,11-5-66-15,6 5 52 16</inkml:trace>
  <inkml:trace contextRef="#ctx0" brushRef="#br0" timeOffset="217836.5492">23872 17610 124 0,'0'3'46'0,"-3"-12"-35"0,10 0 1 15,-7 9 0-15,0 0 12 16,0 0 7-16,4 3 10 16,-4-3 5-16,0 0-25 0,0 0 10 0,0 6 6 15,0-6-5-15,0 9 1 16,0-3-5-16,0 0-3 16,-4 11 15-1,0 15-2 1,1-2-16-16,-1-1-5 15,4 1-7-15,0-4-1 16,0 4-1-16,0 2 0 16,0-3-4-16,0 7-3 15,0 2 0-15,0 0-1 16,-3 6 0-16,3-6 0 16,0 3 0-16,0-2 0 0,0-10-5 15,0-5 1-15,0-7-5 16,0-2 1-16,0-6-7 15,0-18-18 1,0-18 2-16,0 7-15 16,0-12-3-16,0 32-124 47,0-62 112-47,0 9 43 0,0 0 53 15,0 9 25-15,0-9-10 16,3 3-5-16,1-6-25 15,3 9-4-15,0 0 1 0,4 9-3 16,-1 0 0-16,8 2 0 16,0 4 2-16,6 3-5 0,8-4-1 15,10 7-2-15,11 5 0 16,-3 7-2-16,3 2-1 16,-11 9-1-16,0 6 2 15,-3 9-3-15,0 5 0 16,-4 10 3-16,0 2 1 15,-3 15-6-15,-4 6-2 16,-7 0-3-16,-6-3 3 16,-8 0-2-16,-7-6 1 15,-7 0 8-15,-8-2 4 16,-6-4-1-16,-10-6 0 16,-8-2-5-16,-14-7-1 15,-7 1-3-15,3-3-1 16,1-4-4-16,0 7 1 15,10-6-3-15,3-1 2 0,5 1-13 16,6-6-3-16,7-3-9 16,7-6-4-16,8-3-17 15,6 0-7-15,8-3-35 16</inkml:trace>
  <inkml:trace contextRef="#ctx0" brushRef="#br0" timeOffset="218332.4612">24550 18057 380 0,'-25'-18'143'0,"36"18"-112"0,6 6-8 0,-3-6-10 0,15 0-10 15,17 0 1-15,6 0 2 16,5 0 3-16,-1-3-4 16,4 0-1-16,7 0 2 0,14 0-1 15,8 3 2-15,-8 0-2 16,-11 0 2 0,1 0-4-16,-8 0 0 0,4-6-3 15,-3 3-1-15,-4-3-8 16,7 1-2-16,-11-1-7 15,-6 0-4-15,-15-3-4 16,-7-3-1-16,-14 6-10 16,-10-2-3-16,-11-1-41 15,-11 0-17-15,-6 0-7 16</inkml:trace>
  <inkml:trace contextRef="#ctx0" brushRef="#br0" timeOffset="218616.7457">25534 17863 284 0,'-18'3'107'0,"15"0"-83"0,-1-3 13 0,4 0 1 16,4 2-18-16,-1 1-6 16,8 0-8-16,3 3-3 15,7 3-1-15,11-3 9 0,3 3 6 16,15 0-5-16,-1 5-2 16,-3 4-3-16,-7 0-2 15,-8 2-1-15,-2-2 2 16,-12 2-1-16,-13 4 0 15,-11 8-1-15,-21 1 2 0,-11 8-3 16,-7-3-2-16,4-3-5 16,-1-5 0-16,4-1-3 15,4-11 2-15,7-4-13 16,7-8-3-16,7-12-51 16,10-8-22-16,8-13-43 15</inkml:trace>
  <inkml:trace contextRef="#ctx0" brushRef="#br0" timeOffset="219593.2915">26592 17348 404 0,'25'44'151'0,"-21"-35"-118"0,-1 0-6 0,1-3-13 15,-1 6-19-15,1 2-4 16,-1 13 5-16,-3 11 1 16,4 21 3-16,-1 0-3 0,1-4 0 15,-1 4 2-15,4-6 2 16,0 3 2-16,1-9 1 15,-5-9 2-15,1-3 1 16,-4-5-1-16,0-12-1 0,0-7-1 16,0-11 4-1,0-6-2-15,0-2-3 16,3-4 1-16,4 0-3 16,0-3-1-16,0 7-2 15,14-1-1-15,8 0 4 16,9 3 1-16,5 3 2 15,-1 3 2-15,-3 3-1 16,-4 3 2-16,1 0-4 16,-8 3-2-16,-4 2 0 15,-6 4 1-15,-4 0 1 16,-3-1 1-16,-4 7-2 16,-7 0-2-16,-7 2 5 15,-7 1 4-15,-8 5 1 16,-16-5 2-16,-5-4-4 0,-3-2 0 15,4-4-5-15,3-2 0 16,4-12-10-16,7-12-3 16,3-5-8-16,4-13-4 15,21 30-360 17</inkml:trace>
  <inkml:trace contextRef="#ctx0" brushRef="#br0" timeOffset="224336.2624">28974 11763 244 0,'-4'-21'93'0,"1"9"-72"0,-1-5 5 0,4 11-1 16,0 0-5-16,-3-3 0 16,-1 0 3-16,-3 3 2 15,3 0-13-15,1 3 4 0,3 3 4 16,0 0-5-16,3 9 2 0,1-3-1 15,3 3-1-15,-3 0-7 16,-1 0-3-16,1 5-1 16,-1 4 0-16,-3 0 4 15,4 2 5-15,-4 4-3 16,0-4 0-16,0 4 0 16,0 5 1-16,3-2-1 15,1 5 1-15,-1 0-6 16,4 1-1-16,0 5 0 15,0 3 0-15,0-6-2 16,1 4-2-16,-1-4 3 16,0 6 0-16,0-3 3 15,-4 6 3-15,-3 0 0 0,0-5 0 16,0 5-1-16,-3-9 0 16,-1 0 0-16,4 3 0 15,0-2-4-15,0-1-3 16,0-6 0-16,0 7 1 15,4-4-1-15,-1-8-1 16,1 11 3-16,-1-12 2 16,-3 13-4-16,0-10-1 15,0 3 2-15,0-2 1 16,0 2-1-16,0-2 1 16,0 5-2-16,0-5-1 15,0-1 1-15,0 1-1 16,4-1 0-16,-4-5 0 15,0 2-3-15,0-8 2 0,0 8-10 16,-4-11-3-16,-3 6-17 16,-7-4-8-16,-4-5-10 15,1-3-3-15,-1 3-26 16,1 14-13-16</inkml:trace>
  <inkml:trace contextRef="#ctx0" brushRef="#br0" timeOffset="226693.4834">29231 12068 280 0,'-10'-11'104'0,"13"-4"-81"0,-3 9 20 0,0 3 6 16,0 0-12-16,0 0-1 15,0 3-12-15,0 0-2 16,0 0-13-16,0 0 3 0,0 0 4 15,0 3-8-15,0 3-2 16,4 3-4-16,-1 8-2 16,4 4 3-16,0 11 0 15,0-5 1-15,4 11 2 0,0 3-3 16,3 3 0-16,0 3-1 16,-4-3-2-1,1-5 3-15,-4 5 0 16,0-9-1-16,0 0-2 0,-3-2 1 15,-1-10 1-15,1 1-1 16,-1-1 2-16,1-2-2 16,-4-7-1-16,0-2 1 15,0 9-1-15,0-7 0 16,0-5 0-16,0 6 0 16,0-6 0-16,0-3 0 15,0 0 0-15,0-6 0 16,0 0 2-16,0 0 12 0,0 0 6 15,0-12-4-15,0 0-1 16,0-11-9-16,3-1-2 16,4-5-7-16,4 2 0 15,3 4-4-15,0-7 0 16,4 13 1-16,3-4 2 16,0 6 2-16,0 4 1 15,0 2 1-15,4 9 0 16,-4 0-3-16,0 3 0 15,1 5-3-15,-5 4 1 16,-3 9 1-16,-3 2-1 16,-8 1 1-16,-3-7 3 0,-7 13 0 15,-7-10 1-15,-3 4 0 16,-8-6 2-16,0-1-1 16,-3 1-1-16,3-6 1 15,1-4-1-15,2 1-3 16,5-9 0-16,3-6-12 15,0 1-2-15,3-7-16 16,0-12-5-16,4 7-21 16,4-1-8-16,3-3-85 15</inkml:trace>
  <inkml:trace contextRef="#ctx0" brushRef="#br0" timeOffset="228375.4681">29714 12636 140 0,'4'0'52'0,"3"0"-41"0,-3 3 0 0,-4-3-4 16,7 0-5-16,-4 0-2 15,4 5 3-15,-7-5 0 16,11 0-1-16,-8 3-4 0,-3-3 1 0,0 0-1 16,4 3 0-16,-1 6 8 15,1-9 6-15,-4 12 16 16,0-9 9-16,0 6-6 15,0-6-3-15,0 5-10 16,0 1-1-16,3-6-1 16,1 6-1-16,0-3 4 15,-1 0 2-15,1-3 9 16,3 0 5-16,0-3 4 16,0-6 1-16,0-3-11 15,0-6-5-15,0-8-10 16,0-13-1-16,4-8-6 15,3-14-2-15,0-10-2 16,3 0-3-16,5 10 1 0,-1-1-1 16,0 6 6-16,-3 18 4 15,-1 2-8-15,-3 7 0 16,-3 11-2-16,-1 3 0 16,1 3-5-16,0 9-1 15,-1 9 0 1,1 9 4-16,-1 11-1 0,4-2 1 15,4 14 0-15,0 0 0 16,-1 12 2-16,1-9 2 16,-4 3-3-16,0-6 0 15,-3 0 1-15,-4-5 0 0,0-4-3 16,0-5 0-16,-3-7-1 16,-4 4 3-16,0-13-7 15,-4 1-2-15,0 0-1 16,-6-3-1-16,-4-9-9 15,-4-6-1-15,-3 3-16 16,-4-9-3-16,1 3-18 16,-1-2-7-16,0-1-20 15,1-3-24 1,-1-3 46-16,4 1 230 31,-8-18-68-15,8 2-14-16,4 10-45 15,3 5-21-15,6 6-7 16,5 6-2-16,3-5-5 16,3 5-5-16,5 3 0 0,6 0-4 0,3-3-1 15,8 0 0-15,3-6 4 16,11 4-15-16,0-7-5 16,3-6-27-16,-3 1-9 15,-4-4-68 1</inkml:trace>
  <inkml:trace contextRef="#ctx0" brushRef="#br0" timeOffset="232518.049">30455 12174 192 0,'-7'-3'71'0,"7"6"-55"0,-3-3 20 0,3 0 4 15,0 0-3-15,0 0 1 16,0 0-6-16,0 0 0 16,0 0-18-16,0 3 7 0,0 3 3 15,3 0 1-15,1 3 0 16,3-1-6-16,0-5 1 16,-4 6-7-16,1-6 0 15,-1 6-6-15,1-3 1 16,0 6-7-16,-4-4-1 15,3 1-2-15,1 3 0 16,-1 12 4-16,1-10 1 16,-1 10-1-16,1-4-2 0,-1 7 3 15,1-4 0-15,-1 7 1 16,-3-7 0-16,0 1-2 16,4 2-2-16,-4 4 1 15,0-7 1 1,0 6-1-16,0 1-1 0,0-7 1 15,0 1 1-15,0-1-1 16,0-2-1-16,3-9 1 16,-3 0-1-16,0-1 0 15,0 1 0-15,0-6 0 16,0-6 0-16,-3 0 0 16,-1-3 2-16,-3-9-1 15,0 0-1-15,-3-2-6 0,-1-7-1 16,0-2-4-16,1-4 2 15,3-5 3-15,0-3 1 16,3-12 3-16,1 2 3 16,-1-2 2-16,4 6 1 15,0 0 2-15,4 9 1 16,3-1-3-16,0 1-1 16,3 6-1-16,1-1-2 15,3 7 1-15,4 2-1 16,-1 6-3-16,5 6 2 15,-1-2 1-15,3 8 0 16,5 8 0-16,-5 1 0 16,1 6 0-16,3 8 0 15,-7 1-3-15,4 8 2 0,-4 4 1 16,0-7 0-16,-3 9 0 16,-4-3 0-16,-3 1-5 15,-4 2-1-15,-7-3 3 16,-7 6 3-16,-7-2 3 15,-8 2 3-15,-2-6-1 16,-4-9 0-16,-1 7-3 16,-2-16 1-16,6 4-2 15,4-9-1-15,3-3-4 16,0-9 0-16,4-9-14 16,0-6-3-16,0-6-13 15,4 1-7-15,-1-4-19 16,0 1-10-16,4-1-72 15</inkml:trace>
  <inkml:trace contextRef="#ctx0" brushRef="#br0" timeOffset="235025.6186">30893 12171 104 0,'0'-3'41'0,"0"3"-32"0,0 0 11 16,0 0 2-16,0 0 10 15,0 0 4-15,3 0 1 16,1-3 2-16,-4 3-21 16,3-3 3-16,1 3 0 0,-1 0 2 15,-3 0 1-15,4 0-2 16,-4 0 1-16,7 0 0 15,-3 0 1-15,3 0-7 16,0 0-2-16,-4 3-3 0,4 0 0 16,-3 0 0-16,3 3 2 15,-4-3-3-15,1 3 1 16,-1 6-1-16,1-4 3 16,-1-5-1-16,1 6 0 15,-1-6-5-15,1 6-3 16,0-6-2-16,-1 6-3 15,1 2 3-15,-1 1 2 16,1 0 0-16,-1 6 0 16,1-1-1-16,-1 10 0 15,1-4-2-15,3 7-2 16,-4-4 3-16,1 6 0 16,3-5-1-16,-4 5 1 0,1-5-2 15,0 2-1-15,-1-5 1 16,1-1 1-16,-1 1-3 15,1-4 0-15,-1-5 1 16,-3 0 0-16,0-4-3 16,0-2 2-16,0 3-1 15,-3-3 0-15,3-6-3 16,0 0-1-16,-4-3 3 16,4 0 3-16,-3 0-1 15,-1-3 0-15,1 0-6 16,-1-9-3-16,0 0-1 15,1 3 1-15,-4-5 4 16,0-7 1-16,0 9-2 16,0-8 0-16,0-4 1 0,0 4 2 15,0-4-1-15,-1-2 1 16,1-10 3-16,-3 4 2 16,3 6-5-16,0-4 1 15,0 7 1-15,3-4 1 16,1 7 3-16,3-4 3 15,3 4 0-15,4-4 0 16,4 6-3-16,-1-5 1 16,4 2-2-16,4 1 2 15,0 5 0-15,-1 3 3 16,1 1-1-16,0-1 0 16,3 0-3-16,-4 6-2 15,1 3 1-15,-4 0 1 0,4 3-3 16,0 3 0-16,-1 6-1 15,-3-3 0-15,0 12 0 16,-3-7 0-16,0 4 0 16,-8 6-2-16,-3-1-2 15,-3-5 1-15,-5 8 3 16,-2-2 1-16,-1-3-2 16,-3-1 2-16,0-2 3 15,0 3 1-15,3-7 1 16,1-8 0-16,3 6 2 15,3-6 1-15,1 0-1 16,3-3-1-16,0 0-1 16,0 0 2-16,7 6-3 15,0-3-2-15,7 6 0 0,0-3-1 16,4 5-3-16,3 7 2 16,0-3 1-16,-3 5 0 15,-1 4-3-15,-3-1 2 16,1 1 1-16,-5-1 2 15,-6 4 1-15,-4 2 1 16,-7-5 0-16,-4 8 2 16,-7-8-3-16,-6-1-2 15,-1-5 0-15,-3-1-1 16,-4 1-5-16,0-3 1 16,4-9-7-16,0-1-3 15,3-5-8-15,4-8-1 16,3-4-17-16,4-12-6 15,4 7-119 1</inkml:trace>
  <inkml:trace contextRef="#ctx0" brushRef="#br0" timeOffset="242712.1672">31429 12221 244 0,'-4'-12'93'0,"4"9"-72"0,0-5 9 16,0 8-1-16,0-3 0 15,0-3 2-15,0 3-1 16,4 0-1-16,-4 3-16 16,0 0 3-16,4 3 4 0,-1 6 0 15,1 2 0-15,-1 1-2 16,1 0-1-16,-1 0-1 15,1-1 3-15,-1-5-2 16,1 0 1-16,-4 0-3 16,0 0 1-16,0 6-5 15,0-9-1-15,0 0-4 0,0 3-1 16,-4-6-1-16,4 5 2 16,0 1-3-16,0 0 0 15,0 3-3-15,0 9-1 16,0-7-1-16,4 7 0 15,-1 3 0-15,4-1 0 16,0 4 2-16,0-1 2 16,-3 1-1-16,-1-4-1 15,1 4 1-15,0-7 1 16,-1 13-1-16,1-7-1 16,-4 1 1-16,0-1 1 15,0 4-1-15,0-4-1 16,0 7 1-16,0-13-1 0,0 4-3 15,0 0 2-15,0-10 3 16,0 4 1-16,0-3-1 16,0 0-2-16,0-4 1 15,0 4-1-15,0-9-3 16,0 3 2-16,0-6 1 16,0 0 0-16,0 0-3 15,0 0 2-15,0 0-4 16,0 0-1-16,0 0-4 15,0 0-1-15,0 0 1 16,0 0 4-16,0 0-4 16,0 0 2-16,0-6 4 15,0 3 4-15,-4-6-1 16,1 3-2-16,3-14-3 0,0-1-1 16,0 4-1-16,0-13 0 15,0 7 2-15,0-4 4 16,0 7 1-16,0-7 1 15,-4-2 0-15,4 2 2 16,0-8-3-16,-4 3-2 16,4-4 2-16,0 1 2 15,0 0-2-15,0 0 0 16,4 2 1-16,0 10 0 16,-1-1-3-16,1 4 0 15,-1-1 4-15,4 6 1 16,0 4-3-16,0-4-1 15,4 3 1-15,-1 3 2 16,1 1-2-16,0-4-2 16,-1 6 2-16,1 0 0 0,3 3 1 15,0 0 0-15,0 0 0 16,0 0 0-16,0 3-3 16,4 0 2-16,0 3-1 15,-1 0 0-15,1 3 2 16,3 3 2-16,0 3-1 15,-3-4 2-15,0 4-4 16,-1 0-2-16,1 6 4 16,-4-1 1-16,0-5-3 15,-3 12-1-15,-1-10 5 16,-3 10 3-16,-3 5-1 0,-4-2 0 16,-4-1-3-16,1 3 1 15,-1 1-2-15,1-1-1 16,-1-2 1-1,-3 2 1-15,0-5-1 16,0-1-1-16,-4 1 3 0,-3-1 0 16,-7 1 1-16,-4-4 0 15,1 4-5-15,-1-7-1 16,-3 4 1-16,0 0 2 16,3-10 0-16,0 10 2 15,0-6-2-15,-3-7 2 16,4-5-2-16,-1 0-1 15,4-6-2-15,0 0-1 0,-1-14-14 16,5 2-4-16,-1 0-9 16,4-5-4-16,3-4-19 15,8 1-8-15,10-7-94 16</inkml:trace>
  <inkml:trace contextRef="#ctx0" brushRef="#br0" timeOffset="245308.9022">32103 11904 244 0,'0'-3'90'0,"7"-3"-70"0,-11 0 8 0,8 6-2 15,-1-3 58 17,-6 0-32-32,-1 6-9 15,1 0-19-15,-1 0-9 16,1 9-8-16,-1 2-5 16,4-2-4-16,0 0 1 0,0 0 1 15,-3 2 0-15,3 1 0 16,0 3 0-16,0 5 4 15,0 1 5-15,0 8-1 16,0 6 3-16,0 6-2 16,0 12 2-16,-4 9-4 15,1 0 1-15,-4-7-5 16,0-2 0-16,-1 3-1 16,1-3 1-16,0 3 0 15,0-1 1-15,4 10 0 16,-1-9 0-16,1-3 2 15,-1-6 1-15,1-3-6 0,-1-3-2 16,1 0 0-16,-4-9 2 16,3-8 2-16,0 2 1 15,1-11-2-15,-1 2-2 16,1-2 1-16,3-6-1 16,0-6-7-16,0 5 0 15,0-2-8-15,0-6-1 16,0 6-4-1,0-6-1-15,0 6-4 0,0-6-1 16,0-3-6-16,0 0-3 16,0 8-16-16,0-8-7 15</inkml:trace>
  <inkml:trace contextRef="#ctx0" brushRef="#br0" timeOffset="246135.695">32558 12439 280 0,'-4'-9'107'0,"8"6"-83"0,-22-6 2 0,11 6-4 16,7 3-10-16,0 0-2 16,-7 0-3-16,-7 0 0 15,0 6-4-15,-4 12 0 0,-3-7 3 16,-4 1-1-16,1 6 2 0,-5 2-2 16,5 4 0-16,3-3 1 15,7-1 1-15,-1 4-1 16,5-1-1-16,3-2-3 15,3-7-2-15,4 7 1 16,7-9-1-16,4-6 0 16,3 2 2-16,4-8 8 15,-1-2 3-15,4-7-2 16,1 0-1-16,-1-6-4 16,0 3 1-16,-3-8-2 15,-1-1 0-15,-3 7 1 16,-3-1 3-16,-1-9 0 15,-2 7 2-15,-1-1-4 16,0-3-2-16,0 4-2 0,0 2-3 16,0 3 1-16,-4 9-1 15,1-2-3-15,-4 5 2 16,0 5-4-16,0 7 1 16,-4 6 2-16,1-1 1 15,-4 7 1-15,7-3 2 16,0-4-3-1,0 4 0-15,0-1 1 0,7-8 0 16,-4 3-3-16,1-3 2 16,-1-4-1-16,4 1-2 15,1-6-6-15,-1-3-2 16,0-3-6-16,3-6-4 16,1 6-10-16,-4-5-3 0,0-4-23 15,-4 0-10-15,-3 3-59 16</inkml:trace>
  <inkml:trace contextRef="#ctx0" brushRef="#br0" timeOffset="246780.3493">32791 11912 232 0,'7'-35'88'0,"-11"29"-69"0,8-20 28 0,-4 26 10 16,7-3-8-16,-4 0 14 15,1 6-20 1,-4 15-16-16,3 5-7 15,-3 1-11-15,-3 11-3 16,-1 0 5-16,1 9 3 16,-4 15-3-16,-4 15-1 0,4 5-6 15,-3 3-1-15,2-5 3 16,-2-7 1-16,-1 10 3 16,1-4 1-16,-4 3-1 15,0 1 1-15,3-1-6 16,-3-14-3-16,0-3-1 15,0-4 1-15,-1 1-3 16,1-3 0-16,0-9-4 16,0-3-1-16,4-17-4 0,3 5-1 15,-1-17 1-15,1 2 1 16,4-11-3-16,-1 0-3 16,1-12-13-16,3 3-5 15,-7-9-5-15,7-8-2 16,0 8-21-16,0-3-9 15,0 1-67 1</inkml:trace>
  <inkml:trace contextRef="#ctx0" brushRef="#br0" timeOffset="247576.3059">33041 12115 360 0,'-10'-9'134'0,"10"9"-104"0,0 0-2 16,0 0-8-16,3 0-11 16,1 3 2-16,-1 3-4 15,4 0-2-15,-3 3-2 16,-1 3-3-16,1 8 1 0,-4 1 1 0,3 14 1 16,-3 6 1-16,0 12 0 15,0-9-2-15,4 3 1 16,-4-8-2-16,0-1-1 15,0 0 3-15,0-9 0 16,0 1 3-16,0-7 3 16,0 4 0-16,0-7 0 15,0 1-5-15,0-6-1 16,0-4-1-16,0-2 1 16,0 3-2-16,0-9-1 15,0 6 1-15,0-9 1 0,0 0 5 16,0 0 4-16,3 0 0 15,-3-6 1-15,4 0-6 16,-1-6-2 0,1 1-2-16,3-7 1 0,4 3-4 15,-1 0 0-15,4-5 1 16,4 2 0-16,7 4 2 16,-1-1 1-16,5 3-4 15,-1 3-1-15,0 6 1 16,0 3 0-16,-3 0 1 15,-4 6 0-15,0 6 2 16,-3 0 3-16,-4 5-2 16,-3 1 0-16,-8 3-1 15,-6-1-2-15,-4 4 3 0,-8-4 0 16,-2-5-1-16,-8 0-2 16,-7-4 1-16,-3-2-1 15,0 0 0-15,-1-9 2 16,5 0-3-16,3 0-2 15,3-12-7 1,7 3-2-16,8-2-20 0,3-1-6 16,3-3-34-16,8 6-12 15,3-2-78 1</inkml:trace>
  <inkml:trace contextRef="#ctx0" brushRef="#br0" timeOffset="251555.3738">23058 14191 192 0,'0'6'71'0,"3"0"-55"0,-6-1-2 0,10 1-6 0,-7 6-4 16,0-3 0-16,3 3-2 16,-3-1 1-16,0 7-2 15,0-6 2-15,-3 0 2 0,3 8 9 16,0-8 5-16,-4-3 8 15,1-3 4-15,-1 2-2 16,0-5 0-16,1-3-5 16,3-3-1-16,0-5-10 15,7-7-5-15,7-9-5 16,4-2-3-16,6-15 1 16,5-15-1-16,-1-20 0 15,4-4 0-15,3 4 0 16,-3 5 2-16,-4 4 10 15,-3 8 4-15,-1 3 1 16,-3 15 2-16,1 0-6 16,-5 8-3-16,-3 10-3 15,-3 8 0-15,0 6-9 0,-1 6 0 16,4 6-7-16,0 9 1 16,0 6 4-16,-3-4 2 15,3 13 2-15,-3 5 2 16,-4 3-1-16,-4 12-1 15,1 9 1-15,-4 15 1 16,0-4-1-16,-4-8-1 16,1 6 1-16,-1-9-1 15,1-3 0-15,-1 3 2 16,1-7-3-16,-1 1 0 16,1-8-1-16,-1-1 0 0,-3-6-5 15,0-11-3-15,3-13-5 16,1-5-2-16,-4-18-3 15,0-2-3-15,0-7-49 16,0-11-20 0,0-6-35-16</inkml:trace>
  <inkml:trace contextRef="#ctx0" brushRef="#br0" timeOffset="251737.3784">23132 14126 284 0,'-11'0'107'0,"11"0"-83"0,14 0-1 0,0 0-5 16,4-3-16-16,3 0 0 15,7-6-4-15,4-2 0 16,0-4 2-16,0-6-14 0,-4 4-3 16,-4-7-37-16,-2 12-18 15</inkml:trace>
  <inkml:trace contextRef="#ctx0" brushRef="#br0" timeOffset="252246.5653">23858 14144 288 0,'-7'0'110'0,"7"0"-86"0,0 0-6 15,4-6-10-15,-1 6-15 16,4 0 0-16,4-3 5 16,3 0 6-16,4-6-2 15,-1 0 8-15,8 9 5 0,0-3 2 16,7 3 1-16,6 0-3 0,15 3 1 16,0 3-3-16,7-3 0 15,-3-3 1-15,-1-3 2 16,0-3-7-16,4 6-1 15,0-3-4-15,0-2-3 16,-10-1-9-16,-4 0-3 16,-8 0-10-16,-6 0-1 15,-11-6-7-15,1 1-1 16,-8 5-11-16,-4-12-1 16,-6 3-22-16,-4-5-7 0,-11-4-22 15</inkml:trace>
  <inkml:trace contextRef="#ctx0" brushRef="#br0" timeOffset="252516.695">24574 13826 260 0,'-21'-3'96'0,"18"6"-75"0,-1-3 17 15,4 0 3-15,4 0-20 16,-1 6-4-16,4 0-15 16,7 3-4-16,8-6 1 15,13 9 9-15,7-1 6 0,1 10 0 16,-5 5 0-16,-2 7-8 15,-8-4-4-15,-7 0 5 16,-7 4 3-16,-3-7 6 16,-11 4 4-16,-7-4-1 0,-11 4-2 15,-10-4-7-15,-7-5-4 16,-4 2-10-16,0-2-3 16,0-4-9-16,0 1-3 15,4-12-12-15,3 3-5 16,4-6-34-16,3 2-13 15</inkml:trace>
  <inkml:trace contextRef="#ctx0" brushRef="#br0" timeOffset="253702.1811">25619 13894 276 0,'-4'-15'104'0,"4"9"-81"0,-7 0 3 0,4 1-4 16,-1 2 14 15,-17-6-8-31,-4-3-3 15,1 12-8-15,-5 0-3 16,1 0-11-16,-4 12-1 16,1 8-2-16,-1 7 2 0,4 17 3 15,-1-9-4-15,12 6-3 16,6-2-2-16,4-4 3 16,14-6-5-16,7 1 0 15,4-7 5-15,3-2 5 0,4-7 0 16,3-5 1-1,4-3-3-15,0-12-2 0,-1-3 1 16,5-2 1-16,-1-7 1 16,-3-5 1-16,-1-10 2 15,1-2 1-15,0-6-3 16,-7 5-1-16,-8 1 1 16,-3 18 0-16,-3-1 0 15,-4 3 2-15,-4 6 1 16,-3 1 1-16,-3 8-7 15,-1 8 0-15,1-5-1 16,3 18 0-16,0-9 0 16,3 11 0-16,8 1 2 15,-4-1 1-15,7 1-1 16,0 2-2-16,4 1 1 16,-1-4 1-16,1 1-1 0,0-4 2 15,3-2 0-15,-3 0 1 16,-1-7-7-16,-3 1 0 15,0-6-10-15,1-6-4 16,-5-3-13-16,1-3-4 16,-4-9-42-16,0 4-15 15,0-1-43 1</inkml:trace>
  <inkml:trace contextRef="#ctx0" brushRef="#br0" timeOffset="256029.1847">26772 13509 312 0,'-10'0'118'0,"10"0"-92"0,-14 3 4 0,7-6-5 0,-4 3-17 16,-3 3-2-16,-4 6-4 16,-3-4-2-16,-4 7 1 15,-6 6-4-15,-8 5 0 0,-11-5 6 16,1 11 3-16,0-5 1 15,6 2 1-15,5 4 2 16,6-1 4-16,4 3-6 16,6 4 0-16,8-1 0 15,7 0 0-15,4 1 0 16,6 5 2-16,1-15 1 16,10 7 1-16,3-7-4 15,12 3-3-15,-1-2-2 16,7-7 0-16,-3 1-2 0,3-6-1 15,1-6 3-15,-1-4 0 16,4-5-1-16,-4 0-2 16,4 0 3-16,-4-3 0 15,4 1-4-15,-7-4 1 16,3 0-5-16,-3-3-1 16,-8-3-15-16,-3 0-6 15,1-2-8-15,-5-7-4 16,-6 4-33-16,-8-1-14 15,1-6-43 1</inkml:trace>
  <inkml:trace contextRef="#ctx0" brushRef="#br0" timeOffset="296503.2548">27231 13550 236 0,'3'-3'88'0,"-3"0"-69"0,4 3 4 16,-4 0-2-16,0 0 0 16,0 0 2-16,0 0-1 15,4 3 1-15,-4-3-13 16,3 3 3-16,4-3 1 0,-3 9-3 15,-1 0 1-15,1-4-5 16,-4 1-2-16,0 0 0 16,0 3-1-16,0 6-2 15,0 2 1-15,-4-2 2 16,1 6 2-16,-1-7 1 16,1 16 0-16,-1-1-2 0,-3 3 1 15,3 4-2 1,1 8 2-16,-1 3-2 15,-3 0 2-15,4-6 0 0,-4 0 1 16,3-5 0-16,-3 2 0 16,4-9-4-16,-1 1-1 15,1-1-1-15,-1-6 1 16,1 4-2-16,-1-7-1 16,0 4 3-16,1-6 2 15,-1-4-4-15,1-2-3 16,-1 0 1-16,1 0 2 15,-1-6 2-15,1-1 1 16,3 1-5-16,0-3 1 0,0-3 0 16,0 0 0-16,0-3 0 15,0-6 2-15,0 1-6 16,0-4 1-16,0-3-6 16,0-5 1-16,3-1-5 15,1-5 1 1,-1-4-1-16,1-8 3 0,3-3 1 15,0-6 3-15,0-3 2 16,4 0-1-16,-4 0 1 16,3 0 3-16,1 9 0 15,-1 0 1-15,1 5-3 16,0 4 2-16,3 5 3 16,0 1 1-16,-4 5-1 15,1 1-2-15,-4 5 1 0,0 3-1 16,-3 4 2-16,-1-1 1 15,1 6-1-15,-1 0-2 16,4 3 1-16,0 0-1 16,4 0 0-16,0 3 0 15,-1 0 4-15,4 6 5 16,-3-7-1-16,3 7 1 16,4-6-3-16,-4 6 1 15,0 0-2-15,0 3 0 16,4-1-1-16,-4 4 2 15,3 6-3-15,1-1-2 16,-4 7 2-16,0-4 0 16,0 7-1-16,0-4 1 0,-3 6-2 15,0 7-1-15,-1 2 3 16,-3-12 2-16,0 6-2 16,0-2-2-16,-3-7 0 15,-1 4 1-15,1-7-3 16,-1 1 0-16,1-4 1 15,-4-2 2-15,0 3-1 16,0-1 2-16,0-5-2 16,0-1-1-16,0 1 1 15,0-6-1-15,0-3-5 16,0-3 1-16,-4-3-5 16,1-3-1-16,-1-3-6 15,1-3-3-15,-4-3-7 16,-4 1-1-16,1-4-8 15,-1-9-3-15,0 10-8 16,1-10-4-16,-1 4 6 0,-3-4 3 16,4 4 19-16,-12-10 9 15,-6 1 8-15,0 2 5 16,3 7 12-16,-7-4 15 16,4 7-2-1,4 5 0-15,2 0-1 16,5 3-2-16,3 3 1 15,7 3 0-15,3-5 3 16,4 8-8-16,7 0-3 0,7 0-4 16,7 0-2-16,8 0-5 15,2 0-1-15,1-3-1 16,0 0 1-16,-4-3-2 16,0 3 2-16,1-6 0 15,-5 3 1-15,-3 0-5 16,-3 6-1-16,-4-3-2 15,-3 0 3-15,-8-2 0 16,-3 5 3-16,-3 0-10 16,-8 0-2-16,-6 5-2 15,-8 1 2-15,-3 0-3 16,-8-3-2-16,5 0-9 16,2-6-3-16,5-6-31 15,10-2-15-15,6-1-33 16</inkml:trace>
  <inkml:trace contextRef="#ctx0" brushRef="#br0" timeOffset="299851.3991">28155 13544 288 0,'7'-21'107'0,"-3"10"-83"0,-1-1 13 16,1 9 1-16,-4-3-9 15,0 3 0-15,0-3-7 16,0 3-2-16,0 3-11 15,0 0 8-15,-4 12 3 0,4-6-6 16,0 0-3-16,0 0-4 16,4 8 0-1,-1 1-2-15,1-3 4 0,-1 11 2 16,1 1-2-16,-1 8 2 16,1 4-4-16,-4 11-2 15,0 6 0 1,0 5-1-16,0 4 0 0,-4 6 2 15,1-10-1-15,-1 4 0 16,4 0-1-16,0-6 0 16,0-3 0-16,4 0 0 15,-1-3-2-15,1 0-2 16,-4-6-2-16,0 0 1 16,-4-6 1-16,1-3 2 15,-1-5-3-15,-3 2 0 0,0-3-1 16,0-5 0-16,0-1-9 15,4-5-3-15,-1-6-9 16,4-3 0-16,0-3-10 16,0-12-4-16,4 0-18 15,-1-6-7-15,4-6-69 16,4-14-58 0,-4-9 73-16</inkml:trace>
  <inkml:trace contextRef="#ctx0" brushRef="#br0" timeOffset="301207.8208">28744 13759 208 0,'0'-6'79'0,"4"-3"-61"0,-1 0 12 15,1 9 4-15,-1-6-9 16,-3 0-2-16,0 1 2 15,-3-1 4-15,-4 3-16 16,-4 0 2-16,1-3-1 0,-4 6-1 16,-1 0 0-16,5 0 4 15,-1 6 1-15,4-3 2 16,0 0 0-16,4 5-7 0,-1-5 0 16,1 6-4-16,-1 3 0 15,4 3-1-15,4 2 0 16,-1 10-2-16,1 2-1 15,-1 12-6-15,4 6-1 16,-3-3 1-16,-1 1 0 16,-3-1 1-16,0 0 0 15,-3-3 0-15,-1 6 2 16,1-3-1-16,-1-3-1 16,1-6 1-16,-1 4 1 15,1-4-1-15,-1-9 2 16,1-5-2-16,-1-6 2 15,1-6 0-15,-1-7 3 16,0-7 3-16,1-4 5 16,3-9-2-16,0-5 1 0,3-1-10 15,8-5-1-15,3 2-2 16,4-2 0-16,3 5-3 16,4 4 2-16,6 2-1 15,1 0-2-15,0 7 0 16,7 8 3-16,-8 0-2 15,1 3-1-15,-4 6-4 16,-6 3 0-16,-8-1-1 16,-7 7 1-16,-7 0 7 15,-4-1 2-15,-3 7 1 16,-3-3 1-16,-5-4-4 16,-6 4 0-16,-3-6-1 0,-5 0-2 15,-6-1-4-15,-4-5-2 16,11-3-2-16,-11-6 2 15,0-3-7 1,4-5-2-16,7 2-12 0,7-3-3 16,21 12-273 15</inkml:trace>
  <inkml:trace contextRef="#ctx0" brushRef="#br0" timeOffset="302598.8773">29221 14323 212 0,'-7'6'82'0,"7"-3"-64"0,-4 0 7 0,4-3-3 0,0 9 1 16,0-6 3-16,0 8 0 16,0 1-1-16,0 0-14 15,4 0 4-15,-1-1 3 0,1 1-2 16,-1-3 1-16,1-3-1 15,-1-3 0-15,-3-3 5 16,7-6 10 0,4-6-8-16,-1-5-7 15,5-7-5-15,-1-8-5 16,0-4-1-16,3-8-3 16,1-6 1-16,3-14-2 15,4-1 2-15,0-9-4 16,-1 10 0-16,4-10 1 15,1 21 2-15,2 0-1 0,1 6-1 16,-7 3 3-16,-4 9 0 16,0 12 1-16,-3-1 0 15,-4 9-7-15,-3 7-2 16,-1 5-3-16,1 3 2 16,-1 5 2-16,1 4-1 15,-1 3 1-15,5 12 3 16,-1-1 0-16,3 9 3 15,-6 4-1-15,0-1-1 16,-1 9-2-16,-3 6 1 16,0-3 1-16,-3 9 0 15,-4-3 0-15,0-3 2 0,-4-3-3 16,1-3-2-16,-4 0 2 16,3-9 0-16,-3 1 3 15,0-4 1-15,3-9-6 16,-3 1 0-16,4-6-1 15,-1-1 2-15,1-5-6 16,-1-3-2-16,-3-3-12 16,7-3-4-16,-3-3-8 15,-1-6-2-15,-3-3-11 16,0-3-5-16,0-2-32 16,-4 2-13-16</inkml:trace>
  <inkml:trace contextRef="#ctx0" brushRef="#br0" timeOffset="302915.0714">29376 14056 280 0,'-7'11'107'0,"7"-14"-83"0,3 6-3 0,-3-3-4 16,4 0-15-16,3 0-3 15,0-3 0-15,4 3 0 16,-1 0 1-16,8 0 0 0,10-5 0 16,11 5 4-16,10-3 5 0,1 0-1 15,-5-3 3-15,1 0-4 16,-7-6-2-16,-4 3-5 16,-10 0 0-16,-7-2-9 15,-8 5-4-15,-6-6-20 16,-4 6-8-16,-7-6-50 15,0 1-49 1,-7-1 44-16</inkml:trace>
  <inkml:trace contextRef="#ctx0" brushRef="#br0" timeOffset="306276.4071">30071 13735 280 0,'0'-6'104'0,"0"0"-81"0,0 6 9 0,0-3-2 0,7 3-10 16,-4-2 1-16,4-4-8 16,-3 6 0-16,7 0-8 15,-4 0 8-15,0 0 4 0,0 0-1 16,0 0 3-16,-7 0 1 16,7 0 0-16,0 8-7 15,-4-5 0-15,-3-3-6 16,4 0 1-16,-1 9-7 15,1-6-1-15,-4 9 0 16,4 6 0-16,-1 2-3 16,1 10 0-16,-1 5 2 15,1 9 2-15,-1 3-2 16,1-6 0-16,-1 0 1 0,1 3 0 16,-4-5 0-16,0-7 0 15,0 0 0-15,0-5 0 16,0 2 0-16,0-8 2 15,0-4-3-15,0 1-2 16,0-3 2-16,-4-4 2 16,1 4 0-16,-1-6-1 15,4 0-8-15,-3-3-3 16,3-6-1-16,0 0 0 16,0 0 2-16,0 0 1 15,-4-6-3-15,4-6-3 0,-7-9-7 16,4-2-1-1,-1-7-15-15,0-8-3 16,-3-12 2-16,-3-3 1 16,3-2 17-16,-4 7 10 0,4 1 13 15,0 3 7-15,0 9 11 16,-4 6 7-16,4-1 1 16,0 7 1-16,4-1-5 15,6 4-3-15,4 5-7 16,7 3-4-16,8 0-5 15,6 1-2-15,4-1 1 16,-1 3 0-16,1 3 2 16,0 0 1-16,0 3-3 15,3 3-1-15,0 3-3 0,-3 9-1 16,-4 12 1-16,0-1 2 16,-3 12-3-16,-4 15 0 15,-10 3 1-15,-4 9 0 16,-7-9 2-16,-7 3 1 15,-4-6 1 1,-6 0 2-16,-8 0 6 0,-7-3 2 16,-3-6-3-16,-4-3-1 15,0-14-4-15,-7-4-1 16,1-8-3-16,6-9 1 16,0-9-11-16,7-9-4 15,4 1-19-15,3-7-5 16,8-2-49-16,13 2-21 0,11-8-26 15</inkml:trace>
  <inkml:trace contextRef="#ctx0" brushRef="#br0" timeOffset="308874.28">23287 15158 304 0,'-7'0'115'0,"7"0"-89"0,3 0 5 0,-3 0-1 15,0 0-13-15,4 0 1 16,3 6 0-16,0-3 3 16,-4 0-11-16,1 0 3 0,0 0 1 0,-4-3-1 15,3 6 0-15,-3-6-7 16,4 5-4-16,-4 1-4 16,0 3 1-16,0 9 5 15,0-1 2-15,0 10-2 16,0 2-3-16,0 7 0 15,3 8-1-15,1 6 0 16,-1-3 0-16,1-3 0 16,-1 3 2-16,-3-9-1 15,4-3 2-15,-4-5-4 16,0-1 0-16,0-5 1 16,0-1 2-16,0-5-1 15,-4-1 2-15,1-2-2 16,-1-3 2-16,1-3-4 15,3 2 0-15,-4-5-1 16,4 0 0-16,-3-3-5 0,3-3-3 16,0-3-8-16,0 0-1 15,-4-3-10-15,1-2-4 16,-1 2-7-16,0-3-2 16,-3 0-15-16,4-3-6 15,3-11-50 1</inkml:trace>
  <inkml:trace contextRef="#ctx0" brushRef="#br0" timeOffset="309488.9997">23312 15196 344 0,'-4'-3'129'0,"11"-3"-100"0,0 1-4 16,0 2-7-16,4-3-14 15,3-3-2-15,4-6-4 16,6 0 1-16,4 1 1 16,4-4 0-16,7 3 0 0,3 4 0 15,1 5 0-15,-5 9-3 16,1 0 2-16,-7 8 1 16,-4 4 0-16,-3 9 0 15,-4-1 0-15,-3 4 0 16,-4-1 0-16,-4 4 0 0,-3-1 0 15,-3-6-5 1,-4 1 1-16,-11-3 4 16,-3-4 2-16,-14 4 0 15,-7-4 1-15,-4 1-2 0,0-3-1 16,4-4 7-16,3-2 3 16,7 3 1-16,8-6 1 15,3 0-4-15,7-3 0 16,10 0-10-16,11 0 0 15,15 0-2-15,13 2 2 16,4 4-1-16,0 9-1 16,-1 2 0-16,-2 7 3 15,-4-1 0-15,-8 4 1 0,-2-1 0 16,-8 1 0-16,-7 2 11 16,-7 3 5-16,-11 1-6 15,-6 2-1-15,-11-3 1 16,-8 0 4-16,-6-8-8 15,-11-1-1 1,0-8-1-16,4-3 2 0,7-15-3 16,0-9-2-16,6-3-18 15,5-6-9-15,2-8-19 16,8 2-10-16,11-8-74 16,13 0-64-1,8-4 72-15</inkml:trace>
  <inkml:trace contextRef="#ctx0" brushRef="#br0" timeOffset="310090.1102">24208 15473 288 0,'-11'0'107'0,"15"0"-83"0,-11 0-3 15,7 0-4-15,0 0-13 16,0 0 0-16,7 0-2 16,-4 3-2-16,8-1 1 15,-1 4 5-15,4 3 4 0,4-3 1 16,3 0 3-16,0-3 2 16,4 3 2-16,0 0-1 15,3-1 1-15,0-2-3 16,7-3-1-16,8 3-8 15,6 0-2-15,15-3 0 0,3 0 2 16,0 0-3 0,3-3 0-16,1 0 3 15,6-2 1-15,8-1-1 0,0-3-1 16,-22 3-6-16,8 0-1 16,-11 3 1-16,-7-3 2 15,-7 3 0-15,-8 0-1 16,-6 0-8-16,-7 3-3 15,-4-2-3-15,-3-1-1 16,-8 0-3-16,-3-3-2 16,-3 0-4-16,-4-6 0 15,-4-6-25-15,-3 4-10 16,0-7-68-16</inkml:trace>
  <inkml:trace contextRef="#ctx0" brushRef="#br0" timeOffset="310375.7356">25206 15249 316 0,'-21'0'121'0,"21"3"-95"0,14 3 5 16,-3-3-4-16,6 0-20 15,11 3-4-15,4 3 4 16,3-1 5-16,4 1-6 16,4 6 6-16,-1 0 1 0,-3 2-9 15,-1 7-4-15,-6-1 0 16,-7 10 1-16,-7 5 0 15,-8 3-1-15,-10 0 5 16,-7-3 4-16,-11 4 1 16,-6-4 4-16,-8 0-5 0,-7-6-3 15,-14-8-3-15,-3-1 0 16,-1-8-15-16,1-6-7 16,7-3-21-16,6-6-10 15,8-3-108 1</inkml:trace>
  <inkml:trace contextRef="#ctx0" brushRef="#br0" timeOffset="313182.7764">26039 14823 348 0,'0'3'129'0,"3"0"-100"0,-3 9 7 0,4-7-5 16,-1 1-11-16,1 3-1 15,-1 0-14-15,1 6-2 0,-1 5-3 16,1 15 0-16,-1 10 0 0,1 10 0 16,-1 1 2-16,1 15-3 15,-4 2 0-15,0 10 1 16,3-4 2-16,-3-8-1 16,4-13-1-16,-1-2 1 15,-3-18 1-15,4-5 3 16,0-7 2-16,-1-8 3 15,1-6 4-15,-1-9-4 16,1-6 0-16,-1-9-6 16,4-9-1-16,4-11-1 15,3-3 1-15,7-1-4 16,7 4-2-16,8 3 2 16,6 8 0-16,4 3 1 0,0 10 0 15,-1 5-3-15,-2 6 0 16,-4 5-3-16,-4 7-1 15,-3 6-10-15,-8-1-1 16,-10 13 4-16,-6-4 4 16,-12-2 8-16,-10 2 6 15,-11-6 2-15,-17 1 2 16,-15-6-4-16,-6-4-1 16,3-8 1-16,3-3 2 15,8-6-1-15,7-3 0 16,6-5-14-16,12-4-7 15,6-6-16-15,8-11-5 16,6 0-35-16,11-1-14 16,14-8-48-1</inkml:trace>
  <inkml:trace contextRef="#ctx0" brushRef="#br0" timeOffset="313812.9116">26913 15837 220 0,'-3'-6'85'0,"6"-8"-66"0,-6 19 10 0,10-10-1 15,-4-1 1-15,5-6 2 16,2-9-1-16,4-14-1 0,7-18-16 16,-3-12-1-16,3 1 1 0,4-10-1 15,3 1 3-15,4-4-4 16,0 1-1-16,-1 5 2 16,1 13 3-16,-4 8-2 15,-3 11 2-15,0 10-10 16,-8 5-6-16,1 16-6 15,0 11-3-15,-1 17-2 16,1 12 2-16,3 7 4 16,0 5 1-16,0 6 3 15,1 9 1-15,-5 2 1 16,-3 13 0-16,-3-4-3 16,-4-2 0-16,-7-6-1 15,-7-12 0-15,-4-6-4 0,-6-6-2 16,-4-12 0-16,-4-2 1 15,-3-9-12-15,-4-6-4 16,0-9-36-16,0-6-13 16,1-9-45-1</inkml:trace>
  <inkml:trace contextRef="#ctx0" brushRef="#br0" timeOffset="313995.9303">26988 15390 244 0,'-25'0'90'0,"14"9"-70"0,1-6 10 0,10 0 2 15,3 0-20-15,4 0-4 16,7 0-7-16,4 0-4 16,3-3 2-16,7-3 2 0,8-3 4 15,2-3-4-15,8-6-3 16,4 1-21-16,6 2-8 0,1 0-26 16,-4 3-9-16,-8 3-22 15</inkml:trace>
  <inkml:trace contextRef="#ctx0" brushRef="#br0" timeOffset="315437.7307">27901 15123 252 0,'0'-12'93'0,"7"6"-72"0,0 3 14 16,-3 0 0-16,-1 3-7 15,1 3 0-15,3-3-4 16,0 6-1-16,0 3-12 16,-3-3 7-16,3 3 4 0,0-1-7 15,0 1-1-15,0 6-6 16,0 0-3-16,-4-4 2 16,4 19 2-16,4 8-4 15,0 3-1-15,-1 15-2 16,1 3 1-16,-4 0-2 15,-4-4-1-15,1-2 1 16,-4-6 1-16,-4-5-1 0,1-7-1 16,-1-6 1-16,1-5-1 15,-4-4 2-15,3-5 3 16,1-3-7-16,-1-3-3 16,1-1-6-16,-1-5-1 15,1-6-7-15,-4-5-1 16,-1-4-13-16,-2-6-5 15,-1-14-17-15,4-9-7 16,0-12-20-16,7-3-9 16,4 0 1-1</inkml:trace>
  <inkml:trace contextRef="#ctx0" brushRef="#br0" timeOffset="315794.7889">27912 15199 224 0,'-7'-17'85'0,"3"11"-66"0,8-6 19 16,-1 0 5-16,4 0-9 15,0-2-2-15,7-10-12 16,8 4-5-16,6-7-8 16,0 7-1-16,4-4 1 0,3 3 1 15,4 7 0-15,7-1 2 16,7 6 4-16,7 3-2 16,10 12 1-16,1 6-3 15,-4 14 1-15,-4 13-4 16,-6-4-2-16,-4 12-7 15,-11 9-1-15,-7 9-4 0,-10 14 2 16,-11 0 3 0,-10-2 3-16,-8-4 6 15,-10-2 6-15,-14-7-1 16,-18-2 3-16,-18-9-6 0,-6-6-1 16,-4-9-6-16,0-8-4 15,-4-13-2-15,-3-14 0 16,0-12-8-16,7-11-5 15,7-4-24-15,7-5-11 16,17-18-112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430ADEA-6D5C-4F12-86AE-378810BDC0B3}" type="datetimeFigureOut">
              <a:rPr lang="fa-IR" smtClean="0"/>
              <a:t>18/10/1441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AD25736C-313A-4484-8115-48AFFB6B229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1885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5736C-313A-4484-8115-48AFFB6B229F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5531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5736C-313A-4484-8115-48AFFB6B229F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1565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5736C-313A-4484-8115-48AFFB6B229F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247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5736C-313A-4484-8115-48AFFB6B229F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6059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5736C-313A-4484-8115-48AFFB6B229F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6375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5736C-313A-4484-8115-48AFFB6B229F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1735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74D806-1F8C-4349-9AB2-3AA276079E3E}" type="datetimeFigureOut">
              <a:rPr lang="fa-IR" smtClean="0"/>
              <a:t>18/10/1441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BA0467-397F-4DD8-842D-A1B6DA674611}" type="slidenum">
              <a:rPr lang="fa-IR" smtClean="0"/>
              <a:t>‹#›</a:t>
            </a:fld>
            <a:endParaRPr lang="fa-I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276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D806-1F8C-4349-9AB2-3AA276079E3E}" type="datetimeFigureOut">
              <a:rPr lang="fa-IR" smtClean="0"/>
              <a:t>18/10/1441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467-397F-4DD8-842D-A1B6DA67461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7950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D806-1F8C-4349-9AB2-3AA276079E3E}" type="datetimeFigureOut">
              <a:rPr lang="fa-IR" smtClean="0"/>
              <a:t>18/10/1441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467-397F-4DD8-842D-A1B6DA67461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0822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163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02279"/>
            <a:ext cx="10178322" cy="45489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D806-1F8C-4349-9AB2-3AA276079E3E}" type="datetimeFigureOut">
              <a:rPr lang="fa-IR" smtClean="0"/>
              <a:t>18/10/1441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467-397F-4DD8-842D-A1B6DA67461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30312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74D806-1F8C-4349-9AB2-3AA276079E3E}" type="datetimeFigureOut">
              <a:rPr lang="fa-IR" smtClean="0"/>
              <a:t>18/10/1441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BA0467-397F-4DD8-842D-A1B6DA674611}" type="slidenum">
              <a:rPr lang="fa-IR" smtClean="0"/>
              <a:t>‹#›</a:t>
            </a:fld>
            <a:endParaRPr lang="fa-I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7467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D806-1F8C-4349-9AB2-3AA276079E3E}" type="datetimeFigureOut">
              <a:rPr lang="fa-IR" smtClean="0"/>
              <a:t>18/10/1441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467-397F-4DD8-842D-A1B6DA67461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454232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D806-1F8C-4349-9AB2-3AA276079E3E}" type="datetimeFigureOut">
              <a:rPr lang="fa-IR" smtClean="0"/>
              <a:t>18/10/1441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467-397F-4DD8-842D-A1B6DA67461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495164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D806-1F8C-4349-9AB2-3AA276079E3E}" type="datetimeFigureOut">
              <a:rPr lang="fa-IR" smtClean="0"/>
              <a:t>18/10/1441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467-397F-4DD8-842D-A1B6DA67461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3791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D806-1F8C-4349-9AB2-3AA276079E3E}" type="datetimeFigureOut">
              <a:rPr lang="fa-IR" smtClean="0"/>
              <a:t>18/10/1441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0467-397F-4DD8-842D-A1B6DA67461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991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474D806-1F8C-4349-9AB2-3AA276079E3E}" type="datetimeFigureOut">
              <a:rPr lang="fa-IR" smtClean="0"/>
              <a:t>18/10/1441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1BA0467-397F-4DD8-842D-A1B6DA674611}" type="slidenum">
              <a:rPr lang="fa-IR" smtClean="0"/>
              <a:t>‹#›</a:t>
            </a:fld>
            <a:endParaRPr lang="fa-I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0364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474D806-1F8C-4349-9AB2-3AA276079E3E}" type="datetimeFigureOut">
              <a:rPr lang="fa-IR" smtClean="0"/>
              <a:t>18/10/1441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1BA0467-397F-4DD8-842D-A1B6DA67461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675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74D806-1F8C-4349-9AB2-3AA276079E3E}" type="datetimeFigureOut">
              <a:rPr lang="fa-IR" smtClean="0"/>
              <a:t>18/10/1441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BA0467-397F-4DD8-842D-A1B6DA674611}" type="slidenum">
              <a:rPr lang="fa-IR" smtClean="0"/>
              <a:t>‹#›</a:t>
            </a:fld>
            <a:endParaRPr lang="fa-I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577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5100" b="1" kern="1200" cap="all" spc="200" baseline="0">
          <a:solidFill>
            <a:schemeClr val="tx2"/>
          </a:solidFill>
          <a:latin typeface="+mj-lt"/>
          <a:ea typeface="+mj-ea"/>
          <a:cs typeface="B Nazanin" panose="00000400000000000000" pitchFamily="2" charset="-78"/>
        </a:defRPr>
      </a:lvl1pPr>
    </p:titleStyle>
    <p:bodyStyle>
      <a:lvl1pPr marL="228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B Nazanin" panose="00000400000000000000" pitchFamily="2" charset="-78"/>
        </a:defRPr>
      </a:lvl1pPr>
      <a:lvl2pPr marL="685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B Nazanin" panose="00000400000000000000" pitchFamily="2" charset="-78"/>
        </a:defRPr>
      </a:lvl2pPr>
      <a:lvl3pPr marL="1143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B Nazanin" panose="00000400000000000000" pitchFamily="2" charset="-78"/>
        </a:defRPr>
      </a:lvl3pPr>
      <a:lvl4pPr marL="1600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B Nazanin" panose="00000400000000000000" pitchFamily="2" charset="-78"/>
        </a:defRPr>
      </a:lvl4pPr>
      <a:lvl5pPr marL="20574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B Nazanin" panose="00000400000000000000" pitchFamily="2" charset="-78"/>
        </a:defRPr>
      </a:lvl5pPr>
      <a:lvl6pPr marL="25146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customXml" Target="../ink/ink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20.emf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b="1" dirty="0" smtClean="0"/>
              <a:t>نظریه زبانها و ماشین ها</a:t>
            </a:r>
            <a:endParaRPr lang="fa-I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فصل ششم</a:t>
            </a:r>
          </a:p>
          <a:p>
            <a:r>
              <a:rPr lang="fa-IR" dirty="0" smtClean="0"/>
              <a:t>ساده سازی زبانهای مستقل از متن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77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02279"/>
            <a:ext cx="10178322" cy="4548996"/>
          </a:xfrm>
        </p:spPr>
        <p:txBody>
          <a:bodyPr/>
          <a:lstStyle/>
          <a:p>
            <a:r>
              <a:rPr lang="fa-IR" dirty="0" smtClean="0"/>
              <a:t>رشته تهی در زبانها</a:t>
            </a:r>
          </a:p>
          <a:p>
            <a:endParaRPr lang="fa-IR" dirty="0" smtClean="0"/>
          </a:p>
          <a:p>
            <a:r>
              <a:rPr lang="fa-IR" dirty="0" smtClean="0"/>
              <a:t>ساده سازی ها</a:t>
            </a:r>
          </a:p>
          <a:p>
            <a:pPr lvl="1"/>
            <a:r>
              <a:rPr lang="fa-IR" dirty="0" smtClean="0"/>
              <a:t>حذف قواعد بدون استفاده</a:t>
            </a:r>
          </a:p>
          <a:p>
            <a:pPr lvl="1"/>
            <a:r>
              <a:rPr lang="fa-IR" dirty="0" smtClean="0"/>
              <a:t>حذف قواعد تهی</a:t>
            </a:r>
          </a:p>
          <a:p>
            <a:pPr lvl="1"/>
            <a:r>
              <a:rPr lang="fa-IR" dirty="0" smtClean="0"/>
              <a:t>حذف قواعد یکه</a:t>
            </a:r>
            <a:endParaRPr lang="fa-IR" dirty="0"/>
          </a:p>
          <a:p>
            <a:r>
              <a:rPr lang="fa-IR" dirty="0" smtClean="0"/>
              <a:t>فرمهای نرمال</a:t>
            </a:r>
          </a:p>
          <a:p>
            <a:pPr lvl="1"/>
            <a:r>
              <a:rPr lang="fa-IR" dirty="0" smtClean="0"/>
              <a:t>گریباخ</a:t>
            </a:r>
          </a:p>
          <a:p>
            <a:pPr lvl="1"/>
            <a:r>
              <a:rPr lang="fa-IR" dirty="0" smtClean="0"/>
              <a:t>چامسکی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250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 قواعد بدون استفاده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متغیر بدون استفاده: متغیری که در تولید هیچ رشته از زبان گرامر استفاده نشود.</a:t>
            </a:r>
          </a:p>
          <a:p>
            <a:r>
              <a:rPr lang="fa-IR" dirty="0" smtClean="0"/>
              <a:t>قاعده بدون استفاده: قاعده ای که متغیر بدون استفاده داشته باشد.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051" y="2933631"/>
            <a:ext cx="2133898" cy="990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051" y="4388851"/>
            <a:ext cx="198147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 قواعد تهی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متغیرهای هیچ مقدار پذیر</a:t>
            </a:r>
          </a:p>
          <a:p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62" y="2628900"/>
            <a:ext cx="1590675" cy="1600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227960" y="506160"/>
              <a:ext cx="7986240" cy="3613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7880" y="500040"/>
                <a:ext cx="8005680" cy="36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215360" y="2230200"/>
              <a:ext cx="10568160" cy="3818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4920" y="2223000"/>
                <a:ext cx="10588680" cy="38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6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حذف قواعد یکه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29" y="1702279"/>
            <a:ext cx="1504950" cy="106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863800" y="546120"/>
              <a:ext cx="8820720" cy="5513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7320" y="540720"/>
                <a:ext cx="8836200" cy="55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5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نتیجه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اگر </a:t>
            </a:r>
            <a:r>
              <a:rPr lang="en-US" dirty="0" smtClean="0"/>
              <a:t>L</a:t>
            </a:r>
            <a:r>
              <a:rPr lang="fa-IR" dirty="0" smtClean="0"/>
              <a:t> یک زبان مستقل از متن و فاقد رشته تهی باشد، گرامری بدون قواعد تهی و یکه وجود دارد که آن را بپذیرد.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02" y="2408520"/>
            <a:ext cx="1457325" cy="1314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042280" y="2247120"/>
              <a:ext cx="9197640" cy="4654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3280" y="2236320"/>
                <a:ext cx="9215640" cy="46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7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چامسکی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r>
              <a:rPr lang="fa-IR" dirty="0" smtClean="0"/>
              <a:t>اگر </a:t>
            </a:r>
            <a:r>
              <a:rPr lang="en-US" dirty="0" smtClean="0"/>
              <a:t>L</a:t>
            </a:r>
            <a:r>
              <a:rPr lang="fa-IR" dirty="0" smtClean="0"/>
              <a:t> یک زبان مستقل از متن فاقد رشته تهی باشد، یک گرامر فرم نرمال چامسکی وجود دارد که آن را بپذیرد.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565" y="1702279"/>
            <a:ext cx="4010025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728" y="2597629"/>
            <a:ext cx="1247775" cy="666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4740449"/>
            <a:ext cx="1257300" cy="1009650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>
            <a:off x="2642992" y="5010411"/>
            <a:ext cx="651353" cy="48851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2163960" y="1072080"/>
              <a:ext cx="9769320" cy="56934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8200" y="1065960"/>
                <a:ext cx="9781560" cy="57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4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فرم نرمال گریباخ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773" y="1702279"/>
            <a:ext cx="4010025" cy="876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286" y="2682096"/>
            <a:ext cx="1476375" cy="1009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5030961"/>
            <a:ext cx="1381125" cy="428625"/>
          </a:xfrm>
          <a:prstGeom prst="rect">
            <a:avLst/>
          </a:prstGeom>
        </p:spPr>
      </p:pic>
      <p:sp>
        <p:nvSpPr>
          <p:cNvPr id="9" name="Striped Right Arrow 8"/>
          <p:cNvSpPr/>
          <p:nvPr/>
        </p:nvSpPr>
        <p:spPr>
          <a:xfrm>
            <a:off x="2642992" y="5010411"/>
            <a:ext cx="651353" cy="48851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1945800" y="1315800"/>
              <a:ext cx="9428760" cy="4993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1840" y="1308960"/>
                <a:ext cx="9442080" cy="50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61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گرامر زیر را به فرم نرمال چامسکی تبدیل کنید.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گرامر زیر را به فرم نرمال گریباخ تبدیل کنید.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458233"/>
            <a:ext cx="1247775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4532790"/>
            <a:ext cx="1409700" cy="923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301760" y="2116800"/>
              <a:ext cx="10621440" cy="1529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6360" y="2109960"/>
                <a:ext cx="10637640" cy="44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760400" y="4200480"/>
              <a:ext cx="10269360" cy="23965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49960" y="4190400"/>
                <a:ext cx="10292760" cy="24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27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F35F1D6-2086-4676-87A9-A1F37EB081B9}" vid="{BAEEA2CD-43EC-4B64-87CD-58422203C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169</TotalTime>
  <Words>161</Words>
  <Application>Microsoft Office PowerPoint</Application>
  <PresentationFormat>Widescreen</PresentationFormat>
  <Paragraphs>39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 Nazanin</vt:lpstr>
      <vt:lpstr>Calibri</vt:lpstr>
      <vt:lpstr>Gill Sans MT</vt:lpstr>
      <vt:lpstr>Impact</vt:lpstr>
      <vt:lpstr>Majalla UI</vt:lpstr>
      <vt:lpstr>Theme1</vt:lpstr>
      <vt:lpstr>نظریه زبانها و ماشین ها</vt:lpstr>
      <vt:lpstr>مقدمه</vt:lpstr>
      <vt:lpstr>حذف قواعد بدون استفاده</vt:lpstr>
      <vt:lpstr>حذف قواعد تهی</vt:lpstr>
      <vt:lpstr>حذف قواعد یکه</vt:lpstr>
      <vt:lpstr>نتیجه</vt:lpstr>
      <vt:lpstr>فرم نرمال چامسکی</vt:lpstr>
      <vt:lpstr>فرم نرمال گریباخ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نظریه زبانها و ماشین ها</dc:title>
  <dc:creator>Mahmood Farokhian</dc:creator>
  <cp:lastModifiedBy>Mahmood Farokhian</cp:lastModifiedBy>
  <cp:revision>8</cp:revision>
  <dcterms:created xsi:type="dcterms:W3CDTF">2020-05-18T09:24:19Z</dcterms:created>
  <dcterms:modified xsi:type="dcterms:W3CDTF">2020-06-09T08:57:59Z</dcterms:modified>
</cp:coreProperties>
</file>