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96" autoAdjust="0"/>
    <p:restoredTop sz="94674" autoAdjust="0"/>
  </p:normalViewPr>
  <p:slideViewPr>
    <p:cSldViewPr>
      <p:cViewPr>
        <p:scale>
          <a:sx n="77" d="100"/>
          <a:sy n="77" d="100"/>
        </p:scale>
        <p:origin x="3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C5D5764-7DFB-453A-91D0-3B0D4F77B5BD}" type="datetimeFigureOut">
              <a:rPr lang="fa-IR" smtClean="0"/>
              <a:t>02/11/1441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50F5AB9-5EF9-4A9E-B222-285A7669B0F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8393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841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8786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723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6874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111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851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4033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2507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3662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5898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F5AB9-5EF9-4A9E-B222-285A7669B0F3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192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 anchor="ctr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7256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</p:spPr>
        <p:txBody>
          <a:bodyPr vert="horz" lIns="0" rIns="0" bIns="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564048"/>
            <a:ext cx="8229600" cy="46732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B151F5-74A3-4C83-B913-8FA48B831090}" type="datetimeFigureOut">
              <a:rPr lang="fa-IR" smtClean="0"/>
              <a:pPr/>
              <a:t>02/11/1441</a:t>
            </a:fld>
            <a:endParaRPr lang="fa-I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1A37B7-FC98-45AC-82E7-2CC798EB9F5C}" type="slidenum">
              <a:rPr lang="fa-IR" smtClean="0"/>
              <a:pPr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rgbClr val="FF0000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فصل 11</a:t>
            </a:r>
          </a:p>
          <a:p>
            <a:r>
              <a:rPr lang="fa-IR" dirty="0" smtClean="0"/>
              <a:t>دسته بندی زبانهای صوری و ماشینها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42925"/>
            <a:ext cx="8724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67797"/>
            <a:ext cx="8075240" cy="60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04812"/>
            <a:ext cx="79533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538162"/>
            <a:ext cx="83439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1009650"/>
            <a:ext cx="80486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53" y="476672"/>
            <a:ext cx="8328351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9224"/>
          <a:stretch/>
        </p:blipFill>
        <p:spPr>
          <a:xfrm>
            <a:off x="395537" y="548680"/>
            <a:ext cx="851822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647950"/>
            <a:ext cx="668655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639" y="260648"/>
            <a:ext cx="9214248" cy="61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5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657225"/>
            <a:ext cx="80105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457200"/>
            <a:ext cx="85820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461962"/>
            <a:ext cx="87915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576262"/>
            <a:ext cx="8439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4743</TotalTime>
  <Words>23</Words>
  <Application>Microsoft Office PowerPoint</Application>
  <PresentationFormat>On-screen Show (4:3)</PresentationFormat>
  <Paragraphs>14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Calibri</vt:lpstr>
      <vt:lpstr>Constantia</vt:lpstr>
      <vt:lpstr>Majalla UI</vt:lpstr>
      <vt:lpstr>Wingdings 2</vt:lpstr>
      <vt:lpstr>Flow</vt:lpstr>
      <vt:lpstr>نظریه زبانها و ماشینها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mahmood</dc:creator>
  <cp:lastModifiedBy>Mahmood Farokhian</cp:lastModifiedBy>
  <cp:revision>76</cp:revision>
  <dcterms:created xsi:type="dcterms:W3CDTF">2015-02-22T10:09:17Z</dcterms:created>
  <dcterms:modified xsi:type="dcterms:W3CDTF">2020-06-23T10:33:24Z</dcterms:modified>
</cp:coreProperties>
</file>