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68" r:id="rId6"/>
    <p:sldId id="259" r:id="rId7"/>
    <p:sldId id="260" r:id="rId8"/>
    <p:sldId id="261" r:id="rId9"/>
    <p:sldId id="262" r:id="rId10"/>
    <p:sldId id="263" r:id="rId11"/>
    <p:sldId id="269" r:id="rId12"/>
    <p:sldId id="265" r:id="rId13"/>
    <p:sldId id="264" r:id="rId14"/>
    <p:sldId id="266" r:id="rId15"/>
  </p:sldIdLst>
  <p:sldSz cx="9144000" cy="6858000" type="screen4x3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896" autoAdjust="0"/>
    <p:restoredTop sz="94674" autoAdjust="0"/>
  </p:normalViewPr>
  <p:slideViewPr>
    <p:cSldViewPr>
      <p:cViewPr varScale="1">
        <p:scale>
          <a:sx n="69" d="100"/>
          <a:sy n="69" d="100"/>
        </p:scale>
        <p:origin x="66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67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4C5D5764-7DFB-453A-91D0-3B0D4F77B5BD}" type="datetimeFigureOut">
              <a:rPr lang="fa-IR" smtClean="0"/>
              <a:t>11/11/1441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650F5AB9-5EF9-4A9E-B222-285A7669B0F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83937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F5AB9-5EF9-4A9E-B222-285A7669B0F3}" type="slidenum">
              <a:rPr lang="fa-IR" smtClean="0"/>
              <a:t>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78413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F5AB9-5EF9-4A9E-B222-285A7669B0F3}" type="slidenum">
              <a:rPr lang="fa-IR" smtClean="0"/>
              <a:t>13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68786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F5AB9-5EF9-4A9E-B222-285A7669B0F3}" type="slidenum">
              <a:rPr lang="fa-IR" smtClean="0"/>
              <a:t>14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97239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F5AB9-5EF9-4A9E-B222-285A7669B0F3}" type="slidenum">
              <a:rPr lang="fa-IR" smtClean="0"/>
              <a:t>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68749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F5AB9-5EF9-4A9E-B222-285A7669B0F3}" type="slidenum">
              <a:rPr lang="fa-IR" smtClean="0"/>
              <a:t>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31115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F5AB9-5EF9-4A9E-B222-285A7669B0F3}" type="slidenum">
              <a:rPr lang="fa-IR" smtClean="0"/>
              <a:t>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48515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F5AB9-5EF9-4A9E-B222-285A7669B0F3}" type="slidenum">
              <a:rPr lang="fa-IR" smtClean="0"/>
              <a:t>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64033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F5AB9-5EF9-4A9E-B222-285A7669B0F3}" type="slidenum">
              <a:rPr lang="fa-IR" smtClean="0"/>
              <a:t>9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25071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F5AB9-5EF9-4A9E-B222-285A7669B0F3}" type="slidenum">
              <a:rPr lang="fa-IR" smtClean="0"/>
              <a:t>10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36626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F5AB9-5EF9-4A9E-B222-285A7669B0F3}" type="slidenum">
              <a:rPr lang="fa-IR" smtClean="0"/>
              <a:t>11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25898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F5AB9-5EF9-4A9E-B222-285A7669B0F3}" type="slidenum">
              <a:rPr lang="fa-IR" smtClean="0"/>
              <a:t>12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6192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B Nazanin" panose="00000400000000000000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  <a:cs typeface="B Nazanin" panose="00000400000000000000" pitchFamily="2" charset="-78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11/11/1441</a:t>
            </a:fld>
            <a:endParaRPr lang="fa-I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11/11/1441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11/11/1441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 anchor="ctr"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7256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11/11/1441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11/11/1441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11/11/1441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11/11/1441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11/11/1441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11/11/1441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11/11/1441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11/11/1441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</p:spPr>
        <p:txBody>
          <a:bodyPr vert="horz" lIns="0" rIns="0" bIns="0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564048"/>
            <a:ext cx="8229600" cy="46732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DB151F5-74A3-4C83-B913-8FA48B831090}" type="datetimeFigureOut">
              <a:rPr lang="fa-IR" smtClean="0"/>
              <a:pPr/>
              <a:t>11/11/1441</a:t>
            </a:fld>
            <a:endParaRPr lang="fa-I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rgbClr val="FF0000"/>
          </a:solidFill>
          <a:effectLst/>
          <a:latin typeface="+mj-lt"/>
          <a:ea typeface="+mj-ea"/>
          <a:cs typeface="B Nazanin" panose="00000400000000000000" pitchFamily="2" charset="-78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نظریه زبانها و ماشینها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 smtClean="0"/>
              <a:t>فصل 11</a:t>
            </a:r>
          </a:p>
          <a:p>
            <a:r>
              <a:rPr lang="fa-IR" dirty="0" smtClean="0"/>
              <a:t>دسته بندی زبانهای صوری و ماشینها</a:t>
            </a:r>
            <a:endParaRPr lang="fa-I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542925"/>
            <a:ext cx="87249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3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1" y="367797"/>
            <a:ext cx="8075240" cy="60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7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404812"/>
            <a:ext cx="795337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2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538162"/>
            <a:ext cx="83439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" y="1009650"/>
            <a:ext cx="80486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7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53" y="476672"/>
            <a:ext cx="8328351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9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9224"/>
          <a:stretch/>
        </p:blipFill>
        <p:spPr>
          <a:xfrm>
            <a:off x="395537" y="548680"/>
            <a:ext cx="851822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6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2647950"/>
            <a:ext cx="6686550" cy="156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639" y="260648"/>
            <a:ext cx="9214248" cy="61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65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657225"/>
            <a:ext cx="80105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" y="457200"/>
            <a:ext cx="858202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2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461962"/>
            <a:ext cx="879157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9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576262"/>
            <a:ext cx="843915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1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4743</TotalTime>
  <Words>23</Words>
  <Application>Microsoft Office PowerPoint</Application>
  <PresentationFormat>On-screen Show (4:3)</PresentationFormat>
  <Paragraphs>14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 Nazanin</vt:lpstr>
      <vt:lpstr>Calibri</vt:lpstr>
      <vt:lpstr>Constantia</vt:lpstr>
      <vt:lpstr>Majalla UI</vt:lpstr>
      <vt:lpstr>Wingdings 2</vt:lpstr>
      <vt:lpstr>Flow</vt:lpstr>
      <vt:lpstr>نظریه زبانها و ماشینها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نظریه زبانها و ماشینها</dc:title>
  <dc:creator>mahmood</dc:creator>
  <cp:lastModifiedBy>Mahmood Farokhian</cp:lastModifiedBy>
  <cp:revision>76</cp:revision>
  <dcterms:created xsi:type="dcterms:W3CDTF">2015-02-22T10:09:17Z</dcterms:created>
  <dcterms:modified xsi:type="dcterms:W3CDTF">2020-07-01T05:20:09Z</dcterms:modified>
</cp:coreProperties>
</file>