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Trabajo colaborativo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 smtClean="0"/>
              <a:t>Tarea HITHUB</a:t>
            </a:r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76797" cy="31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¿Que es trabajo colaborativo? </a:t>
            </a:r>
            <a:endParaRPr lang="es-SV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23" y="2180201"/>
            <a:ext cx="7563394" cy="4539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75165" y="2690949"/>
            <a:ext cx="45066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1600" b="1" dirty="0" smtClean="0">
                <a:solidFill>
                  <a:srgbClr val="404040"/>
                </a:solidFill>
                <a:latin typeface="MetaPro"/>
              </a:rPr>
              <a:t>Toda </a:t>
            </a:r>
            <a:r>
              <a:rPr lang="es-SV" sz="1600" b="1" dirty="0">
                <a:solidFill>
                  <a:srgbClr val="404040"/>
                </a:solidFill>
                <a:latin typeface="MetaPro"/>
              </a:rPr>
              <a:t>actividad profesional en la que existe algún tipo de colaboración entre personas, departamentos y/o empresas creada para alcanzar un objetivo común</a:t>
            </a:r>
            <a:r>
              <a:rPr lang="es-SV" dirty="0">
                <a:solidFill>
                  <a:srgbClr val="404040"/>
                </a:solidFill>
                <a:latin typeface="MetaPro"/>
              </a:rPr>
              <a:t>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1461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Los pro del trabajo colaborativo </a:t>
            </a:r>
            <a:endParaRPr lang="es-SV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50585" y="2337326"/>
            <a:ext cx="3790078" cy="3599317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SV" i="1" u="sng" dirty="0" smtClean="0">
                <a:solidFill>
                  <a:schemeClr val="bg1"/>
                </a:solidFill>
              </a:rPr>
              <a:t>M</a:t>
            </a:r>
            <a:r>
              <a:rPr lang="es-SV" b="1" i="1" u="sng" dirty="0" smtClean="0">
                <a:solidFill>
                  <a:schemeClr val="bg1"/>
                </a:solidFill>
              </a:rPr>
              <a:t>ejora la gestión del </a:t>
            </a:r>
            <a:r>
              <a:rPr lang="es-SV" b="1" i="1" u="sng" dirty="0">
                <a:solidFill>
                  <a:schemeClr val="bg1"/>
                </a:solidFill>
              </a:rPr>
              <a:t>tiempo</a:t>
            </a:r>
            <a:r>
              <a:rPr lang="es-SV" b="1" dirty="0">
                <a:solidFill>
                  <a:schemeClr val="bg1"/>
                </a:solidFill>
              </a:rPr>
              <a:t> al permitir </a:t>
            </a:r>
            <a:r>
              <a:rPr lang="es-SV" b="1" dirty="0" smtClean="0">
                <a:solidFill>
                  <a:schemeClr val="bg1"/>
                </a:solidFill>
              </a:rPr>
              <a:t>optimizar </a:t>
            </a:r>
            <a:r>
              <a:rPr lang="es-SV" b="1" dirty="0">
                <a:solidFill>
                  <a:schemeClr val="bg1"/>
                </a:solidFill>
              </a:rPr>
              <a:t>las horas de trabajo.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SV" b="1" i="1" u="sng" dirty="0">
                <a:solidFill>
                  <a:schemeClr val="bg1"/>
                </a:solidFill>
              </a:rPr>
              <a:t>Reduce los errores</a:t>
            </a:r>
            <a:r>
              <a:rPr lang="es-SV" b="1" dirty="0">
                <a:solidFill>
                  <a:schemeClr val="bg1"/>
                </a:solidFill>
              </a:rPr>
              <a:t> al mejorar la comunicación con todo el equipo.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SV" b="1" i="1" u="sng" dirty="0">
                <a:solidFill>
                  <a:schemeClr val="bg1"/>
                </a:solidFill>
              </a:rPr>
              <a:t>Minimiza los conflictos</a:t>
            </a:r>
            <a:r>
              <a:rPr lang="es-SV" b="1" dirty="0">
                <a:solidFill>
                  <a:schemeClr val="bg1"/>
                </a:solidFill>
              </a:rPr>
              <a:t> entre los miembros del equipo.</a:t>
            </a:r>
          </a:p>
          <a:p>
            <a:endParaRPr lang="es-SV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83" y="2335736"/>
            <a:ext cx="3381375" cy="3600450"/>
          </a:xfrm>
          <a:prstGeom prst="rect">
            <a:avLst/>
          </a:prstGeom>
        </p:spPr>
      </p:pic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009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Los contra del trabajo colaborativo </a:t>
            </a:r>
            <a:endParaRPr lang="es-SV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808" y="2336872"/>
            <a:ext cx="4420272" cy="308498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fontAlgn="base">
              <a:buFont typeface="+mj-lt"/>
              <a:buAutoNum type="arabicPeriod"/>
            </a:pPr>
            <a:r>
              <a:rPr lang="es-SV" dirty="0">
                <a:solidFill>
                  <a:srgbClr val="404040"/>
                </a:solidFill>
                <a:latin typeface="inherit"/>
              </a:rPr>
              <a:t>Para las empresas con una cultura empresarial poco colaborativa, puede suponer unos </a:t>
            </a:r>
            <a:r>
              <a:rPr lang="es-SV" b="1" dirty="0">
                <a:solidFill>
                  <a:srgbClr val="404040"/>
                </a:solidFill>
                <a:latin typeface="inherit"/>
              </a:rPr>
              <a:t>tiempos y recursos importantes de implementación</a:t>
            </a:r>
            <a:r>
              <a:rPr lang="es-SV" dirty="0">
                <a:solidFill>
                  <a:srgbClr val="404040"/>
                </a:solidFill>
                <a:latin typeface="inherit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es-SV" dirty="0">
                <a:solidFill>
                  <a:srgbClr val="404040"/>
                </a:solidFill>
                <a:latin typeface="inherit"/>
              </a:rPr>
              <a:t>Siempre hay </a:t>
            </a:r>
            <a:r>
              <a:rPr lang="es-SV" b="1" dirty="0">
                <a:solidFill>
                  <a:srgbClr val="404040"/>
                </a:solidFill>
                <a:latin typeface="inherit"/>
              </a:rPr>
              <a:t>personas que prefieren o que se encuentran más a gusto trabajando solas</a:t>
            </a:r>
            <a:r>
              <a:rPr lang="es-SV" dirty="0">
                <a:solidFill>
                  <a:srgbClr val="404040"/>
                </a:solidFill>
                <a:latin typeface="inherit"/>
              </a:rPr>
              <a:t> que en equipo, por lo que esas personas se pueden resistir a un ambiente de trabajo colaborativo.</a:t>
            </a:r>
          </a:p>
          <a:p>
            <a:pPr fontAlgn="base">
              <a:buFont typeface="+mj-lt"/>
              <a:buAutoNum type="arabicPeriod"/>
            </a:pPr>
            <a:r>
              <a:rPr lang="es-SV" dirty="0">
                <a:solidFill>
                  <a:srgbClr val="404040"/>
                </a:solidFill>
                <a:latin typeface="inherit"/>
              </a:rPr>
              <a:t>Es importante tener en cuenta que </a:t>
            </a:r>
            <a:r>
              <a:rPr lang="es-SV" b="1" dirty="0">
                <a:solidFill>
                  <a:srgbClr val="404040"/>
                </a:solidFill>
                <a:latin typeface="inherit"/>
              </a:rPr>
              <a:t>cada persona tiene su ritmo y su velocidad de trabajo</a:t>
            </a:r>
            <a:r>
              <a:rPr lang="es-SV" dirty="0">
                <a:solidFill>
                  <a:srgbClr val="404040"/>
                </a:solidFill>
                <a:latin typeface="inherit"/>
              </a:rPr>
              <a:t>, por lo que a veces unos trabajadores frenarán a otros.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743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Claves para un trabajo colaborativo </a:t>
            </a:r>
            <a:endParaRPr lang="es-SV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74" y="4610345"/>
            <a:ext cx="2465483" cy="174329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SV" b="1" dirty="0">
                <a:solidFill>
                  <a:srgbClr val="404040"/>
                </a:solidFill>
                <a:latin typeface="MetaPro"/>
              </a:rPr>
              <a:t>Comunicación </a:t>
            </a:r>
            <a:r>
              <a:rPr lang="es-SV" b="1" dirty="0" smtClean="0">
                <a:solidFill>
                  <a:srgbClr val="404040"/>
                </a:solidFill>
                <a:latin typeface="MetaPro"/>
              </a:rPr>
              <a:t>interna.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SV" b="1" dirty="0">
                <a:solidFill>
                  <a:srgbClr val="404040"/>
                </a:solidFill>
                <a:latin typeface="MetaPro"/>
              </a:rPr>
              <a:t>Empatía</a:t>
            </a:r>
            <a:r>
              <a:rPr lang="es-SV" dirty="0" smtClean="0">
                <a:solidFill>
                  <a:srgbClr val="404040"/>
                </a:solidFill>
                <a:latin typeface="MetaPr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SV" b="1" dirty="0" smtClean="0">
                <a:solidFill>
                  <a:srgbClr val="404040"/>
                </a:solidFill>
                <a:latin typeface="MetaPro"/>
              </a:rPr>
              <a:t>Motivación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SV" b="1" dirty="0">
                <a:solidFill>
                  <a:srgbClr val="404040"/>
                </a:solidFill>
                <a:latin typeface="MetaPro"/>
              </a:rPr>
              <a:t>Liderazgo</a:t>
            </a:r>
            <a:r>
              <a:rPr lang="es-SV" dirty="0">
                <a:solidFill>
                  <a:srgbClr val="404040"/>
                </a:solidFill>
                <a:latin typeface="MetaPro"/>
              </a:rPr>
              <a:t>.</a:t>
            </a:r>
            <a:endParaRPr lang="es-SV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58" y="2708524"/>
            <a:ext cx="2116183" cy="19018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041" y="4300992"/>
            <a:ext cx="2590029" cy="19445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072" y="2494905"/>
            <a:ext cx="2993186" cy="19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421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77</TotalTime>
  <Words>72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inherit</vt:lpstr>
      <vt:lpstr>MetaPro</vt:lpstr>
      <vt:lpstr>Trebuchet MS</vt:lpstr>
      <vt:lpstr>Wingdings</vt:lpstr>
      <vt:lpstr>Berlín</vt:lpstr>
      <vt:lpstr>Trabajo colaborativo</vt:lpstr>
      <vt:lpstr>¿Que es trabajo colaborativo? </vt:lpstr>
      <vt:lpstr>Los pro del trabajo colaborativo </vt:lpstr>
      <vt:lpstr>Los contra del trabajo colaborativo </vt:lpstr>
      <vt:lpstr>Claves para un trabajo colaborativo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colaborativo</dc:title>
  <dc:creator>Nancy Esmeralda Rodriguez Díaz</dc:creator>
  <cp:lastModifiedBy>Nancy Esmeralda Rodriguez Díaz</cp:lastModifiedBy>
  <cp:revision>6</cp:revision>
  <dcterms:created xsi:type="dcterms:W3CDTF">2019-11-06T22:17:16Z</dcterms:created>
  <dcterms:modified xsi:type="dcterms:W3CDTF">2019-11-08T17:13:57Z</dcterms:modified>
</cp:coreProperties>
</file>