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7"/>
  </p:normalViewPr>
  <p:slideViewPr>
    <p:cSldViewPr snapToGrid="0">
      <p:cViewPr varScale="1">
        <p:scale>
          <a:sx n="105" d="100"/>
          <a:sy n="105" d="100"/>
        </p:scale>
        <p:origin x="8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FB33-2EB2-4646-A2D8-8267A1DD0B1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CBB0-85C3-D347-BD62-9DB192C6C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FCBB0-85C3-D347-BD62-9DB192C6C8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9752-852D-EDCD-2020-8851A4D6B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05C3-9283-E64A-A961-8E44ABC7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ADED-E7FE-77D5-F7D6-5687B3A0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3AE3-A98D-F37B-1FBE-2EBD6975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3FC1-8679-4004-FC85-4E430A85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175E-A256-4DE9-6D06-6C800DDA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AF88-5FFF-D5E4-300B-0968C4C3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CB86-480E-F9EE-DB7D-1DCA99D6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BC8A-D3A5-C9BC-4AE6-906906F2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4292-C0E5-A0DF-6AF8-49E17C4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DAC0-4731-D6A2-23CF-B5D2C88D7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EF593-1D20-8371-9EA9-EB35ADB9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7EA2-8DB7-F74A-F098-AA5DFCF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3218-89FD-3ECF-3682-A2A11367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8B81-96B8-790B-0358-39FA1FA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2F09-34ED-FBEA-4DCC-7CD2137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1222-5092-2353-7E55-DE8D5C9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EB69-CC94-E7E3-9BDC-9D8D1FF0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B74E-A436-9ACA-2160-31EC7A63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B12D-43D0-A299-0CAC-8F512CCD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9976-BAEA-F7A6-759E-66284823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572B-F120-D89B-54AD-BABBC685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83EF-A722-3B45-4E4F-49CC019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08C3-5152-44DE-7FF7-DCDA349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D4113-68D0-9EC3-8EC1-6FAA398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55F-1233-E47C-9AA0-9DB631C9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6F50-6B61-5488-00EF-699C45C26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1BCD-B660-6D2D-DDBA-F6F712BE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5EA9A-D016-812B-6661-FD33B782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D475-7A34-D5F2-A78D-3EBB6DF1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4C31-3417-8CD4-4B55-67A2A4FF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EF7-8948-D741-5BCF-BE1102C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AAE8-E5BF-A053-09CC-7163F724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7D8D-E69B-EE73-9986-EE4E8C649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52469-2578-1F63-5375-4819EDD4D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38D36-5CDD-1FEB-8177-6124242C6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1F3F8-C460-C1D3-7489-F59098D5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89786-CBD7-6053-DDAD-2E4504A9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60341-4554-934A-7182-93D96362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454-8768-171F-8327-33952F85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D8D76-BA4B-5FA6-05FA-C73215AD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DE88E-ECD5-BFA5-A73F-F5EF7AF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FC095-22BF-AC31-37CF-0C957725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CE7B4-4E9C-AC65-C7A9-1F1C97C4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5B668-CA3D-E2A9-F714-858531D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D416-20FD-7978-5DA1-086B3C1E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6A20-57BC-691C-0BD3-529A9B47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C5AD-3662-6F3F-09B6-94B09B4D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154D4-0BD2-BF29-200B-A221CC735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86CA6-9103-620B-F473-08181392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B6BA-019D-1D99-3CD0-B6D32DB1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CD122-A44E-403B-BCC5-F271067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6DC-7033-10B5-FE5B-DE75295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36C54-5B28-E29F-2684-5232FFFB9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F76E-72A0-EC60-BDCE-91972158F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D3EE-8708-A221-CDD3-1AFE68D5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CA6E-7610-5315-9FD3-ED0650E1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AFBA-9068-8D0C-11A2-2B7D41AC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195D6-09BE-3F2B-BD6F-2479955B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D483-5C84-3855-909A-BEFD65C8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DBCD-54D9-A645-F3AF-92629C51E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EF2D4-6E06-264A-A18F-C8F4DC0E0B5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9CCA-C5B1-2A16-827D-B97BFA4B1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85E96-551C-DD50-3FB4-181321FD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3AFA2-D8E0-3D47-BBC4-FBEDC72D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14FD8EE8-C809-1325-A6A2-8EBFDC3704E5}"/>
              </a:ext>
            </a:extLst>
          </p:cNvPr>
          <p:cNvSpPr/>
          <p:nvPr/>
        </p:nvSpPr>
        <p:spPr>
          <a:xfrm>
            <a:off x="17336" y="-182880"/>
            <a:ext cx="12174664" cy="573023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A636FC-B3E7-5BFB-B6A4-702D15661F6B}"/>
              </a:ext>
            </a:extLst>
          </p:cNvPr>
          <p:cNvSpPr/>
          <p:nvPr/>
        </p:nvSpPr>
        <p:spPr>
          <a:xfrm>
            <a:off x="427104" y="1212148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Source(s)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D1B534-C383-B060-D9BB-F734615243EB}"/>
              </a:ext>
            </a:extLst>
          </p:cNvPr>
          <p:cNvSpPr/>
          <p:nvPr/>
        </p:nvSpPr>
        <p:spPr>
          <a:xfrm>
            <a:off x="451488" y="3251260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98CCFF-5CD9-0529-9D3C-01275184013C}"/>
              </a:ext>
            </a:extLst>
          </p:cNvPr>
          <p:cNvSpPr/>
          <p:nvPr/>
        </p:nvSpPr>
        <p:spPr>
          <a:xfrm>
            <a:off x="2444880" y="2513644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635ECB-2B31-5405-0933-9C4725EBE948}"/>
              </a:ext>
            </a:extLst>
          </p:cNvPr>
          <p:cNvSpPr/>
          <p:nvPr/>
        </p:nvSpPr>
        <p:spPr>
          <a:xfrm>
            <a:off x="2444880" y="3912605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Versioning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97954B-6AD5-D2FE-EDC4-B0078B5BEC47}"/>
              </a:ext>
            </a:extLst>
          </p:cNvPr>
          <p:cNvSpPr/>
          <p:nvPr/>
        </p:nvSpPr>
        <p:spPr>
          <a:xfrm>
            <a:off x="4377312" y="2513644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 Versioning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326BE5A-FA3C-6256-7EFE-79020B17B543}"/>
              </a:ext>
            </a:extLst>
          </p:cNvPr>
          <p:cNvSpPr/>
          <p:nvPr/>
        </p:nvSpPr>
        <p:spPr>
          <a:xfrm>
            <a:off x="4525557" y="3955235"/>
            <a:ext cx="1022706" cy="59969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36000" rtlCol="0" anchor="ctr"/>
          <a:lstStyle/>
          <a:p>
            <a:pPr algn="ctr"/>
            <a:r>
              <a:rPr lang="en-US" sz="1100" b="1" dirty="0"/>
              <a:t>Remote data storage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C8D7D-1932-0FE4-3458-D274A45E6D84}"/>
              </a:ext>
            </a:extLst>
          </p:cNvPr>
          <p:cNvSpPr/>
          <p:nvPr/>
        </p:nvSpPr>
        <p:spPr>
          <a:xfrm>
            <a:off x="8417783" y="3912605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 API Docker Build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0D6E5D8-5E7E-DB78-EC8B-91628C9A3CF0}"/>
              </a:ext>
            </a:extLst>
          </p:cNvPr>
          <p:cNvSpPr/>
          <p:nvPr/>
        </p:nvSpPr>
        <p:spPr>
          <a:xfrm>
            <a:off x="10107552" y="2745292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Cluster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CEB489-D244-0675-125B-2E2857403392}"/>
              </a:ext>
            </a:extLst>
          </p:cNvPr>
          <p:cNvSpPr/>
          <p:nvPr/>
        </p:nvSpPr>
        <p:spPr>
          <a:xfrm>
            <a:off x="10107552" y="1367596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Endpoint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3D638-3C80-ED70-0CEE-216234BC3044}"/>
              </a:ext>
            </a:extLst>
          </p:cNvPr>
          <p:cNvSpPr txBox="1"/>
          <p:nvPr/>
        </p:nvSpPr>
        <p:spPr>
          <a:xfrm>
            <a:off x="320549" y="4019356"/>
            <a:ext cx="58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94AD0-1C33-FADA-8820-48E35C891CAC}"/>
              </a:ext>
            </a:extLst>
          </p:cNvPr>
          <p:cNvSpPr txBox="1"/>
          <p:nvPr/>
        </p:nvSpPr>
        <p:spPr>
          <a:xfrm>
            <a:off x="103064" y="1955860"/>
            <a:ext cx="90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samples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DDD61-0885-6EE6-0E99-3422633E34DE}"/>
              </a:ext>
            </a:extLst>
          </p:cNvPr>
          <p:cNvSpPr txBox="1"/>
          <p:nvPr/>
        </p:nvSpPr>
        <p:spPr>
          <a:xfrm>
            <a:off x="1713837" y="1732620"/>
            <a:ext cx="131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ML Python </a:t>
            </a:r>
            <a:r>
              <a:rPr lang="en-US" sz="1400" dirty="0" err="1"/>
              <a:t>pgms</a:t>
            </a:r>
            <a:r>
              <a:rPr lang="en-US" sz="1400" dirty="0"/>
              <a:t> +</a:t>
            </a:r>
          </a:p>
          <a:p>
            <a:pPr algn="ctr"/>
            <a:r>
              <a:rPr lang="en-US" sz="1400" dirty="0"/>
              <a:t>dependencies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BADBDC-EC81-009D-58A0-9BD19AB493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1088" y="1919284"/>
            <a:ext cx="24384" cy="1331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54D063-27D5-9A94-50F8-CC0B0F42D365}"/>
              </a:ext>
            </a:extLst>
          </p:cNvPr>
          <p:cNvSpPr txBox="1"/>
          <p:nvPr/>
        </p:nvSpPr>
        <p:spPr>
          <a:xfrm>
            <a:off x="1730743" y="4388093"/>
            <a:ext cx="85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DVC with Git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0E2FF0-17C0-089D-90B2-49D0D6B569A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3712848" y="4255082"/>
            <a:ext cx="812709" cy="1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DA2B071-134E-B856-828F-622AD6F9F18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19456" y="3604828"/>
            <a:ext cx="725424" cy="6613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7D837A-EEAE-F4CC-879A-AA9F8C33AAB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78864" y="3220780"/>
            <a:ext cx="0" cy="69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2F0F9D-77DC-D711-C24B-B32FD9632FB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712848" y="2867212"/>
            <a:ext cx="664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FFE193-1317-3CEF-081F-4D7BBEBEAAE5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10741536" y="2074732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9608195-5E6C-CC97-F8EF-7CB835492DD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645280" y="2867212"/>
            <a:ext cx="2772503" cy="1398961"/>
          </a:xfrm>
          <a:prstGeom prst="bentConnector3">
            <a:avLst>
              <a:gd name="adj1" fmla="val 39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C8AA58-F9BA-5E97-E081-7DBA1207AC7D}"/>
              </a:ext>
            </a:extLst>
          </p:cNvPr>
          <p:cNvSpPr txBox="1"/>
          <p:nvPr/>
        </p:nvSpPr>
        <p:spPr>
          <a:xfrm>
            <a:off x="8441102" y="4642131"/>
            <a:ext cx="121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&amp; </a:t>
            </a:r>
            <a:r>
              <a:rPr lang="en-US" sz="1400" dirty="0" err="1"/>
              <a:t>FastAPI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A8FB40-36C3-F1FD-0699-F40AF91952D7}"/>
              </a:ext>
            </a:extLst>
          </p:cNvPr>
          <p:cNvSpPr txBox="1"/>
          <p:nvPr/>
        </p:nvSpPr>
        <p:spPr>
          <a:xfrm>
            <a:off x="10933658" y="3499289"/>
            <a:ext cx="121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EKS, </a:t>
            </a:r>
            <a:r>
              <a:rPr lang="en-US" sz="1400" dirty="0" err="1"/>
              <a:t>ArgoCD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54C2D7-D51A-E057-A824-7C98F191878E}"/>
              </a:ext>
            </a:extLst>
          </p:cNvPr>
          <p:cNvSpPr txBox="1"/>
          <p:nvPr/>
        </p:nvSpPr>
        <p:spPr>
          <a:xfrm>
            <a:off x="10984198" y="2106248"/>
            <a:ext cx="101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API Gateway</a:t>
            </a: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40461761-BE9A-E3D3-E125-8FD76A93B01A}"/>
              </a:ext>
            </a:extLst>
          </p:cNvPr>
          <p:cNvSpPr/>
          <p:nvPr/>
        </p:nvSpPr>
        <p:spPr>
          <a:xfrm>
            <a:off x="6466892" y="3300028"/>
            <a:ext cx="522454" cy="46651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71ADA6-9D39-BA79-B772-EC95235756F7}"/>
              </a:ext>
            </a:extLst>
          </p:cNvPr>
          <p:cNvSpPr txBox="1"/>
          <p:nvPr/>
        </p:nvSpPr>
        <p:spPr>
          <a:xfrm>
            <a:off x="5041212" y="600091"/>
            <a:ext cx="223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 Code &amp; Data repo as “Single Source of Truth”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653BCE-44E3-550F-5223-15BA74A3CCDF}"/>
              </a:ext>
            </a:extLst>
          </p:cNvPr>
          <p:cNvSpPr txBox="1"/>
          <p:nvPr/>
        </p:nvSpPr>
        <p:spPr>
          <a:xfrm>
            <a:off x="7610009" y="3151551"/>
            <a:ext cx="1386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 Python </a:t>
            </a:r>
            <a:r>
              <a:rPr lang="en-US" sz="1400" dirty="0" err="1"/>
              <a:t>pgms</a:t>
            </a:r>
            <a:r>
              <a:rPr lang="en-US" sz="1400" dirty="0"/>
              <a:t> +</a:t>
            </a:r>
          </a:p>
          <a:p>
            <a:pPr algn="ctr"/>
            <a:r>
              <a:rPr lang="en-US" sz="1400" dirty="0"/>
              <a:t>dependencies</a:t>
            </a:r>
          </a:p>
        </p:txBody>
      </p:sp>
      <p:sp>
        <p:nvSpPr>
          <p:cNvPr id="87" name="Can 86">
            <a:extLst>
              <a:ext uri="{FF2B5EF4-FFF2-40B4-BE49-F238E27FC236}">
                <a16:creationId xmlns:a16="http://schemas.microsoft.com/office/drawing/2014/main" id="{5397AE8B-E299-EC75-1208-74A8ABADC46B}"/>
              </a:ext>
            </a:extLst>
          </p:cNvPr>
          <p:cNvSpPr/>
          <p:nvPr/>
        </p:nvSpPr>
        <p:spPr>
          <a:xfrm>
            <a:off x="5697893" y="1169063"/>
            <a:ext cx="870133" cy="7502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36000" rtlCol="0" anchor="ctr"/>
          <a:lstStyle/>
          <a:p>
            <a:pPr algn="ctr"/>
            <a:r>
              <a:rPr lang="en-US" sz="1400" b="1" dirty="0"/>
              <a:t>GitHub Repo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F6F656D-C5C1-95D8-CEF6-0A91F85327AF}"/>
              </a:ext>
            </a:extLst>
          </p:cNvPr>
          <p:cNvCxnSpPr>
            <a:cxnSpLocks/>
            <a:stCxn id="87" idx="2"/>
            <a:endCxn id="6" idx="0"/>
          </p:cNvCxnSpPr>
          <p:nvPr/>
        </p:nvCxnSpPr>
        <p:spPr>
          <a:xfrm rot="10800000" flipV="1">
            <a:off x="3078865" y="1544174"/>
            <a:ext cx="2619029" cy="9694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D1E6016-B9B0-7635-9D8D-8D60441ABE7C}"/>
              </a:ext>
            </a:extLst>
          </p:cNvPr>
          <p:cNvCxnSpPr>
            <a:cxnSpLocks/>
            <a:stCxn id="87" idx="4"/>
            <a:endCxn id="10" idx="1"/>
          </p:cNvCxnSpPr>
          <p:nvPr/>
        </p:nvCxnSpPr>
        <p:spPr>
          <a:xfrm>
            <a:off x="6568026" y="1544174"/>
            <a:ext cx="1849757" cy="2721999"/>
          </a:xfrm>
          <a:prstGeom prst="bentConnector3">
            <a:avLst>
              <a:gd name="adj1" fmla="val 561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C5A7ADA-5E35-C198-B7B5-C170CBE33F8D}"/>
              </a:ext>
            </a:extLst>
          </p:cNvPr>
          <p:cNvSpPr txBox="1"/>
          <p:nvPr/>
        </p:nvSpPr>
        <p:spPr>
          <a:xfrm>
            <a:off x="6039994" y="2298790"/>
            <a:ext cx="134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pickle (.</a:t>
            </a:r>
            <a:r>
              <a:rPr lang="en-US" sz="1400" dirty="0" err="1"/>
              <a:t>pkl</a:t>
            </a:r>
            <a:r>
              <a:rPr lang="en-US" sz="1400" dirty="0"/>
              <a:t>) file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685888-6481-32A4-1BB4-19B9D774B3B3}"/>
              </a:ext>
            </a:extLst>
          </p:cNvPr>
          <p:cNvSpPr txBox="1"/>
          <p:nvPr/>
        </p:nvSpPr>
        <p:spPr>
          <a:xfrm>
            <a:off x="5219599" y="6600576"/>
            <a:ext cx="1640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GitHub Actions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B935E2-DFBA-47A9-4B1E-7E2F0622E02E}"/>
              </a:ext>
            </a:extLst>
          </p:cNvPr>
          <p:cNvCxnSpPr/>
          <p:nvPr/>
        </p:nvCxnSpPr>
        <p:spPr>
          <a:xfrm>
            <a:off x="845451" y="6186274"/>
            <a:ext cx="10556727" cy="0"/>
          </a:xfrm>
          <a:prstGeom prst="straightConnector1">
            <a:avLst/>
          </a:prstGeom>
          <a:ln w="101600" cmpd="tri">
            <a:headEnd type="diamond" w="sm" len="sm"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E5E0AB-351B-D75E-38D8-6C6E8D999E90}"/>
              </a:ext>
            </a:extLst>
          </p:cNvPr>
          <p:cNvSpPr/>
          <p:nvPr/>
        </p:nvSpPr>
        <p:spPr>
          <a:xfrm>
            <a:off x="5406010" y="5832706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Multi-</a:t>
            </a:r>
            <a:r>
              <a:rPr lang="en-US" sz="1400" dirty="0" err="1"/>
              <a:t>Envs</a:t>
            </a:r>
            <a:r>
              <a:rPr lang="en-US" sz="1400" dirty="0"/>
              <a:t> CI/CD Pipelines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7A04E7F6-7421-A70B-AA88-C598F8F5E957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9685751" y="3452428"/>
            <a:ext cx="1055785" cy="8137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9312C9B-031D-38D6-77F4-A9097F48C1ED}"/>
              </a:ext>
            </a:extLst>
          </p:cNvPr>
          <p:cNvSpPr txBox="1"/>
          <p:nvPr/>
        </p:nvSpPr>
        <p:spPr>
          <a:xfrm>
            <a:off x="10136103" y="4295038"/>
            <a:ext cx="149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image of the  model API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95FD5D20-3861-E003-759A-E8B9C30A73C0}"/>
              </a:ext>
            </a:extLst>
          </p:cNvPr>
          <p:cNvSpPr/>
          <p:nvPr/>
        </p:nvSpPr>
        <p:spPr>
          <a:xfrm>
            <a:off x="10107552" y="-5449"/>
            <a:ext cx="1267968" cy="707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A/B Testing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2BED11F-F419-84A7-A648-0B6224CBF45D}"/>
              </a:ext>
            </a:extLst>
          </p:cNvPr>
          <p:cNvCxnSpPr>
            <a:cxnSpLocks/>
            <a:stCxn id="12" idx="0"/>
            <a:endCxn id="113" idx="2"/>
          </p:cNvCxnSpPr>
          <p:nvPr/>
        </p:nvCxnSpPr>
        <p:spPr>
          <a:xfrm flipV="1">
            <a:off x="10741536" y="701687"/>
            <a:ext cx="0" cy="66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A60DE13-7FA1-F9AB-E89A-0A66CE2AC6B8}"/>
              </a:ext>
            </a:extLst>
          </p:cNvPr>
          <p:cNvSpPr txBox="1"/>
          <p:nvPr/>
        </p:nvSpPr>
        <p:spPr>
          <a:xfrm>
            <a:off x="10984198" y="739258"/>
            <a:ext cx="116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Blue-Green Deployment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E44994B-D0E7-9424-793C-A90E696F4AC9}"/>
              </a:ext>
            </a:extLst>
          </p:cNvPr>
          <p:cNvSpPr txBox="1"/>
          <p:nvPr/>
        </p:nvSpPr>
        <p:spPr>
          <a:xfrm>
            <a:off x="4401922" y="4615663"/>
            <a:ext cx="121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S3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0A2E3D8-5590-2FB5-0C76-3D8B4BAF1FAE}"/>
              </a:ext>
            </a:extLst>
          </p:cNvPr>
          <p:cNvSpPr/>
          <p:nvPr/>
        </p:nvSpPr>
        <p:spPr>
          <a:xfrm>
            <a:off x="5462016" y="-528024"/>
            <a:ext cx="1267968" cy="707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 / Application  Monitoring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F258C84-B7FD-C40B-81E9-8A88831417F8}"/>
              </a:ext>
            </a:extLst>
          </p:cNvPr>
          <p:cNvSpPr txBox="1"/>
          <p:nvPr/>
        </p:nvSpPr>
        <p:spPr>
          <a:xfrm>
            <a:off x="6711354" y="-97566"/>
            <a:ext cx="198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Prometheus, Grafana, AWS X-Ray (tbc)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CC825B-00C5-765D-B53E-2351B8B4E8A3}"/>
              </a:ext>
            </a:extLst>
          </p:cNvPr>
          <p:cNvSpPr txBox="1"/>
          <p:nvPr/>
        </p:nvSpPr>
        <p:spPr>
          <a:xfrm>
            <a:off x="43815" y="-98516"/>
            <a:ext cx="25412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Global Infra implementation via Terraform- </a:t>
            </a:r>
          </a:p>
          <a:p>
            <a:pPr algn="ctr"/>
            <a:r>
              <a:rPr lang="en-US" sz="1400" dirty="0"/>
              <a:t>EC2, VPC, IAM, RDS, …..</a:t>
            </a:r>
          </a:p>
        </p:txBody>
      </p:sp>
    </p:spTree>
    <p:extLst>
      <p:ext uri="{BB962C8B-B14F-4D97-AF65-F5344CB8AC3E}">
        <p14:creationId xmlns:p14="http://schemas.microsoft.com/office/powerpoint/2010/main" val="94748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123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LC CHUA</dc:creator>
  <cp:lastModifiedBy>LC CHUA</cp:lastModifiedBy>
  <cp:revision>5</cp:revision>
  <dcterms:created xsi:type="dcterms:W3CDTF">2024-10-07T03:26:18Z</dcterms:created>
  <dcterms:modified xsi:type="dcterms:W3CDTF">2024-10-07T05:00:05Z</dcterms:modified>
</cp:coreProperties>
</file>