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683694"/>
            <a:ext cx="1219201" cy="922309"/>
            <a:chOff x="8568401" y="3683694"/>
            <a:chExt cx="1219201" cy="9223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683694"/>
              <a:ext cx="1219201" cy="922309"/>
              <a:chOff x="8568401" y="3683694"/>
              <a:chExt cx="1219201" cy="9223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683694"/>
                <a:ext cx="1133458" cy="0"/>
              </a:xfrm>
              <a:prstGeom prst="line">
                <a:avLst/>
              </a:prstGeom>
              <a:ln w="5715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Hoan LE</dc:creator>
  <cp:lastModifiedBy>Van Hoan LE</cp:lastModifiedBy>
  <cp:revision>9</cp:revision>
  <dcterms:created xsi:type="dcterms:W3CDTF">2025-02-06T19:37:27Z</dcterms:created>
  <dcterms:modified xsi:type="dcterms:W3CDTF">2025-02-09T13:35:12Z</dcterms:modified>
</cp:coreProperties>
</file>