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D"/>
    <a:srgbClr val="156082"/>
    <a:srgbClr val="D00000"/>
    <a:srgbClr val="C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/>
    <p:restoredTop sz="94660"/>
  </p:normalViewPr>
  <p:slideViewPr>
    <p:cSldViewPr snapToGrid="0">
      <p:cViewPr varScale="1">
        <p:scale>
          <a:sx n="149" d="100"/>
          <a:sy n="149" d="100"/>
        </p:scale>
        <p:origin x="2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52E8-7856-377F-6727-322508356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70B46-26C1-1602-258A-B8047013E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B4B49-AF93-9910-8786-730055BD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3B38-8952-6A6C-2686-C9F2E85D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6E5A-CA67-A2E3-6D66-51153327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3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2403-4424-5154-A696-62F34EBB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2EC5A-F8CC-FF83-D1C1-805721DBA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3E2B-4EFA-9F76-4B9B-F26E4191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6FD76-2EA2-F94D-6CC5-AC68F7BE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D1E4-E0B9-2062-1D5A-782F7675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CD766-9044-B886-5A5E-9171ABA22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2F563-AA97-3065-77F9-CD0DDDA8C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39AB2-E88A-6C6F-EA1C-81B4305C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48F01-1ED2-7B72-8834-3593FD9E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ED0C-DB12-BBD1-6A24-E74AA12D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A102-987B-59A9-5947-68109252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DD2D6-5274-7277-181B-F1676D8F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08811-C242-A27E-9465-84EBDA9C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3132-C228-40F9-A7ED-8023C82C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702DD-A832-B1DA-8122-4E9E34E9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0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FC50-5DB4-BFBE-A6EB-0426CB11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95DB6-1719-1138-EFA0-E1FC8F00A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18A2-966B-EE87-87F8-9779B2C4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9C45D-7428-6A25-A056-AC3D3F05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C0F0-1CE1-0524-7B99-21C7C746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0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C5DD-BF42-A694-AE1C-E6820F84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0A60-06AF-FF94-22D2-93883164B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CBD03-3298-88BE-BF11-C5D018A8F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B5237-1512-5711-0627-8908B60E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FD03C-5E4E-2815-1BC5-DCA0870C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ECFB3-D063-A868-8F24-3D70F5BD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9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2051-52A5-6C15-FBD3-5B54527F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65EF-332C-0F14-B840-55EEC9EFA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13404-393F-C699-7908-C5EFB5A4C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4638A-3352-D1AC-2DA2-E6EB93091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F17B5-DD73-7696-C653-246B8FCD4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36210-3D7B-2D00-4413-CEBE3FC5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F48A7-0D17-50A1-276A-EB236777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B30F9-8050-BBC2-D8C7-CF84D16B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2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4206-719E-F2A2-0E90-58B5456A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062CD-96F0-48FF-A389-C1A0855C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7FD95-A00D-CE22-1F9D-0631D019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48886-E502-6BFD-6159-F79BAFCC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6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527EB-1C14-7E10-570D-A3AB710B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DAECC-A625-EE28-ED55-C80AC9BC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9D9C8-1F54-C83C-1550-6816AA1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7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BFFF-A20E-9166-AA4B-994B5FB6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4995-30B4-7E4B-78ED-E755DED1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5750B-E4DC-4382-6597-E7C143765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05270-C56B-E45F-DDD1-3E2D6EA7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25D4B-2FD6-9723-265B-916049C8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2A2B0-3C2E-3468-D8A0-97999F6A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BFC9-46BC-A280-5311-F4DAC047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2C293-39CC-029F-36E8-B818134A9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6A70D-EEBE-CA1A-3BA9-069201488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1EF7-EE8A-D239-C8CF-14D2B8B5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6CC0-CCC2-CB1D-4895-7C68C505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8956F-6434-5779-7F86-809F380C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7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DC0B4-DA24-97A0-ADD4-9F4CE5EC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8E8F7-19EF-AABB-4251-51CDC35A0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A1403-296D-66BD-8924-337BD3400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739118-5D76-D243-9607-339F9C0D3323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54C11-64F4-B2B7-37B4-F87EE0B85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3440-DA0B-0BB1-015B-75581E258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A46D9C-AB76-C249-9469-514F26A85DA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B833D7C-9CE4-7A5E-0FA2-B120BC79046F}"/>
              </a:ext>
            </a:extLst>
          </p:cNvPr>
          <p:cNvGrpSpPr/>
          <p:nvPr/>
        </p:nvGrpSpPr>
        <p:grpSpPr>
          <a:xfrm>
            <a:off x="3200400" y="2491257"/>
            <a:ext cx="762000" cy="853193"/>
            <a:chOff x="3200400" y="2491257"/>
            <a:chExt cx="762000" cy="853193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6B6C9A0-4499-09C0-821B-30B5FA44C0C9}"/>
                </a:ext>
              </a:extLst>
            </p:cNvPr>
            <p:cNvSpPr/>
            <p:nvPr/>
          </p:nvSpPr>
          <p:spPr>
            <a:xfrm>
              <a:off x="3281819" y="2491257"/>
              <a:ext cx="680581" cy="853192"/>
            </a:xfrm>
            <a:custGeom>
              <a:avLst/>
              <a:gdLst>
                <a:gd name="connsiteX0" fmla="*/ 0 w 905871"/>
                <a:gd name="connsiteY0" fmla="*/ 853192 h 853192"/>
                <a:gd name="connsiteX1" fmla="*/ 87682 w 905871"/>
                <a:gd name="connsiteY1" fmla="*/ 101631 h 853192"/>
                <a:gd name="connsiteX2" fmla="*/ 350729 w 905871"/>
                <a:gd name="connsiteY2" fmla="*/ 640250 h 853192"/>
                <a:gd name="connsiteX3" fmla="*/ 463463 w 905871"/>
                <a:gd name="connsiteY3" fmla="*/ 1422 h 853192"/>
                <a:gd name="connsiteX4" fmla="*/ 676406 w 905871"/>
                <a:gd name="connsiteY4" fmla="*/ 464885 h 853192"/>
                <a:gd name="connsiteX5" fmla="*/ 901874 w 905871"/>
                <a:gd name="connsiteY5" fmla="*/ 377203 h 853192"/>
                <a:gd name="connsiteX6" fmla="*/ 839244 w 905871"/>
                <a:gd name="connsiteY6" fmla="*/ 377203 h 85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71" h="853192">
                  <a:moveTo>
                    <a:pt x="0" y="853192"/>
                  </a:moveTo>
                  <a:cubicBezTo>
                    <a:pt x="14613" y="495156"/>
                    <a:pt x="29227" y="137121"/>
                    <a:pt x="87682" y="101631"/>
                  </a:cubicBezTo>
                  <a:cubicBezTo>
                    <a:pt x="146137" y="66141"/>
                    <a:pt x="288099" y="656951"/>
                    <a:pt x="350729" y="640250"/>
                  </a:cubicBezTo>
                  <a:cubicBezTo>
                    <a:pt x="413359" y="623549"/>
                    <a:pt x="409183" y="30650"/>
                    <a:pt x="463463" y="1422"/>
                  </a:cubicBezTo>
                  <a:cubicBezTo>
                    <a:pt x="517743" y="-27806"/>
                    <a:pt x="603338" y="402255"/>
                    <a:pt x="676406" y="464885"/>
                  </a:cubicBezTo>
                  <a:cubicBezTo>
                    <a:pt x="749474" y="527515"/>
                    <a:pt x="874734" y="391817"/>
                    <a:pt x="901874" y="377203"/>
                  </a:cubicBezTo>
                  <a:cubicBezTo>
                    <a:pt x="929014" y="362589"/>
                    <a:pt x="807929" y="448184"/>
                    <a:pt x="839244" y="377203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B3EE87-A9C4-66BB-D742-8AE82F49C63D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V="1">
              <a:off x="3200400" y="2868460"/>
              <a:ext cx="758997" cy="475990"/>
            </a:xfrm>
            <a:prstGeom prst="line">
              <a:avLst/>
            </a:prstGeom>
            <a:ln w="57150">
              <a:solidFill>
                <a:srgbClr val="D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02221195-6110-3729-029E-14519DCF3BED}"/>
              </a:ext>
            </a:extLst>
          </p:cNvPr>
          <p:cNvSpPr/>
          <p:nvPr/>
        </p:nvSpPr>
        <p:spPr>
          <a:xfrm>
            <a:off x="5388429" y="3233057"/>
            <a:ext cx="228600" cy="63373"/>
          </a:xfrm>
          <a:custGeom>
            <a:avLst/>
            <a:gdLst>
              <a:gd name="connsiteX0" fmla="*/ 0 w 228600"/>
              <a:gd name="connsiteY0" fmla="*/ 10886 h 63373"/>
              <a:gd name="connsiteX1" fmla="*/ 228600 w 228600"/>
              <a:gd name="connsiteY1" fmla="*/ 0 h 6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63373">
                <a:moveTo>
                  <a:pt x="0" y="10886"/>
                </a:moveTo>
                <a:cubicBezTo>
                  <a:pt x="80736" y="58057"/>
                  <a:pt x="161472" y="105229"/>
                  <a:pt x="2286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C477784-3218-99CF-B1B6-93A99E33C66D}"/>
              </a:ext>
            </a:extLst>
          </p:cNvPr>
          <p:cNvSpPr/>
          <p:nvPr/>
        </p:nvSpPr>
        <p:spPr>
          <a:xfrm>
            <a:off x="6259286" y="1403137"/>
            <a:ext cx="1034143" cy="717111"/>
          </a:xfrm>
          <a:custGeom>
            <a:avLst/>
            <a:gdLst>
              <a:gd name="connsiteX0" fmla="*/ 0 w 1034143"/>
              <a:gd name="connsiteY0" fmla="*/ 676034 h 717111"/>
              <a:gd name="connsiteX1" fmla="*/ 326571 w 1034143"/>
              <a:gd name="connsiteY1" fmla="*/ 501863 h 717111"/>
              <a:gd name="connsiteX2" fmla="*/ 391885 w 1034143"/>
              <a:gd name="connsiteY2" fmla="*/ 1120 h 717111"/>
              <a:gd name="connsiteX3" fmla="*/ 576943 w 1034143"/>
              <a:gd name="connsiteY3" fmla="*/ 654263 h 717111"/>
              <a:gd name="connsiteX4" fmla="*/ 1034143 w 1034143"/>
              <a:gd name="connsiteY4" fmla="*/ 654263 h 717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143" h="717111">
                <a:moveTo>
                  <a:pt x="0" y="676034"/>
                </a:moveTo>
                <a:cubicBezTo>
                  <a:pt x="130628" y="645191"/>
                  <a:pt x="261257" y="614348"/>
                  <a:pt x="326571" y="501863"/>
                </a:cubicBezTo>
                <a:cubicBezTo>
                  <a:pt x="391885" y="389378"/>
                  <a:pt x="350156" y="-24280"/>
                  <a:pt x="391885" y="1120"/>
                </a:cubicBezTo>
                <a:cubicBezTo>
                  <a:pt x="433614" y="26520"/>
                  <a:pt x="469900" y="545406"/>
                  <a:pt x="576943" y="654263"/>
                </a:cubicBezTo>
                <a:cubicBezTo>
                  <a:pt x="683986" y="763120"/>
                  <a:pt x="859064" y="708691"/>
                  <a:pt x="1034143" y="65426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BB6FA2-AF62-D3B8-3A1D-98D97639BE4B}"/>
              </a:ext>
            </a:extLst>
          </p:cNvPr>
          <p:cNvGrpSpPr/>
          <p:nvPr/>
        </p:nvGrpSpPr>
        <p:grpSpPr>
          <a:xfrm>
            <a:off x="6123886" y="3804557"/>
            <a:ext cx="1034144" cy="794657"/>
            <a:chOff x="6123886" y="3804557"/>
            <a:chExt cx="1034144" cy="794657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975F28F-3555-F7AB-9D9B-29B0842525EE}"/>
                </a:ext>
              </a:extLst>
            </p:cNvPr>
            <p:cNvSpPr/>
            <p:nvPr/>
          </p:nvSpPr>
          <p:spPr>
            <a:xfrm>
              <a:off x="6123886" y="3804557"/>
              <a:ext cx="1034144" cy="794657"/>
            </a:xfrm>
            <a:custGeom>
              <a:avLst/>
              <a:gdLst>
                <a:gd name="connsiteX0" fmla="*/ 0 w 1262743"/>
                <a:gd name="connsiteY0" fmla="*/ 1175986 h 1175986"/>
                <a:gd name="connsiteX1" fmla="*/ 478972 w 1262743"/>
                <a:gd name="connsiteY1" fmla="*/ 914729 h 1175986"/>
                <a:gd name="connsiteX2" fmla="*/ 609600 w 1262743"/>
                <a:gd name="connsiteY2" fmla="*/ 329 h 1175986"/>
                <a:gd name="connsiteX3" fmla="*/ 849086 w 1262743"/>
                <a:gd name="connsiteY3" fmla="*/ 1023586 h 1175986"/>
                <a:gd name="connsiteX4" fmla="*/ 1262743 w 1262743"/>
                <a:gd name="connsiteY4" fmla="*/ 1154215 h 117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43" h="1175986">
                  <a:moveTo>
                    <a:pt x="0" y="1175986"/>
                  </a:moveTo>
                  <a:cubicBezTo>
                    <a:pt x="188686" y="1143329"/>
                    <a:pt x="377372" y="1110672"/>
                    <a:pt x="478972" y="914729"/>
                  </a:cubicBezTo>
                  <a:cubicBezTo>
                    <a:pt x="580572" y="718786"/>
                    <a:pt x="547914" y="-17814"/>
                    <a:pt x="609600" y="329"/>
                  </a:cubicBezTo>
                  <a:cubicBezTo>
                    <a:pt x="671286" y="18472"/>
                    <a:pt x="740229" y="831272"/>
                    <a:pt x="849086" y="1023586"/>
                  </a:cubicBezTo>
                  <a:cubicBezTo>
                    <a:pt x="957943" y="1215900"/>
                    <a:pt x="1197429" y="1132444"/>
                    <a:pt x="1262743" y="115421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150AE1-9B80-D6C3-FF4A-FA0790482C1E}"/>
                </a:ext>
              </a:extLst>
            </p:cNvPr>
            <p:cNvSpPr/>
            <p:nvPr/>
          </p:nvSpPr>
          <p:spPr>
            <a:xfrm>
              <a:off x="6259286" y="3854889"/>
              <a:ext cx="76200" cy="346997"/>
            </a:xfrm>
            <a:prstGeom prst="rect">
              <a:avLst/>
            </a:prstGeom>
            <a:solidFill>
              <a:srgbClr val="D00000"/>
            </a:solidFill>
            <a:ln>
              <a:solidFill>
                <a:srgbClr val="C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E4374B-657E-1089-9BFE-20E062C797DC}"/>
                </a:ext>
              </a:extLst>
            </p:cNvPr>
            <p:cNvSpPr/>
            <p:nvPr/>
          </p:nvSpPr>
          <p:spPr>
            <a:xfrm rot="5400000">
              <a:off x="6259285" y="3854889"/>
              <a:ext cx="76200" cy="346997"/>
            </a:xfrm>
            <a:prstGeom prst="rect">
              <a:avLst/>
            </a:prstGeom>
            <a:solidFill>
              <a:srgbClr val="D00000"/>
            </a:solidFill>
            <a:ln>
              <a:solidFill>
                <a:srgbClr val="C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BCF0F-7B7D-6ECB-DF9D-C219BF86A73B}"/>
              </a:ext>
            </a:extLst>
          </p:cNvPr>
          <p:cNvGrpSpPr/>
          <p:nvPr/>
        </p:nvGrpSpPr>
        <p:grpSpPr>
          <a:xfrm>
            <a:off x="8568401" y="3683694"/>
            <a:ext cx="1219201" cy="922309"/>
            <a:chOff x="8568401" y="3683694"/>
            <a:chExt cx="1219201" cy="92230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A00C56-1854-DAAE-B532-C3AD5E399254}"/>
                </a:ext>
              </a:extLst>
            </p:cNvPr>
            <p:cNvGrpSpPr/>
            <p:nvPr/>
          </p:nvGrpSpPr>
          <p:grpSpPr>
            <a:xfrm>
              <a:off x="8568401" y="3683694"/>
              <a:ext cx="1219201" cy="922309"/>
              <a:chOff x="8568401" y="3683694"/>
              <a:chExt cx="1219201" cy="922309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78AB21F-5AF2-B704-0511-C61702DB1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4144" y="3683694"/>
                <a:ext cx="1133458" cy="0"/>
              </a:xfrm>
              <a:prstGeom prst="line">
                <a:avLst/>
              </a:prstGeom>
              <a:ln w="76200">
                <a:solidFill>
                  <a:srgbClr val="D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EB67275-BA45-0F26-36A8-9D4847BED167}"/>
                  </a:ext>
                </a:extLst>
              </p:cNvPr>
              <p:cNvSpPr/>
              <p:nvPr/>
            </p:nvSpPr>
            <p:spPr>
              <a:xfrm>
                <a:off x="8568401" y="3811346"/>
                <a:ext cx="1034144" cy="794657"/>
              </a:xfrm>
              <a:custGeom>
                <a:avLst/>
                <a:gdLst>
                  <a:gd name="connsiteX0" fmla="*/ 0 w 1262743"/>
                  <a:gd name="connsiteY0" fmla="*/ 1175986 h 1175986"/>
                  <a:gd name="connsiteX1" fmla="*/ 478972 w 1262743"/>
                  <a:gd name="connsiteY1" fmla="*/ 914729 h 1175986"/>
                  <a:gd name="connsiteX2" fmla="*/ 609600 w 1262743"/>
                  <a:gd name="connsiteY2" fmla="*/ 329 h 1175986"/>
                  <a:gd name="connsiteX3" fmla="*/ 849086 w 1262743"/>
                  <a:gd name="connsiteY3" fmla="*/ 1023586 h 1175986"/>
                  <a:gd name="connsiteX4" fmla="*/ 1262743 w 1262743"/>
                  <a:gd name="connsiteY4" fmla="*/ 1154215 h 1175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2743" h="1175986">
                    <a:moveTo>
                      <a:pt x="0" y="1175986"/>
                    </a:moveTo>
                    <a:cubicBezTo>
                      <a:pt x="188686" y="1143329"/>
                      <a:pt x="377372" y="1110672"/>
                      <a:pt x="478972" y="914729"/>
                    </a:cubicBezTo>
                    <a:cubicBezTo>
                      <a:pt x="580572" y="718786"/>
                      <a:pt x="547914" y="-17814"/>
                      <a:pt x="609600" y="329"/>
                    </a:cubicBezTo>
                    <a:cubicBezTo>
                      <a:pt x="671286" y="18472"/>
                      <a:pt x="740229" y="831272"/>
                      <a:pt x="849086" y="1023586"/>
                    </a:cubicBezTo>
                    <a:cubicBezTo>
                      <a:pt x="957943" y="1215900"/>
                      <a:pt x="1197429" y="1132444"/>
                      <a:pt x="1262743" y="115421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2248F3C-D89A-DE1C-9611-A774C747096F}"/>
                </a:ext>
              </a:extLst>
            </p:cNvPr>
            <p:cNvSpPr/>
            <p:nvPr/>
          </p:nvSpPr>
          <p:spPr>
            <a:xfrm>
              <a:off x="8753458" y="3811346"/>
              <a:ext cx="1034144" cy="794657"/>
            </a:xfrm>
            <a:custGeom>
              <a:avLst/>
              <a:gdLst>
                <a:gd name="connsiteX0" fmla="*/ 0 w 1262743"/>
                <a:gd name="connsiteY0" fmla="*/ 1175986 h 1175986"/>
                <a:gd name="connsiteX1" fmla="*/ 478972 w 1262743"/>
                <a:gd name="connsiteY1" fmla="*/ 914729 h 1175986"/>
                <a:gd name="connsiteX2" fmla="*/ 609600 w 1262743"/>
                <a:gd name="connsiteY2" fmla="*/ 329 h 1175986"/>
                <a:gd name="connsiteX3" fmla="*/ 849086 w 1262743"/>
                <a:gd name="connsiteY3" fmla="*/ 1023586 h 1175986"/>
                <a:gd name="connsiteX4" fmla="*/ 1262743 w 1262743"/>
                <a:gd name="connsiteY4" fmla="*/ 1154215 h 117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43" h="1175986">
                  <a:moveTo>
                    <a:pt x="0" y="1175986"/>
                  </a:moveTo>
                  <a:cubicBezTo>
                    <a:pt x="188686" y="1143329"/>
                    <a:pt x="377372" y="1110672"/>
                    <a:pt x="478972" y="914729"/>
                  </a:cubicBezTo>
                  <a:cubicBezTo>
                    <a:pt x="580572" y="718786"/>
                    <a:pt x="547914" y="-17814"/>
                    <a:pt x="609600" y="329"/>
                  </a:cubicBezTo>
                  <a:cubicBezTo>
                    <a:pt x="671286" y="18472"/>
                    <a:pt x="740229" y="831272"/>
                    <a:pt x="849086" y="1023586"/>
                  </a:cubicBezTo>
                  <a:cubicBezTo>
                    <a:pt x="957943" y="1215900"/>
                    <a:pt x="1197429" y="1132444"/>
                    <a:pt x="1262743" y="115421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07BDC365-CE43-4666-BDDF-0822D9C4EC24}"/>
              </a:ext>
            </a:extLst>
          </p:cNvPr>
          <p:cNvGrpSpPr/>
          <p:nvPr/>
        </p:nvGrpSpPr>
        <p:grpSpPr>
          <a:xfrm>
            <a:off x="1981199" y="4873645"/>
            <a:ext cx="1034144" cy="845341"/>
            <a:chOff x="1981199" y="4873645"/>
            <a:chExt cx="1034144" cy="845341"/>
          </a:xfrm>
        </p:grpSpPr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0DFE1D0F-DC0D-4F23-B2DA-3B2AE057D766}"/>
                </a:ext>
              </a:extLst>
            </p:cNvPr>
            <p:cNvSpPr/>
            <p:nvPr/>
          </p:nvSpPr>
          <p:spPr>
            <a:xfrm>
              <a:off x="1981199" y="5080000"/>
              <a:ext cx="1034144" cy="638986"/>
            </a:xfrm>
            <a:custGeom>
              <a:avLst/>
              <a:gdLst>
                <a:gd name="connsiteX0" fmla="*/ 0 w 1262743"/>
                <a:gd name="connsiteY0" fmla="*/ 1175986 h 1175986"/>
                <a:gd name="connsiteX1" fmla="*/ 478972 w 1262743"/>
                <a:gd name="connsiteY1" fmla="*/ 914729 h 1175986"/>
                <a:gd name="connsiteX2" fmla="*/ 609600 w 1262743"/>
                <a:gd name="connsiteY2" fmla="*/ 329 h 1175986"/>
                <a:gd name="connsiteX3" fmla="*/ 849086 w 1262743"/>
                <a:gd name="connsiteY3" fmla="*/ 1023586 h 1175986"/>
                <a:gd name="connsiteX4" fmla="*/ 1262743 w 1262743"/>
                <a:gd name="connsiteY4" fmla="*/ 1154215 h 117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43" h="1175986">
                  <a:moveTo>
                    <a:pt x="0" y="1175986"/>
                  </a:moveTo>
                  <a:cubicBezTo>
                    <a:pt x="188686" y="1143329"/>
                    <a:pt x="377372" y="1110672"/>
                    <a:pt x="478972" y="914729"/>
                  </a:cubicBezTo>
                  <a:cubicBezTo>
                    <a:pt x="580572" y="718786"/>
                    <a:pt x="547914" y="-17814"/>
                    <a:pt x="609600" y="329"/>
                  </a:cubicBezTo>
                  <a:cubicBezTo>
                    <a:pt x="671286" y="18472"/>
                    <a:pt x="740229" y="831272"/>
                    <a:pt x="849086" y="1023586"/>
                  </a:cubicBezTo>
                  <a:cubicBezTo>
                    <a:pt x="957943" y="1215900"/>
                    <a:pt x="1197429" y="1132444"/>
                    <a:pt x="1262743" y="115421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832AC24-B752-458E-B297-9A71AF0F47B0}"/>
                </a:ext>
              </a:extLst>
            </p:cNvPr>
            <p:cNvSpPr/>
            <p:nvPr/>
          </p:nvSpPr>
          <p:spPr>
            <a:xfrm>
              <a:off x="2593711" y="4873645"/>
              <a:ext cx="410853" cy="283364"/>
            </a:xfrm>
            <a:prstGeom prst="roundRect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15BE14E6-1479-4439-8300-AEE70FAD7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49" y="270089"/>
            <a:ext cx="2064282" cy="2064282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F2477747-261E-45D2-AD36-6F267D2D6645}"/>
              </a:ext>
            </a:extLst>
          </p:cNvPr>
          <p:cNvGrpSpPr/>
          <p:nvPr/>
        </p:nvGrpSpPr>
        <p:grpSpPr>
          <a:xfrm>
            <a:off x="10168767" y="1932376"/>
            <a:ext cx="1181303" cy="1018811"/>
            <a:chOff x="10168767" y="1932376"/>
            <a:chExt cx="1181303" cy="1018811"/>
          </a:xfrm>
        </p:grpSpPr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CE2E5D30-5573-461B-A42E-D923B5FC7203}"/>
                </a:ext>
              </a:extLst>
            </p:cNvPr>
            <p:cNvSpPr/>
            <p:nvPr/>
          </p:nvSpPr>
          <p:spPr>
            <a:xfrm>
              <a:off x="10168767" y="2222689"/>
              <a:ext cx="173500" cy="151338"/>
            </a:xfrm>
            <a:prstGeom prst="roundRect">
              <a:avLst>
                <a:gd name="adj" fmla="val 5000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8185D1F9-54C4-4B20-A365-3834D09CD628}"/>
                </a:ext>
              </a:extLst>
            </p:cNvPr>
            <p:cNvSpPr/>
            <p:nvPr/>
          </p:nvSpPr>
          <p:spPr>
            <a:xfrm>
              <a:off x="10168767" y="2514466"/>
              <a:ext cx="173500" cy="151338"/>
            </a:xfrm>
            <a:prstGeom prst="roundRect">
              <a:avLst>
                <a:gd name="adj" fmla="val 5000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1406288D-AA39-4905-8281-0EB4EDF4E092}"/>
                </a:ext>
              </a:extLst>
            </p:cNvPr>
            <p:cNvSpPr/>
            <p:nvPr/>
          </p:nvSpPr>
          <p:spPr>
            <a:xfrm>
              <a:off x="10168767" y="2799849"/>
              <a:ext cx="173500" cy="151338"/>
            </a:xfrm>
            <a:prstGeom prst="roundRect">
              <a:avLst>
                <a:gd name="adj" fmla="val 5000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 : coins arrondis 37">
              <a:extLst>
                <a:ext uri="{FF2B5EF4-FFF2-40B4-BE49-F238E27FC236}">
                  <a16:creationId xmlns:a16="http://schemas.microsoft.com/office/drawing/2014/main" id="{1F15C487-EB61-4061-9EB7-903C8CD37C0C}"/>
                </a:ext>
              </a:extLst>
            </p:cNvPr>
            <p:cNvSpPr/>
            <p:nvPr/>
          </p:nvSpPr>
          <p:spPr>
            <a:xfrm>
              <a:off x="10537980" y="1932376"/>
              <a:ext cx="812090" cy="151337"/>
            </a:xfrm>
            <a:prstGeom prst="roundRect">
              <a:avLst>
                <a:gd name="adj" fmla="val 5000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 : coins arrondis 38">
              <a:extLst>
                <a:ext uri="{FF2B5EF4-FFF2-40B4-BE49-F238E27FC236}">
                  <a16:creationId xmlns:a16="http://schemas.microsoft.com/office/drawing/2014/main" id="{1BA9E9F5-28F1-4B83-8448-9E2767A13E91}"/>
                </a:ext>
              </a:extLst>
            </p:cNvPr>
            <p:cNvSpPr/>
            <p:nvPr/>
          </p:nvSpPr>
          <p:spPr>
            <a:xfrm>
              <a:off x="10168767" y="1932376"/>
              <a:ext cx="173500" cy="151338"/>
            </a:xfrm>
            <a:prstGeom prst="roundRect">
              <a:avLst>
                <a:gd name="adj" fmla="val 5000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85FB4F21-6F84-40DC-8245-AB45547DD0AF}"/>
                </a:ext>
              </a:extLst>
            </p:cNvPr>
            <p:cNvSpPr/>
            <p:nvPr/>
          </p:nvSpPr>
          <p:spPr>
            <a:xfrm>
              <a:off x="10537980" y="2219181"/>
              <a:ext cx="812090" cy="151337"/>
            </a:xfrm>
            <a:prstGeom prst="roundRect">
              <a:avLst>
                <a:gd name="adj" fmla="val 5000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 : coins arrondis 40">
              <a:extLst>
                <a:ext uri="{FF2B5EF4-FFF2-40B4-BE49-F238E27FC236}">
                  <a16:creationId xmlns:a16="http://schemas.microsoft.com/office/drawing/2014/main" id="{C4988242-E4EC-4A9B-927C-ADCEF5DF557C}"/>
                </a:ext>
              </a:extLst>
            </p:cNvPr>
            <p:cNvSpPr/>
            <p:nvPr/>
          </p:nvSpPr>
          <p:spPr>
            <a:xfrm>
              <a:off x="10537980" y="2505986"/>
              <a:ext cx="812090" cy="151337"/>
            </a:xfrm>
            <a:prstGeom prst="roundRect">
              <a:avLst>
                <a:gd name="adj" fmla="val 5000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8168E9CC-501E-4992-AFA3-218025443D21}"/>
                </a:ext>
              </a:extLst>
            </p:cNvPr>
            <p:cNvSpPr/>
            <p:nvPr/>
          </p:nvSpPr>
          <p:spPr>
            <a:xfrm>
              <a:off x="10537980" y="2792791"/>
              <a:ext cx="812090" cy="151337"/>
            </a:xfrm>
            <a:prstGeom prst="roundRect">
              <a:avLst>
                <a:gd name="adj" fmla="val 50000"/>
              </a:avLst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5489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>
            <a:extLst>
              <a:ext uri="{FF2B5EF4-FFF2-40B4-BE49-F238E27FC236}">
                <a16:creationId xmlns:a16="http://schemas.microsoft.com/office/drawing/2014/main" id="{D5D37889-733F-4D85-993E-3FF25CAC561C}"/>
              </a:ext>
            </a:extLst>
          </p:cNvPr>
          <p:cNvGrpSpPr/>
          <p:nvPr/>
        </p:nvGrpSpPr>
        <p:grpSpPr>
          <a:xfrm>
            <a:off x="3215024" y="198651"/>
            <a:ext cx="2064282" cy="2064282"/>
            <a:chOff x="443249" y="270089"/>
            <a:chExt cx="2064282" cy="2064282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131783B8-BCAF-4590-AAF4-DB4B9AFDF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249" y="270089"/>
              <a:ext cx="2064282" cy="2064282"/>
            </a:xfrm>
            <a:prstGeom prst="rect">
              <a:avLst/>
            </a:prstGeom>
          </p:spPr>
        </p:pic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868AD336-A778-4855-8A28-055AD9D1C208}"/>
                </a:ext>
              </a:extLst>
            </p:cNvPr>
            <p:cNvSpPr/>
            <p:nvPr/>
          </p:nvSpPr>
          <p:spPr>
            <a:xfrm>
              <a:off x="722915" y="542611"/>
              <a:ext cx="1504950" cy="1519237"/>
            </a:xfrm>
            <a:prstGeom prst="roundRect">
              <a:avLst/>
            </a:prstGeom>
            <a:solidFill>
              <a:srgbClr val="E8E8ED"/>
            </a:solidFill>
            <a:ln>
              <a:solidFill>
                <a:srgbClr val="E8E8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44057623-40AF-4390-BADE-E8EE452C6F21}"/>
              </a:ext>
            </a:extLst>
          </p:cNvPr>
          <p:cNvGrpSpPr/>
          <p:nvPr/>
        </p:nvGrpSpPr>
        <p:grpSpPr>
          <a:xfrm>
            <a:off x="5880555" y="198651"/>
            <a:ext cx="2064282" cy="2064282"/>
            <a:chOff x="443249" y="270089"/>
            <a:chExt cx="2064282" cy="2064282"/>
          </a:xfrm>
        </p:grpSpPr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1DC39183-EB16-4BE2-88E5-6205737E7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249" y="270089"/>
              <a:ext cx="2064282" cy="2064282"/>
            </a:xfrm>
            <a:prstGeom prst="rect">
              <a:avLst/>
            </a:prstGeom>
          </p:spPr>
        </p:pic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D4C3DE70-BA4B-4CC6-BC38-3788665A2EAE}"/>
                </a:ext>
              </a:extLst>
            </p:cNvPr>
            <p:cNvSpPr/>
            <p:nvPr/>
          </p:nvSpPr>
          <p:spPr>
            <a:xfrm>
              <a:off x="722915" y="542611"/>
              <a:ext cx="1504950" cy="1519237"/>
            </a:xfrm>
            <a:prstGeom prst="roundRect">
              <a:avLst/>
            </a:prstGeom>
            <a:solidFill>
              <a:srgbClr val="E8E8ED"/>
            </a:solidFill>
            <a:ln>
              <a:solidFill>
                <a:srgbClr val="E8E8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7B06405D-5ADD-464D-AF60-95237C766B93}"/>
              </a:ext>
            </a:extLst>
          </p:cNvPr>
          <p:cNvGrpSpPr/>
          <p:nvPr/>
        </p:nvGrpSpPr>
        <p:grpSpPr>
          <a:xfrm>
            <a:off x="262274" y="198651"/>
            <a:ext cx="2064282" cy="2064282"/>
            <a:chOff x="262274" y="198651"/>
            <a:chExt cx="2064282" cy="2064282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17786929-5888-46A1-A644-BBF872718226}"/>
                </a:ext>
              </a:extLst>
            </p:cNvPr>
            <p:cNvGrpSpPr/>
            <p:nvPr/>
          </p:nvGrpSpPr>
          <p:grpSpPr>
            <a:xfrm>
              <a:off x="262274" y="198651"/>
              <a:ext cx="2064282" cy="2064282"/>
              <a:chOff x="443249" y="270089"/>
              <a:chExt cx="2064282" cy="2064282"/>
            </a:xfrm>
          </p:grpSpPr>
          <p:pic>
            <p:nvPicPr>
              <p:cNvPr id="4" name="Image 3">
                <a:extLst>
                  <a:ext uri="{FF2B5EF4-FFF2-40B4-BE49-F238E27FC236}">
                    <a16:creationId xmlns:a16="http://schemas.microsoft.com/office/drawing/2014/main" id="{283B6144-FA0A-414D-80FF-0569E98C26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43249" y="270089"/>
                <a:ext cx="2064282" cy="2064282"/>
              </a:xfrm>
              <a:prstGeom prst="rect">
                <a:avLst/>
              </a:prstGeom>
            </p:spPr>
          </p:pic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C397E8FD-B12F-441D-B524-B10B75884432}"/>
                  </a:ext>
                </a:extLst>
              </p:cNvPr>
              <p:cNvSpPr/>
              <p:nvPr/>
            </p:nvSpPr>
            <p:spPr>
              <a:xfrm>
                <a:off x="722915" y="542611"/>
                <a:ext cx="1504950" cy="1519237"/>
              </a:xfrm>
              <a:prstGeom prst="roundRect">
                <a:avLst/>
              </a:prstGeom>
              <a:solidFill>
                <a:srgbClr val="E8E8ED"/>
              </a:solidFill>
              <a:ln>
                <a:solidFill>
                  <a:srgbClr val="E8E8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A06C0AC7-9446-4A0D-B575-EB94D79FD399}"/>
                </a:ext>
              </a:extLst>
            </p:cNvPr>
            <p:cNvGrpSpPr/>
            <p:nvPr/>
          </p:nvGrpSpPr>
          <p:grpSpPr>
            <a:xfrm>
              <a:off x="541942" y="450507"/>
              <a:ext cx="1531615" cy="1314350"/>
              <a:chOff x="1981200" y="4768594"/>
              <a:chExt cx="1107494" cy="950392"/>
            </a:xfrm>
          </p:grpSpPr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57584AAC-680F-4BB0-A619-269EBDC496A2}"/>
                  </a:ext>
                </a:extLst>
              </p:cNvPr>
              <p:cNvSpPr/>
              <p:nvPr/>
            </p:nvSpPr>
            <p:spPr>
              <a:xfrm>
                <a:off x="1981200" y="4951448"/>
                <a:ext cx="953633" cy="767538"/>
              </a:xfrm>
              <a:custGeom>
                <a:avLst/>
                <a:gdLst>
                  <a:gd name="connsiteX0" fmla="*/ 0 w 1262743"/>
                  <a:gd name="connsiteY0" fmla="*/ 1175986 h 1175986"/>
                  <a:gd name="connsiteX1" fmla="*/ 478972 w 1262743"/>
                  <a:gd name="connsiteY1" fmla="*/ 914729 h 1175986"/>
                  <a:gd name="connsiteX2" fmla="*/ 609600 w 1262743"/>
                  <a:gd name="connsiteY2" fmla="*/ 329 h 1175986"/>
                  <a:gd name="connsiteX3" fmla="*/ 849086 w 1262743"/>
                  <a:gd name="connsiteY3" fmla="*/ 1023586 h 1175986"/>
                  <a:gd name="connsiteX4" fmla="*/ 1262743 w 1262743"/>
                  <a:gd name="connsiteY4" fmla="*/ 1154215 h 1175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2743" h="1175986">
                    <a:moveTo>
                      <a:pt x="0" y="1175986"/>
                    </a:moveTo>
                    <a:cubicBezTo>
                      <a:pt x="188686" y="1143329"/>
                      <a:pt x="377372" y="1110672"/>
                      <a:pt x="478972" y="914729"/>
                    </a:cubicBezTo>
                    <a:cubicBezTo>
                      <a:pt x="580572" y="718786"/>
                      <a:pt x="547914" y="-17814"/>
                      <a:pt x="609600" y="329"/>
                    </a:cubicBezTo>
                    <a:cubicBezTo>
                      <a:pt x="671286" y="18472"/>
                      <a:pt x="740229" y="831272"/>
                      <a:pt x="849086" y="1023586"/>
                    </a:cubicBezTo>
                    <a:cubicBezTo>
                      <a:pt x="957943" y="1215900"/>
                      <a:pt x="1197429" y="1132444"/>
                      <a:pt x="1262743" y="1154215"/>
                    </a:cubicBezTo>
                  </a:path>
                </a:pathLst>
              </a:custGeom>
              <a:noFill/>
              <a:ln w="1016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85A12E84-299C-45CA-8867-F56414103C60}"/>
                  </a:ext>
                </a:extLst>
              </p:cNvPr>
              <p:cNvSpPr/>
              <p:nvPr/>
            </p:nvSpPr>
            <p:spPr>
              <a:xfrm>
                <a:off x="2611171" y="4768594"/>
                <a:ext cx="477523" cy="326186"/>
              </a:xfrm>
              <a:prstGeom prst="roundRect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447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CD1B873A-7D2A-9064-B721-10C1A86B5624}"/>
              </a:ext>
            </a:extLst>
          </p:cNvPr>
          <p:cNvGrpSpPr/>
          <p:nvPr/>
        </p:nvGrpSpPr>
        <p:grpSpPr>
          <a:xfrm>
            <a:off x="935421" y="1608083"/>
            <a:ext cx="3962400" cy="2627586"/>
            <a:chOff x="935421" y="1608083"/>
            <a:chExt cx="3962400" cy="262758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58F840D-A54E-6465-BBFF-31BA52665EDA}"/>
                </a:ext>
              </a:extLst>
            </p:cNvPr>
            <p:cNvCxnSpPr>
              <a:cxnSpLocks/>
            </p:cNvCxnSpPr>
            <p:nvPr/>
          </p:nvCxnSpPr>
          <p:spPr>
            <a:xfrm>
              <a:off x="935421" y="4214649"/>
              <a:ext cx="39624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133D34-1368-3D0B-53C9-A5A9DB117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676" y="1608083"/>
              <a:ext cx="0" cy="2627586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D0EC0007-22DB-FA68-4765-32277CFA3145}"/>
                </a:ext>
              </a:extLst>
            </p:cNvPr>
            <p:cNvSpPr/>
            <p:nvPr/>
          </p:nvSpPr>
          <p:spPr>
            <a:xfrm>
              <a:off x="1489391" y="2983173"/>
              <a:ext cx="504497" cy="1156139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F1914DB0-430F-5494-4E90-881A1050B407}"/>
                </a:ext>
              </a:extLst>
            </p:cNvPr>
            <p:cNvSpPr/>
            <p:nvPr/>
          </p:nvSpPr>
          <p:spPr>
            <a:xfrm>
              <a:off x="2275489" y="2592833"/>
              <a:ext cx="504497" cy="1555532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D78ADB0A-6AC9-845E-AFF1-109D17E9BF0B}"/>
                </a:ext>
              </a:extLst>
            </p:cNvPr>
            <p:cNvSpPr/>
            <p:nvPr/>
          </p:nvSpPr>
          <p:spPr>
            <a:xfrm>
              <a:off x="3069019" y="2297093"/>
              <a:ext cx="504497" cy="1860325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928BEB0-001E-68B5-E947-8DB5E53D5AAE}"/>
                </a:ext>
              </a:extLst>
            </p:cNvPr>
            <p:cNvSpPr/>
            <p:nvPr/>
          </p:nvSpPr>
          <p:spPr>
            <a:xfrm>
              <a:off x="3862549" y="1888651"/>
              <a:ext cx="504497" cy="2259714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95332A3-1493-18A9-F781-6ACC7C7434BD}"/>
              </a:ext>
            </a:extLst>
          </p:cNvPr>
          <p:cNvGrpSpPr/>
          <p:nvPr/>
        </p:nvGrpSpPr>
        <p:grpSpPr>
          <a:xfrm>
            <a:off x="6342993" y="1587065"/>
            <a:ext cx="3962400" cy="2627586"/>
            <a:chOff x="6342993" y="1587065"/>
            <a:chExt cx="3962400" cy="262758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52498D-322D-3BCF-DA18-6353377699B4}"/>
                </a:ext>
              </a:extLst>
            </p:cNvPr>
            <p:cNvCxnSpPr>
              <a:cxnSpLocks/>
            </p:cNvCxnSpPr>
            <p:nvPr/>
          </p:nvCxnSpPr>
          <p:spPr>
            <a:xfrm>
              <a:off x="6342993" y="4193631"/>
              <a:ext cx="39624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3EE72AF-88D6-496E-FEEC-2A6EEC3B56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4460" y="1587065"/>
              <a:ext cx="0" cy="2627586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06D8601-6F56-45F9-209A-D0B63F0385E3}"/>
                </a:ext>
              </a:extLst>
            </p:cNvPr>
            <p:cNvGrpSpPr/>
            <p:nvPr/>
          </p:nvGrpSpPr>
          <p:grpSpPr>
            <a:xfrm>
              <a:off x="7056336" y="1692166"/>
              <a:ext cx="202416" cy="1736834"/>
              <a:chOff x="7062952" y="1608083"/>
              <a:chExt cx="202416" cy="1736834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21F6A2-2EC2-B70F-A7AF-8B6FAD6C1C85}"/>
                  </a:ext>
                </a:extLst>
              </p:cNvPr>
              <p:cNvCxnSpPr/>
              <p:nvPr/>
            </p:nvCxnSpPr>
            <p:spPr>
              <a:xfrm flipV="1">
                <a:off x="7157545" y="1608083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6994D5A-2B21-F347-4390-D3DAF9FAC861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5646FB1-A4DD-B566-C304-CF0F1637B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E34C6AA-13F3-B0BC-CA26-4B26841429ED}"/>
                </a:ext>
              </a:extLst>
            </p:cNvPr>
            <p:cNvGrpSpPr/>
            <p:nvPr/>
          </p:nvGrpSpPr>
          <p:grpSpPr>
            <a:xfrm>
              <a:off x="6982811" y="2031783"/>
              <a:ext cx="349467" cy="798785"/>
              <a:chOff x="6993321" y="2005510"/>
              <a:chExt cx="349467" cy="798785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4CE2DEE0-89FC-1911-AFD8-54EFD0530B73}"/>
                  </a:ext>
                </a:extLst>
              </p:cNvPr>
              <p:cNvSpPr/>
              <p:nvPr/>
            </p:nvSpPr>
            <p:spPr>
              <a:xfrm>
                <a:off x="6993321" y="2005510"/>
                <a:ext cx="349467" cy="798785"/>
              </a:xfrm>
              <a:prstGeom prst="roundRect">
                <a:avLst>
                  <a:gd name="adj" fmla="val 6251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258C939-3600-1DDC-F461-548876A86B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581" y="2336499"/>
                <a:ext cx="33820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9ACE705-C45D-A2B7-8284-244A39C7C6FD}"/>
                </a:ext>
              </a:extLst>
            </p:cNvPr>
            <p:cNvGrpSpPr/>
            <p:nvPr/>
          </p:nvGrpSpPr>
          <p:grpSpPr>
            <a:xfrm>
              <a:off x="7906807" y="2178950"/>
              <a:ext cx="202416" cy="1392528"/>
              <a:chOff x="7062952" y="1608083"/>
              <a:chExt cx="202416" cy="173683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785D45E-A83A-9DEA-4E8B-C0B05DEF622D}"/>
                  </a:ext>
                </a:extLst>
              </p:cNvPr>
              <p:cNvCxnSpPr/>
              <p:nvPr/>
            </p:nvCxnSpPr>
            <p:spPr>
              <a:xfrm flipV="1">
                <a:off x="7157545" y="1608083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533E778-EEC8-8F0E-FC34-8247CEB8F322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D108039-B1E4-E79E-8BED-714BFE0BE2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6FA9D88-64DB-C5A3-FAAE-2FADC71ECEDA}"/>
                </a:ext>
              </a:extLst>
            </p:cNvPr>
            <p:cNvGrpSpPr/>
            <p:nvPr/>
          </p:nvGrpSpPr>
          <p:grpSpPr>
            <a:xfrm>
              <a:off x="8702102" y="1799380"/>
              <a:ext cx="202416" cy="1392528"/>
              <a:chOff x="7062952" y="1608083"/>
              <a:chExt cx="202416" cy="1736834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E4B3DDF-C536-F458-CBEE-959F67CD1BFF}"/>
                  </a:ext>
                </a:extLst>
              </p:cNvPr>
              <p:cNvCxnSpPr/>
              <p:nvPr/>
            </p:nvCxnSpPr>
            <p:spPr>
              <a:xfrm flipV="1">
                <a:off x="7157545" y="1608083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532C2C7-115A-3C22-2E0E-41209D8E1D79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74B45F46-3EFF-F23A-28C8-B8CAABEF7E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3318374-A3B2-5206-649A-518989F4173E}"/>
                </a:ext>
              </a:extLst>
            </p:cNvPr>
            <p:cNvGrpSpPr/>
            <p:nvPr/>
          </p:nvGrpSpPr>
          <p:grpSpPr>
            <a:xfrm>
              <a:off x="8621962" y="2003532"/>
              <a:ext cx="349466" cy="918344"/>
              <a:chOff x="8609092" y="1990580"/>
              <a:chExt cx="349466" cy="918344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61E7D8B9-F0E4-F65F-5B21-A3FFA352409E}"/>
                  </a:ext>
                </a:extLst>
              </p:cNvPr>
              <p:cNvSpPr/>
              <p:nvPr/>
            </p:nvSpPr>
            <p:spPr>
              <a:xfrm>
                <a:off x="8609092" y="1990580"/>
                <a:ext cx="349466" cy="918344"/>
              </a:xfrm>
              <a:prstGeom prst="roundRect">
                <a:avLst>
                  <a:gd name="adj" fmla="val 625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88693CD-53EC-8245-C243-2DA09A41B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09092" y="2352927"/>
                <a:ext cx="33820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C6542A5-B23F-FEEC-59F2-A5B8B1E9C2CA}"/>
                </a:ext>
              </a:extLst>
            </p:cNvPr>
            <p:cNvGrpSpPr/>
            <p:nvPr/>
          </p:nvGrpSpPr>
          <p:grpSpPr>
            <a:xfrm>
              <a:off x="7819187" y="2463902"/>
              <a:ext cx="349654" cy="918344"/>
              <a:chOff x="7790609" y="2391758"/>
              <a:chExt cx="349654" cy="918344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71BAC99-8A8F-AC4B-C621-188D7128DC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0609" y="2874492"/>
                <a:ext cx="33820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4B0FBBA1-00BF-8C2B-304B-2E81F3808133}"/>
                  </a:ext>
                </a:extLst>
              </p:cNvPr>
              <p:cNvSpPr/>
              <p:nvPr/>
            </p:nvSpPr>
            <p:spPr>
              <a:xfrm>
                <a:off x="7790797" y="2391758"/>
                <a:ext cx="349466" cy="918344"/>
              </a:xfrm>
              <a:prstGeom prst="roundRect">
                <a:avLst>
                  <a:gd name="adj" fmla="val 625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95CAA5-43FB-58FD-4C10-D334D064808B}"/>
                </a:ext>
              </a:extLst>
            </p:cNvPr>
            <p:cNvCxnSpPr>
              <a:cxnSpLocks/>
            </p:cNvCxnSpPr>
            <p:nvPr/>
          </p:nvCxnSpPr>
          <p:spPr>
            <a:xfrm>
              <a:off x="7819187" y="2904620"/>
              <a:ext cx="338207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2ACDF41-98D2-08B3-87C8-9293A4CAD006}"/>
                </a:ext>
              </a:extLst>
            </p:cNvPr>
            <p:cNvGrpSpPr/>
            <p:nvPr/>
          </p:nvGrpSpPr>
          <p:grpSpPr>
            <a:xfrm>
              <a:off x="9398907" y="2490027"/>
              <a:ext cx="202416" cy="1392528"/>
              <a:chOff x="7062952" y="1608084"/>
              <a:chExt cx="202416" cy="173683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C8665867-F708-A1D8-88B7-6F96E4ADD502}"/>
                  </a:ext>
                </a:extLst>
              </p:cNvPr>
              <p:cNvCxnSpPr/>
              <p:nvPr/>
            </p:nvCxnSpPr>
            <p:spPr>
              <a:xfrm flipV="1">
                <a:off x="7157545" y="1608084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E6CD9331-601A-7F4F-4B1D-F142CAEDFFD4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554F919-2DB4-D6BE-D6AA-EA883F9D0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0CE2009-16CB-E68C-CD45-832F90358EB1}"/>
                </a:ext>
              </a:extLst>
            </p:cNvPr>
            <p:cNvGrpSpPr/>
            <p:nvPr/>
          </p:nvGrpSpPr>
          <p:grpSpPr>
            <a:xfrm>
              <a:off x="9325383" y="2627876"/>
              <a:ext cx="349467" cy="918344"/>
              <a:chOff x="9122981" y="2664369"/>
              <a:chExt cx="349467" cy="918344"/>
            </a:xfrm>
          </p:grpSpPr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50206EED-782B-F916-1A14-12E4C6573D7E}"/>
                  </a:ext>
                </a:extLst>
              </p:cNvPr>
              <p:cNvSpPr/>
              <p:nvPr/>
            </p:nvSpPr>
            <p:spPr>
              <a:xfrm>
                <a:off x="9122981" y="2664369"/>
                <a:ext cx="349467" cy="918344"/>
              </a:xfrm>
              <a:prstGeom prst="roundRect">
                <a:avLst>
                  <a:gd name="adj" fmla="val 6251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9884FF7-DFF6-4021-A393-842740D811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8610" y="3126735"/>
                <a:ext cx="33820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5852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5AE87-5BE7-AE49-C2AE-FD582CB95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5D31023-4661-13BC-BD0E-8670B78E02F0}"/>
              </a:ext>
            </a:extLst>
          </p:cNvPr>
          <p:cNvGrpSpPr/>
          <p:nvPr/>
        </p:nvGrpSpPr>
        <p:grpSpPr>
          <a:xfrm>
            <a:off x="7197095" y="429293"/>
            <a:ext cx="3962400" cy="2627586"/>
            <a:chOff x="6342993" y="1587065"/>
            <a:chExt cx="3962400" cy="262758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17CDF5-5A3F-C4D9-E4E5-D63BE2E6157A}"/>
                </a:ext>
              </a:extLst>
            </p:cNvPr>
            <p:cNvCxnSpPr>
              <a:cxnSpLocks/>
            </p:cNvCxnSpPr>
            <p:nvPr/>
          </p:nvCxnSpPr>
          <p:spPr>
            <a:xfrm>
              <a:off x="6342993" y="4193631"/>
              <a:ext cx="3962400" cy="0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6E9969-3E89-01ED-7C4C-24510CF15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4460" y="1587065"/>
              <a:ext cx="0" cy="2627586"/>
            </a:xfrm>
            <a:prstGeom prst="line">
              <a:avLst/>
            </a:prstGeom>
            <a:ln w="762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7E46BAA-BD83-249B-5120-C1905F83C5CA}"/>
                </a:ext>
              </a:extLst>
            </p:cNvPr>
            <p:cNvGrpSpPr/>
            <p:nvPr/>
          </p:nvGrpSpPr>
          <p:grpSpPr>
            <a:xfrm>
              <a:off x="7056336" y="1692166"/>
              <a:ext cx="202416" cy="1736834"/>
              <a:chOff x="7062952" y="1608083"/>
              <a:chExt cx="202416" cy="1736834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2CA2536-62E5-1DF8-0A0C-59B1CCE66F54}"/>
                  </a:ext>
                </a:extLst>
              </p:cNvPr>
              <p:cNvCxnSpPr/>
              <p:nvPr/>
            </p:nvCxnSpPr>
            <p:spPr>
              <a:xfrm flipV="1">
                <a:off x="7157545" y="1608083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2EAC751-B812-5D74-CFF6-0F256ABCC39D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6F42BB6-CF81-CCF5-6D2D-442CFA27C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53E7EBF-82B2-B34F-C374-70EC60510F23}"/>
                </a:ext>
              </a:extLst>
            </p:cNvPr>
            <p:cNvGrpSpPr/>
            <p:nvPr/>
          </p:nvGrpSpPr>
          <p:grpSpPr>
            <a:xfrm>
              <a:off x="7906807" y="2178950"/>
              <a:ext cx="202416" cy="1392528"/>
              <a:chOff x="7062952" y="1608083"/>
              <a:chExt cx="202416" cy="1736834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3E4316C-EA43-CEDB-CFD0-3DB4C3EEBBEE}"/>
                  </a:ext>
                </a:extLst>
              </p:cNvPr>
              <p:cNvCxnSpPr/>
              <p:nvPr/>
            </p:nvCxnSpPr>
            <p:spPr>
              <a:xfrm flipV="1">
                <a:off x="7157545" y="1608083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67945F6-0A86-81DB-4B62-A4837637465E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966A4BD-8687-20A5-6089-2751389799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A808FBE-E1F6-0545-07D6-26239BE717A6}"/>
                </a:ext>
              </a:extLst>
            </p:cNvPr>
            <p:cNvGrpSpPr/>
            <p:nvPr/>
          </p:nvGrpSpPr>
          <p:grpSpPr>
            <a:xfrm>
              <a:off x="8702102" y="1799380"/>
              <a:ext cx="202416" cy="1392528"/>
              <a:chOff x="7062952" y="1608083"/>
              <a:chExt cx="202416" cy="1736834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FF27666-B063-2F29-AD11-80B52241E553}"/>
                  </a:ext>
                </a:extLst>
              </p:cNvPr>
              <p:cNvCxnSpPr/>
              <p:nvPr/>
            </p:nvCxnSpPr>
            <p:spPr>
              <a:xfrm flipV="1">
                <a:off x="7157545" y="1608083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A99E5DB-918B-1677-DFC9-655B61614EB8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E6F6DD8-E881-B8E8-9E11-D2462B2ACF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8F15583-38AB-AFE2-E47E-47DC855CFDD2}"/>
                </a:ext>
              </a:extLst>
            </p:cNvPr>
            <p:cNvGrpSpPr/>
            <p:nvPr/>
          </p:nvGrpSpPr>
          <p:grpSpPr>
            <a:xfrm>
              <a:off x="9398907" y="2490027"/>
              <a:ext cx="202416" cy="1392528"/>
              <a:chOff x="7062952" y="1608084"/>
              <a:chExt cx="202416" cy="1736834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FCEBEFF-2945-A68E-07AE-F444257CA519}"/>
                  </a:ext>
                </a:extLst>
              </p:cNvPr>
              <p:cNvCxnSpPr/>
              <p:nvPr/>
            </p:nvCxnSpPr>
            <p:spPr>
              <a:xfrm flipV="1">
                <a:off x="7157545" y="1608084"/>
                <a:ext cx="0" cy="173683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1D0CA0F-64E0-A41E-BD23-18BCB79B2235}"/>
                  </a:ext>
                </a:extLst>
              </p:cNvPr>
              <p:cNvCxnSpPr/>
              <p:nvPr/>
            </p:nvCxnSpPr>
            <p:spPr>
              <a:xfrm>
                <a:off x="7062952" y="1608085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5ACA2E9-9686-0075-E595-A66FDB622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5671" y="3344917"/>
                <a:ext cx="199697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D2DDC5-BBAE-A022-A2A3-81935A6F8367}"/>
                </a:ext>
              </a:extLst>
            </p:cNvPr>
            <p:cNvSpPr/>
            <p:nvPr/>
          </p:nvSpPr>
          <p:spPr>
            <a:xfrm>
              <a:off x="6976089" y="2319613"/>
              <a:ext cx="353259" cy="353259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F5F8DE9-24D7-6CBB-3CB6-41DFC154E2B4}"/>
                </a:ext>
              </a:extLst>
            </p:cNvPr>
            <p:cNvSpPr/>
            <p:nvPr/>
          </p:nvSpPr>
          <p:spPr>
            <a:xfrm>
              <a:off x="7836788" y="2672317"/>
              <a:ext cx="353265" cy="35326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6BDC030-E7D6-EDAE-E37F-82ED0F47E7E5}"/>
                </a:ext>
              </a:extLst>
            </p:cNvPr>
            <p:cNvSpPr/>
            <p:nvPr/>
          </p:nvSpPr>
          <p:spPr>
            <a:xfrm>
              <a:off x="8614515" y="2296016"/>
              <a:ext cx="364359" cy="364359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20EB93A-9FF9-4784-D6CB-BDBB8D56D976}"/>
                </a:ext>
              </a:extLst>
            </p:cNvPr>
            <p:cNvSpPr/>
            <p:nvPr/>
          </p:nvSpPr>
          <p:spPr>
            <a:xfrm>
              <a:off x="9333221" y="2985123"/>
              <a:ext cx="320557" cy="320557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768D617-9973-ABBA-0A4E-F6FE52A858D8}"/>
              </a:ext>
            </a:extLst>
          </p:cNvPr>
          <p:cNvGrpSpPr/>
          <p:nvPr/>
        </p:nvGrpSpPr>
        <p:grpSpPr>
          <a:xfrm>
            <a:off x="745298" y="304384"/>
            <a:ext cx="3962400" cy="2627586"/>
            <a:chOff x="745298" y="304384"/>
            <a:chExt cx="3962400" cy="262758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A80072C-6B33-4A32-5996-362D7679A303}"/>
                </a:ext>
              </a:extLst>
            </p:cNvPr>
            <p:cNvGrpSpPr/>
            <p:nvPr/>
          </p:nvGrpSpPr>
          <p:grpSpPr>
            <a:xfrm>
              <a:off x="745298" y="304384"/>
              <a:ext cx="3962400" cy="2627586"/>
              <a:chOff x="935421" y="1608083"/>
              <a:chExt cx="3962400" cy="2627586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2297897-D92E-793D-46D9-BDAE4EC0ED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5421" y="4214649"/>
                <a:ext cx="3962400" cy="0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4D7C357-AD20-A095-3745-1942979D3E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0676" y="1608083"/>
                <a:ext cx="0" cy="2627586"/>
              </a:xfrm>
              <a:prstGeom prst="line">
                <a:avLst/>
              </a:prstGeom>
              <a:ln w="762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39F9992-C215-2286-8565-6F4EBEA5A2BF}"/>
                </a:ext>
              </a:extLst>
            </p:cNvPr>
            <p:cNvCxnSpPr/>
            <p:nvPr/>
          </p:nvCxnSpPr>
          <p:spPr>
            <a:xfrm flipV="1">
              <a:off x="869839" y="1429008"/>
              <a:ext cx="914400" cy="1251865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C6B4A8A-C4F0-6ADC-64ED-64F95CD058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9294" y="1431040"/>
              <a:ext cx="1112129" cy="167010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A3E794F-6660-F20C-70CD-6274A83DD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10" y="866599"/>
              <a:ext cx="1195468" cy="736427"/>
            </a:xfrm>
            <a:prstGeom prst="line">
              <a:avLst/>
            </a:prstGeom>
            <a:ln w="5715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77B9ED8-44B0-4265-25F1-A250EB1ADC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839" y="1824112"/>
              <a:ext cx="1055832" cy="856761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C29AAF3-0D32-8AA0-82FC-FACE841E7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0147" y="1829088"/>
              <a:ext cx="1034204" cy="126756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5A40400-6D20-66D0-9142-13437333C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0059" y="952467"/>
              <a:ext cx="1183809" cy="1023959"/>
            </a:xfrm>
            <a:prstGeom prst="line">
              <a:avLst/>
            </a:prstGeom>
            <a:ln w="571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6E4885C-3E60-F840-B0E8-97E9C170B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085" y="2088273"/>
              <a:ext cx="1208843" cy="592600"/>
            </a:xfrm>
            <a:prstGeom prst="line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D283514-23C6-7A17-043B-FF7B8430C4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91034" y="2090182"/>
              <a:ext cx="1034204" cy="126756"/>
            </a:xfrm>
            <a:prstGeom prst="line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CF98749-500B-9443-5D7B-C08952C25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6059" y="1081996"/>
              <a:ext cx="1135350" cy="1126730"/>
            </a:xfrm>
            <a:prstGeom prst="line">
              <a:avLst/>
            </a:prstGeom>
            <a:ln w="571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499ED20-E52A-F5DE-3362-A3C54315A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085" y="2413138"/>
              <a:ext cx="1592958" cy="27475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D7C02A-86E4-7A4B-C4B0-DE3681BAD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7501" y="2408423"/>
              <a:ext cx="1034204" cy="12675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958868B-200A-5B87-5714-4BA0FD591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8065" y="1526557"/>
              <a:ext cx="1183809" cy="1023959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233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E6B80-4DAF-450A-9326-FEC2D7A18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FF93C70-0155-2ECF-C437-90B0E68D5A3A}"/>
              </a:ext>
            </a:extLst>
          </p:cNvPr>
          <p:cNvGrpSpPr/>
          <p:nvPr/>
        </p:nvGrpSpPr>
        <p:grpSpPr>
          <a:xfrm>
            <a:off x="348191" y="0"/>
            <a:ext cx="3962400" cy="2627586"/>
            <a:chOff x="935421" y="1608083"/>
            <a:chExt cx="3962400" cy="2627586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0D967F5-1833-BFB0-2DD7-0BC9F3D99CDB}"/>
                </a:ext>
              </a:extLst>
            </p:cNvPr>
            <p:cNvGrpSpPr/>
            <p:nvPr/>
          </p:nvGrpSpPr>
          <p:grpSpPr>
            <a:xfrm>
              <a:off x="935421" y="1608083"/>
              <a:ext cx="3962400" cy="2627586"/>
              <a:chOff x="935421" y="1608083"/>
              <a:chExt cx="3962400" cy="2627586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4E40E-73FB-47AC-3602-6F23A3882500}"/>
                  </a:ext>
                </a:extLst>
              </p:cNvPr>
              <p:cNvGrpSpPr/>
              <p:nvPr/>
            </p:nvGrpSpPr>
            <p:grpSpPr>
              <a:xfrm>
                <a:off x="935421" y="1608083"/>
                <a:ext cx="3962400" cy="2627586"/>
                <a:chOff x="935421" y="1608083"/>
                <a:chExt cx="3962400" cy="2627586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3E5A4D9D-FCD6-9F5D-6B44-3DA45FBBD5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5421" y="4214649"/>
                  <a:ext cx="3962400" cy="0"/>
                </a:xfrm>
                <a:prstGeom prst="line">
                  <a:avLst/>
                </a:prstGeom>
                <a:ln w="762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01E512A2-6C54-DF6A-9D13-8FA9A3931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40676" y="1608083"/>
                  <a:ext cx="0" cy="2627586"/>
                </a:xfrm>
                <a:prstGeom prst="line">
                  <a:avLst/>
                </a:prstGeom>
                <a:ln w="762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98835D4-6B1C-2748-E144-2FC285D3C2A7}"/>
                  </a:ext>
                </a:extLst>
              </p:cNvPr>
              <p:cNvSpPr/>
              <p:nvPr/>
            </p:nvSpPr>
            <p:spPr>
              <a:xfrm>
                <a:off x="4110664" y="2893113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15030FFE-90DC-A468-342A-F43A0D1B64F2}"/>
                  </a:ext>
                </a:extLst>
              </p:cNvPr>
              <p:cNvSpPr/>
              <p:nvPr/>
            </p:nvSpPr>
            <p:spPr>
              <a:xfrm>
                <a:off x="3756900" y="3387146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0709A34-3A69-1217-F0BE-C368D19FA838}"/>
                  </a:ext>
                </a:extLst>
              </p:cNvPr>
              <p:cNvSpPr/>
              <p:nvPr/>
            </p:nvSpPr>
            <p:spPr>
              <a:xfrm>
                <a:off x="1742627" y="3374398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4197155-F22A-B557-86E5-0E6451A06B56}"/>
                  </a:ext>
                </a:extLst>
              </p:cNvPr>
              <p:cNvSpPr/>
              <p:nvPr/>
            </p:nvSpPr>
            <p:spPr>
              <a:xfrm>
                <a:off x="2347278" y="3108600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3B547674-9359-B8F4-7FB2-B768DB3317BB}"/>
                  </a:ext>
                </a:extLst>
              </p:cNvPr>
              <p:cNvSpPr/>
              <p:nvPr/>
            </p:nvSpPr>
            <p:spPr>
              <a:xfrm>
                <a:off x="2278686" y="3696969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AAB54A7C-39FC-F4CB-21AA-05314558E5DA}"/>
                  </a:ext>
                </a:extLst>
              </p:cNvPr>
              <p:cNvSpPr/>
              <p:nvPr/>
            </p:nvSpPr>
            <p:spPr>
              <a:xfrm>
                <a:off x="1600728" y="3603818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E02A24D-F9AC-A8E1-4211-93366023C740}"/>
                  </a:ext>
                </a:extLst>
              </p:cNvPr>
              <p:cNvSpPr/>
              <p:nvPr/>
            </p:nvSpPr>
            <p:spPr>
              <a:xfrm>
                <a:off x="4133542" y="1655734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D700433-98A0-5888-19E9-0681907DD709}"/>
                  </a:ext>
                </a:extLst>
              </p:cNvPr>
              <p:cNvSpPr/>
              <p:nvPr/>
            </p:nvSpPr>
            <p:spPr>
              <a:xfrm>
                <a:off x="3750790" y="2568666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71E27B67-FD11-03B7-7C1F-7855C03CA6D2}"/>
                  </a:ext>
                </a:extLst>
              </p:cNvPr>
              <p:cNvSpPr/>
              <p:nvPr/>
            </p:nvSpPr>
            <p:spPr>
              <a:xfrm>
                <a:off x="4010486" y="2163737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C56DC82-A9ED-7CA4-C01C-801FB69B077E}"/>
                  </a:ext>
                </a:extLst>
              </p:cNvPr>
              <p:cNvSpPr/>
              <p:nvPr/>
            </p:nvSpPr>
            <p:spPr>
              <a:xfrm>
                <a:off x="3364114" y="3455362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3CF257D-A4F7-A958-C8E9-3296771B9B0F}"/>
                  </a:ext>
                </a:extLst>
              </p:cNvPr>
              <p:cNvSpPr/>
              <p:nvPr/>
            </p:nvSpPr>
            <p:spPr>
              <a:xfrm>
                <a:off x="3220064" y="2882266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649691C8-79E8-573E-9FC4-D22218DD2CB6}"/>
                  </a:ext>
                </a:extLst>
              </p:cNvPr>
              <p:cNvSpPr/>
              <p:nvPr/>
            </p:nvSpPr>
            <p:spPr>
              <a:xfrm>
                <a:off x="4266063" y="2527716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993A932-3F3B-841B-D612-6FBF17C919B8}"/>
                  </a:ext>
                </a:extLst>
              </p:cNvPr>
              <p:cNvSpPr/>
              <p:nvPr/>
            </p:nvSpPr>
            <p:spPr>
              <a:xfrm>
                <a:off x="3629677" y="2899574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9C58183-0101-D0B8-F3D4-8463008220A0}"/>
                  </a:ext>
                </a:extLst>
              </p:cNvPr>
              <p:cNvSpPr/>
              <p:nvPr/>
            </p:nvSpPr>
            <p:spPr>
              <a:xfrm>
                <a:off x="2758826" y="3093047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81CACAD-066B-DE88-4D27-30E2BB2C1CED}"/>
                  </a:ext>
                </a:extLst>
              </p:cNvPr>
              <p:cNvSpPr/>
              <p:nvPr/>
            </p:nvSpPr>
            <p:spPr>
              <a:xfrm>
                <a:off x="1111969" y="3685474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7899501-7E7B-E43F-095C-DAF9B18CEED6}"/>
                  </a:ext>
                </a:extLst>
              </p:cNvPr>
              <p:cNvSpPr/>
              <p:nvPr/>
            </p:nvSpPr>
            <p:spPr>
              <a:xfrm>
                <a:off x="2965403" y="3429200"/>
                <a:ext cx="394160" cy="39416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0ED927A-1FB0-BAB3-0A9F-295287472489}"/>
                </a:ext>
              </a:extLst>
            </p:cNvPr>
            <p:cNvSpPr/>
            <p:nvPr/>
          </p:nvSpPr>
          <p:spPr>
            <a:xfrm>
              <a:off x="1376127" y="1729212"/>
              <a:ext cx="3349782" cy="2127564"/>
            </a:xfrm>
            <a:custGeom>
              <a:avLst/>
              <a:gdLst>
                <a:gd name="connsiteX0" fmla="*/ 0 w 3349782"/>
                <a:gd name="connsiteY0" fmla="*/ 2127564 h 2127564"/>
                <a:gd name="connsiteX1" fmla="*/ 2308633 w 3349782"/>
                <a:gd name="connsiteY1" fmla="*/ 1575303 h 2127564"/>
                <a:gd name="connsiteX2" fmla="*/ 3349782 w 3349782"/>
                <a:gd name="connsiteY2" fmla="*/ 0 h 212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9782" h="2127564">
                  <a:moveTo>
                    <a:pt x="0" y="2127564"/>
                  </a:moveTo>
                  <a:cubicBezTo>
                    <a:pt x="875168" y="2028730"/>
                    <a:pt x="1750336" y="1929897"/>
                    <a:pt x="2308633" y="1575303"/>
                  </a:cubicBezTo>
                  <a:cubicBezTo>
                    <a:pt x="2866930" y="1220709"/>
                    <a:pt x="3185311" y="251988"/>
                    <a:pt x="3349782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C4F894-C7F3-0E35-E865-3568B5D45760}"/>
              </a:ext>
            </a:extLst>
          </p:cNvPr>
          <p:cNvGrpSpPr/>
          <p:nvPr/>
        </p:nvGrpSpPr>
        <p:grpSpPr>
          <a:xfrm>
            <a:off x="8662534" y="141590"/>
            <a:ext cx="2588790" cy="2022147"/>
            <a:chOff x="5794543" y="812710"/>
            <a:chExt cx="5515302" cy="4308095"/>
          </a:xfrm>
        </p:grpSpPr>
        <p:pic>
          <p:nvPicPr>
            <p:cNvPr id="14" name="Picture 13" descr="A blue and yellow pixelated image&#10;&#10;AI-generated content may be incorrect.">
              <a:extLst>
                <a:ext uri="{FF2B5EF4-FFF2-40B4-BE49-F238E27FC236}">
                  <a16:creationId xmlns:a16="http://schemas.microsoft.com/office/drawing/2014/main" id="{4CC909D4-84B2-0448-1C5A-72FB34108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4543" y="812710"/>
              <a:ext cx="4568504" cy="4300232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123AC76-054D-8194-6075-684279CA8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19537" y="820572"/>
              <a:ext cx="290308" cy="4300233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86CEA8F1-47C6-7CB3-F069-1E6C67877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67" y="2637113"/>
            <a:ext cx="4876800" cy="358140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48366E7-8CA6-E499-925C-89C31A9116C4}"/>
              </a:ext>
            </a:extLst>
          </p:cNvPr>
          <p:cNvGrpSpPr/>
          <p:nvPr/>
        </p:nvGrpSpPr>
        <p:grpSpPr>
          <a:xfrm>
            <a:off x="8132576" y="2961863"/>
            <a:ext cx="3204294" cy="2702859"/>
            <a:chOff x="7978897" y="2983986"/>
            <a:chExt cx="3204294" cy="2702859"/>
          </a:xfrm>
        </p:grpSpPr>
        <p:pic>
          <p:nvPicPr>
            <p:cNvPr id="25" name="Picture 24" descr="A colorful circle with black dots&#10;&#10;AI-generated content may be incorrect.">
              <a:extLst>
                <a:ext uri="{FF2B5EF4-FFF2-40B4-BE49-F238E27FC236}">
                  <a16:creationId xmlns:a16="http://schemas.microsoft.com/office/drawing/2014/main" id="{C9B40D35-B217-95B4-86E0-08BDEC12C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500" b="97500" l="4195" r="95805">
                          <a14:foregroundMark x1="64262" y1="14500" x2="84396" y2="29167"/>
                          <a14:foregroundMark x1="84396" y1="29167" x2="86577" y2="49500"/>
                          <a14:foregroundMark x1="86577" y1="49500" x2="80201" y2="68167"/>
                          <a14:foregroundMark x1="80201" y1="68167" x2="66443" y2="80000"/>
                          <a14:foregroundMark x1="66443" y1="80000" x2="48993" y2="86000"/>
                          <a14:foregroundMark x1="48993" y1="86000" x2="26510" y2="81167"/>
                          <a14:foregroundMark x1="26510" y1="81167" x2="13926" y2="65667"/>
                          <a14:foregroundMark x1="13926" y1="65667" x2="9060" y2="46333"/>
                          <a14:foregroundMark x1="9060" y1="46333" x2="18960" y2="28833"/>
                          <a14:foregroundMark x1="18960" y1="28833" x2="32886" y2="17667"/>
                          <a14:foregroundMark x1="32886" y1="17667" x2="52852" y2="17833"/>
                          <a14:foregroundMark x1="52852" y1="17833" x2="73826" y2="26000"/>
                          <a14:foregroundMark x1="73826" y1="26000" x2="85403" y2="41667"/>
                          <a14:foregroundMark x1="85403" y1="41667" x2="86242" y2="62500"/>
                          <a14:foregroundMark x1="86242" y1="62500" x2="77852" y2="78333"/>
                          <a14:foregroundMark x1="77852" y1="78333" x2="60738" y2="88000"/>
                          <a14:foregroundMark x1="60738" y1="88000" x2="41779" y2="91500"/>
                          <a14:foregroundMark x1="41779" y1="91500" x2="33557" y2="86833"/>
                          <a14:foregroundMark x1="82383" y1="26833" x2="71309" y2="12667"/>
                          <a14:foregroundMark x1="71309" y1="12667" x2="54195" y2="5500"/>
                          <a14:foregroundMark x1="54195" y1="5500" x2="35235" y2="6667"/>
                          <a14:foregroundMark x1="35235" y1="6667" x2="18960" y2="15333"/>
                          <a14:foregroundMark x1="18960" y1="15333" x2="7383" y2="29500"/>
                          <a14:foregroundMark x1="7383" y1="29500" x2="4195" y2="47667"/>
                          <a14:foregroundMark x1="4195" y1="47667" x2="8221" y2="73000"/>
                          <a14:foregroundMark x1="29195" y1="92667" x2="48154" y2="97167"/>
                          <a14:foregroundMark x1="48154" y1="97167" x2="66107" y2="95333"/>
                          <a14:foregroundMark x1="66107" y1="95333" x2="81040" y2="85333"/>
                          <a14:foregroundMark x1="81040" y1="85333" x2="91443" y2="70167"/>
                          <a14:foregroundMark x1="91443" y1="70167" x2="94631" y2="52167"/>
                          <a14:foregroundMark x1="94631" y1="52167" x2="87416" y2="24667"/>
                          <a14:foregroundMark x1="34396" y1="95000" x2="52349" y2="97500"/>
                          <a14:foregroundMark x1="52349" y1="97500" x2="66946" y2="95333"/>
                          <a14:foregroundMark x1="65436" y1="9167" x2="46812" y2="4500"/>
                          <a14:foregroundMark x1="46812" y1="4500" x2="34899" y2="6833"/>
                          <a14:foregroundMark x1="95805" y1="55833" x2="94799" y2="49500"/>
                          <a14:foregroundMark x1="37416" y1="6667" x2="36242" y2="66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978897" y="2983986"/>
              <a:ext cx="2684840" cy="270285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3532F69B-99D2-450C-155B-8B53CA4FB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85401" y="3170290"/>
              <a:ext cx="197790" cy="25150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998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Grand écran</PresentationFormat>
  <Paragraphs>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Van Hoan LE</dc:creator>
  <cp:lastModifiedBy>LE Van-Hoan</cp:lastModifiedBy>
  <cp:revision>29</cp:revision>
  <dcterms:created xsi:type="dcterms:W3CDTF">2025-02-06T19:37:27Z</dcterms:created>
  <dcterms:modified xsi:type="dcterms:W3CDTF">2025-09-08T12:10:15Z</dcterms:modified>
</cp:coreProperties>
</file>