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0000"/>
    <a:srgbClr val="C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B52E8-7856-377F-6727-322508356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170B46-26C1-1602-258A-B8047013E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B4B49-AF93-9910-8786-730055BDC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9118-5D76-D243-9607-339F9C0D3323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33B38-8952-6A6C-2686-C9F2E85D8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66E5A-CA67-A2E3-6D66-511533272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6D9C-AB76-C249-9469-514F26A85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39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92403-4424-5154-A696-62F34EBB5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B2EC5A-F8CC-FF83-D1C1-805721DBA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E3E2B-4EFA-9F76-4B9B-F26E41917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9118-5D76-D243-9607-339F9C0D3323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6FD76-2EA2-F94D-6CC5-AC68F7BE7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6D1E4-E0B9-2062-1D5A-782F7675C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6D9C-AB76-C249-9469-514F26A85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22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CCD766-9044-B886-5A5E-9171ABA22F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2F563-AA97-3065-77F9-CD0DDDA8C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39AB2-E88A-6C6F-EA1C-81B4305C2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9118-5D76-D243-9607-339F9C0D3323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48F01-1ED2-7B72-8834-3593FD9EC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BED0C-DB12-BBD1-6A24-E74AA12D1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6D9C-AB76-C249-9469-514F26A85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4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6A102-987B-59A9-5947-68109252D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DD2D6-5274-7277-181B-F1676D8F4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08811-C242-A27E-9465-84EBDA9C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9118-5D76-D243-9607-339F9C0D3323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93132-C228-40F9-A7ED-8023C82C1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702DD-A832-B1DA-8122-4E9E34E95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6D9C-AB76-C249-9469-514F26A85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00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3FC50-5DB4-BFBE-A6EB-0426CB113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95DB6-1719-1138-EFA0-E1FC8F00A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018A2-966B-EE87-87F8-9779B2C44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9118-5D76-D243-9607-339F9C0D3323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9C45D-7428-6A25-A056-AC3D3F059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1C0F0-1CE1-0524-7B99-21C7C7468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6D9C-AB76-C249-9469-514F26A85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02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4C5DD-BF42-A694-AE1C-E6820F849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70A60-06AF-FF94-22D2-93883164B7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CBD03-3298-88BE-BF11-C5D018A8F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B5237-1512-5711-0627-8908B60E9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9118-5D76-D243-9607-339F9C0D3323}" type="datetimeFigureOut">
              <a:rPr lang="en-US" smtClean="0"/>
              <a:t>2/6/25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FD03C-5E4E-2815-1BC5-DCA0870C3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ECFB3-D063-A868-8F24-3D70F5BD2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6D9C-AB76-C249-9469-514F26A85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99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2051-52A5-6C15-FBD3-5B54527F9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765EF-332C-0F14-B840-55EEC9EFA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A13404-393F-C699-7908-C5EFB5A4C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B4638A-3352-D1AC-2DA2-E6EB93091B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0F17B5-DD73-7696-C653-246B8FCD4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36210-3D7B-2D00-4413-CEBE3FC5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9118-5D76-D243-9607-339F9C0D3323}" type="datetimeFigureOut">
              <a:rPr lang="en-US" smtClean="0"/>
              <a:t>2/6/25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9F48A7-0D17-50A1-276A-EB236777E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DB30F9-8050-BBC2-D8C7-CF84D16B6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6D9C-AB76-C249-9469-514F26A85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21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44206-719E-F2A2-0E90-58B5456A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A062CD-96F0-48FF-A389-C1A0855CB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9118-5D76-D243-9607-339F9C0D3323}" type="datetimeFigureOut">
              <a:rPr lang="en-US" smtClean="0"/>
              <a:t>2/6/25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17FD95-A00D-CE22-1F9D-0631D0196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48886-E502-6BFD-6159-F79BAFCCD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6D9C-AB76-C249-9469-514F26A85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67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6527EB-1C14-7E10-570D-A3AB710B0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9118-5D76-D243-9607-339F9C0D3323}" type="datetimeFigureOut">
              <a:rPr lang="en-US" smtClean="0"/>
              <a:t>2/6/25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2DAECC-A625-EE28-ED55-C80AC9BCC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29D9C8-1F54-C83C-1550-6816AA12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6D9C-AB76-C249-9469-514F26A85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77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BBFFF-A20E-9166-AA4B-994B5FB6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94995-30B4-7E4B-78ED-E755DED1A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5750B-E4DC-4382-6597-E7C143765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05270-C56B-E45F-DDD1-3E2D6EA79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9118-5D76-D243-9607-339F9C0D3323}" type="datetimeFigureOut">
              <a:rPr lang="en-US" smtClean="0"/>
              <a:t>2/6/25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25D4B-2FD6-9723-265B-916049C8A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2A2B0-3C2E-3468-D8A0-97999F6AF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6D9C-AB76-C249-9469-514F26A85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27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5BFC9-46BC-A280-5311-F4DAC0477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B2C293-39CC-029F-36E8-B818134A9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F6A70D-EEBE-CA1A-3BA9-069201488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1EF7-EE8A-D239-C8CF-14D2B8B5A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9118-5D76-D243-9607-339F9C0D3323}" type="datetimeFigureOut">
              <a:rPr lang="en-US" smtClean="0"/>
              <a:t>2/6/25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56CC0-CCC2-CB1D-4895-7C68C5052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88956F-6434-5779-7F86-809F380C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6D9C-AB76-C249-9469-514F26A85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472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8DC0B4-DA24-97A0-ADD4-9F4CE5ECE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8E8F7-19EF-AABB-4251-51CDC35A0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A1403-296D-66BD-8924-337BD3400C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739118-5D76-D243-9607-339F9C0D3323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54C11-64F4-B2B7-37B4-F87EE0B858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53440-DA0B-0BB1-015B-75581E258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A46D9C-AB76-C249-9469-514F26A85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00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B833D7C-9CE4-7A5E-0FA2-B120BC79046F}"/>
              </a:ext>
            </a:extLst>
          </p:cNvPr>
          <p:cNvGrpSpPr/>
          <p:nvPr/>
        </p:nvGrpSpPr>
        <p:grpSpPr>
          <a:xfrm>
            <a:off x="3200400" y="2491257"/>
            <a:ext cx="762000" cy="853192"/>
            <a:chOff x="3200400" y="2491257"/>
            <a:chExt cx="762000" cy="853192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46B6C9A0-4499-09C0-821B-30B5FA44C0C9}"/>
                </a:ext>
              </a:extLst>
            </p:cNvPr>
            <p:cNvSpPr/>
            <p:nvPr/>
          </p:nvSpPr>
          <p:spPr>
            <a:xfrm>
              <a:off x="3281819" y="2491257"/>
              <a:ext cx="680581" cy="853192"/>
            </a:xfrm>
            <a:custGeom>
              <a:avLst/>
              <a:gdLst>
                <a:gd name="connsiteX0" fmla="*/ 0 w 905871"/>
                <a:gd name="connsiteY0" fmla="*/ 853192 h 853192"/>
                <a:gd name="connsiteX1" fmla="*/ 87682 w 905871"/>
                <a:gd name="connsiteY1" fmla="*/ 101631 h 853192"/>
                <a:gd name="connsiteX2" fmla="*/ 350729 w 905871"/>
                <a:gd name="connsiteY2" fmla="*/ 640250 h 853192"/>
                <a:gd name="connsiteX3" fmla="*/ 463463 w 905871"/>
                <a:gd name="connsiteY3" fmla="*/ 1422 h 853192"/>
                <a:gd name="connsiteX4" fmla="*/ 676406 w 905871"/>
                <a:gd name="connsiteY4" fmla="*/ 464885 h 853192"/>
                <a:gd name="connsiteX5" fmla="*/ 901874 w 905871"/>
                <a:gd name="connsiteY5" fmla="*/ 377203 h 853192"/>
                <a:gd name="connsiteX6" fmla="*/ 839244 w 905871"/>
                <a:gd name="connsiteY6" fmla="*/ 377203 h 853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5871" h="853192">
                  <a:moveTo>
                    <a:pt x="0" y="853192"/>
                  </a:moveTo>
                  <a:cubicBezTo>
                    <a:pt x="14613" y="495156"/>
                    <a:pt x="29227" y="137121"/>
                    <a:pt x="87682" y="101631"/>
                  </a:cubicBezTo>
                  <a:cubicBezTo>
                    <a:pt x="146137" y="66141"/>
                    <a:pt x="288099" y="656951"/>
                    <a:pt x="350729" y="640250"/>
                  </a:cubicBezTo>
                  <a:cubicBezTo>
                    <a:pt x="413359" y="623549"/>
                    <a:pt x="409183" y="30650"/>
                    <a:pt x="463463" y="1422"/>
                  </a:cubicBezTo>
                  <a:cubicBezTo>
                    <a:pt x="517743" y="-27806"/>
                    <a:pt x="603338" y="402255"/>
                    <a:pt x="676406" y="464885"/>
                  </a:cubicBezTo>
                  <a:cubicBezTo>
                    <a:pt x="749474" y="527515"/>
                    <a:pt x="874734" y="391817"/>
                    <a:pt x="901874" y="377203"/>
                  </a:cubicBezTo>
                  <a:cubicBezTo>
                    <a:pt x="929014" y="362589"/>
                    <a:pt x="807929" y="448184"/>
                    <a:pt x="839244" y="377203"/>
                  </a:cubicBezTo>
                </a:path>
              </a:pathLst>
            </a:cu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DB3EE87-A9C4-66BB-D742-8AE82F49C63D}"/>
                </a:ext>
              </a:extLst>
            </p:cNvPr>
            <p:cNvCxnSpPr>
              <a:cxnSpLocks/>
              <a:endCxn id="4" idx="5"/>
            </p:cNvCxnSpPr>
            <p:nvPr/>
          </p:nvCxnSpPr>
          <p:spPr>
            <a:xfrm flipV="1">
              <a:off x="3200400" y="2868460"/>
              <a:ext cx="758997" cy="475989"/>
            </a:xfrm>
            <a:prstGeom prst="line">
              <a:avLst/>
            </a:prstGeom>
            <a:ln w="57150">
              <a:solidFill>
                <a:srgbClr val="D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02221195-6110-3729-029E-14519DCF3BED}"/>
              </a:ext>
            </a:extLst>
          </p:cNvPr>
          <p:cNvSpPr/>
          <p:nvPr/>
        </p:nvSpPr>
        <p:spPr>
          <a:xfrm>
            <a:off x="5388429" y="3233057"/>
            <a:ext cx="228600" cy="63373"/>
          </a:xfrm>
          <a:custGeom>
            <a:avLst/>
            <a:gdLst>
              <a:gd name="connsiteX0" fmla="*/ 0 w 228600"/>
              <a:gd name="connsiteY0" fmla="*/ 10886 h 63373"/>
              <a:gd name="connsiteX1" fmla="*/ 228600 w 228600"/>
              <a:gd name="connsiteY1" fmla="*/ 0 h 63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8600" h="63373">
                <a:moveTo>
                  <a:pt x="0" y="10886"/>
                </a:moveTo>
                <a:cubicBezTo>
                  <a:pt x="80736" y="58057"/>
                  <a:pt x="161472" y="105229"/>
                  <a:pt x="2286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AC477784-3218-99CF-B1B6-93A99E33C66D}"/>
              </a:ext>
            </a:extLst>
          </p:cNvPr>
          <p:cNvSpPr/>
          <p:nvPr/>
        </p:nvSpPr>
        <p:spPr>
          <a:xfrm>
            <a:off x="6259286" y="1403137"/>
            <a:ext cx="1034143" cy="717111"/>
          </a:xfrm>
          <a:custGeom>
            <a:avLst/>
            <a:gdLst>
              <a:gd name="connsiteX0" fmla="*/ 0 w 1034143"/>
              <a:gd name="connsiteY0" fmla="*/ 676034 h 717111"/>
              <a:gd name="connsiteX1" fmla="*/ 326571 w 1034143"/>
              <a:gd name="connsiteY1" fmla="*/ 501863 h 717111"/>
              <a:gd name="connsiteX2" fmla="*/ 391885 w 1034143"/>
              <a:gd name="connsiteY2" fmla="*/ 1120 h 717111"/>
              <a:gd name="connsiteX3" fmla="*/ 576943 w 1034143"/>
              <a:gd name="connsiteY3" fmla="*/ 654263 h 717111"/>
              <a:gd name="connsiteX4" fmla="*/ 1034143 w 1034143"/>
              <a:gd name="connsiteY4" fmla="*/ 654263 h 717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4143" h="717111">
                <a:moveTo>
                  <a:pt x="0" y="676034"/>
                </a:moveTo>
                <a:cubicBezTo>
                  <a:pt x="130628" y="645191"/>
                  <a:pt x="261257" y="614348"/>
                  <a:pt x="326571" y="501863"/>
                </a:cubicBezTo>
                <a:cubicBezTo>
                  <a:pt x="391885" y="389378"/>
                  <a:pt x="350156" y="-24280"/>
                  <a:pt x="391885" y="1120"/>
                </a:cubicBezTo>
                <a:cubicBezTo>
                  <a:pt x="433614" y="26520"/>
                  <a:pt x="469900" y="545406"/>
                  <a:pt x="576943" y="654263"/>
                </a:cubicBezTo>
                <a:cubicBezTo>
                  <a:pt x="683986" y="763120"/>
                  <a:pt x="859064" y="708691"/>
                  <a:pt x="1034143" y="65426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CBB6FA2-AF62-D3B8-3A1D-98D97639BE4B}"/>
              </a:ext>
            </a:extLst>
          </p:cNvPr>
          <p:cNvGrpSpPr/>
          <p:nvPr/>
        </p:nvGrpSpPr>
        <p:grpSpPr>
          <a:xfrm>
            <a:off x="6123886" y="3804557"/>
            <a:ext cx="1034144" cy="794657"/>
            <a:chOff x="6123886" y="3804557"/>
            <a:chExt cx="1034144" cy="794657"/>
          </a:xfrm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975F28F-3555-F7AB-9D9B-29B0842525EE}"/>
                </a:ext>
              </a:extLst>
            </p:cNvPr>
            <p:cNvSpPr/>
            <p:nvPr/>
          </p:nvSpPr>
          <p:spPr>
            <a:xfrm>
              <a:off x="6123886" y="3804557"/>
              <a:ext cx="1034144" cy="794657"/>
            </a:xfrm>
            <a:custGeom>
              <a:avLst/>
              <a:gdLst>
                <a:gd name="connsiteX0" fmla="*/ 0 w 1262743"/>
                <a:gd name="connsiteY0" fmla="*/ 1175986 h 1175986"/>
                <a:gd name="connsiteX1" fmla="*/ 478972 w 1262743"/>
                <a:gd name="connsiteY1" fmla="*/ 914729 h 1175986"/>
                <a:gd name="connsiteX2" fmla="*/ 609600 w 1262743"/>
                <a:gd name="connsiteY2" fmla="*/ 329 h 1175986"/>
                <a:gd name="connsiteX3" fmla="*/ 849086 w 1262743"/>
                <a:gd name="connsiteY3" fmla="*/ 1023586 h 1175986"/>
                <a:gd name="connsiteX4" fmla="*/ 1262743 w 1262743"/>
                <a:gd name="connsiteY4" fmla="*/ 1154215 h 1175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2743" h="1175986">
                  <a:moveTo>
                    <a:pt x="0" y="1175986"/>
                  </a:moveTo>
                  <a:cubicBezTo>
                    <a:pt x="188686" y="1143329"/>
                    <a:pt x="377372" y="1110672"/>
                    <a:pt x="478972" y="914729"/>
                  </a:cubicBezTo>
                  <a:cubicBezTo>
                    <a:pt x="580572" y="718786"/>
                    <a:pt x="547914" y="-17814"/>
                    <a:pt x="609600" y="329"/>
                  </a:cubicBezTo>
                  <a:cubicBezTo>
                    <a:pt x="671286" y="18472"/>
                    <a:pt x="740229" y="831272"/>
                    <a:pt x="849086" y="1023586"/>
                  </a:cubicBezTo>
                  <a:cubicBezTo>
                    <a:pt x="957943" y="1215900"/>
                    <a:pt x="1197429" y="1132444"/>
                    <a:pt x="1262743" y="1154215"/>
                  </a:cubicBezTo>
                </a:path>
              </a:pathLst>
            </a:cu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F150AE1-9B80-D6C3-FF4A-FA0790482C1E}"/>
                </a:ext>
              </a:extLst>
            </p:cNvPr>
            <p:cNvSpPr/>
            <p:nvPr/>
          </p:nvSpPr>
          <p:spPr>
            <a:xfrm>
              <a:off x="6259286" y="3854889"/>
              <a:ext cx="76200" cy="346997"/>
            </a:xfrm>
            <a:prstGeom prst="rect">
              <a:avLst/>
            </a:prstGeom>
            <a:solidFill>
              <a:srgbClr val="D00000"/>
            </a:solidFill>
            <a:ln>
              <a:solidFill>
                <a:srgbClr val="C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4E4374B-657E-1089-9BFE-20E062C797DC}"/>
                </a:ext>
              </a:extLst>
            </p:cNvPr>
            <p:cNvSpPr/>
            <p:nvPr/>
          </p:nvSpPr>
          <p:spPr>
            <a:xfrm rot="5400000">
              <a:off x="6259285" y="3854889"/>
              <a:ext cx="76200" cy="346997"/>
            </a:xfrm>
            <a:prstGeom prst="rect">
              <a:avLst/>
            </a:prstGeom>
            <a:solidFill>
              <a:srgbClr val="D00000"/>
            </a:solidFill>
            <a:ln>
              <a:solidFill>
                <a:srgbClr val="C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54899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Van Hoan LE</dc:creator>
  <cp:lastModifiedBy>Van Hoan LE</cp:lastModifiedBy>
  <cp:revision>1</cp:revision>
  <dcterms:created xsi:type="dcterms:W3CDTF">2025-02-06T19:37:27Z</dcterms:created>
  <dcterms:modified xsi:type="dcterms:W3CDTF">2025-02-06T20:05:07Z</dcterms:modified>
</cp:coreProperties>
</file>