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50" d="100"/>
          <a:sy n="150" d="100"/>
        </p:scale>
        <p:origin x="5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0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9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A9CA-8BB8-4408-92DB-E7D60CDDFC6F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0F25-01D4-4232-B4B2-B7BB4F472A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9248" y="69849"/>
            <a:ext cx="10510188" cy="5185465"/>
            <a:chOff x="1122698" y="755649"/>
            <a:chExt cx="10510188" cy="51854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6261" y="755649"/>
              <a:ext cx="9576625" cy="518546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endCxn id="7" idx="3"/>
            </p:cNvCxnSpPr>
            <p:nvPr/>
          </p:nvCxnSpPr>
          <p:spPr>
            <a:xfrm flipH="1" flipV="1">
              <a:off x="1809750" y="1257300"/>
              <a:ext cx="39370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70000" y="1082675"/>
              <a:ext cx="539750" cy="34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8400" y="2025651"/>
              <a:ext cx="698500" cy="34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1bis</a:t>
              </a:r>
              <a:endParaRPr lang="fr-FR" dirty="0"/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1866900" y="1866900"/>
              <a:ext cx="33655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168400" y="2995402"/>
              <a:ext cx="698500" cy="34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cxnSp>
          <p:nvCxnSpPr>
            <p:cNvPr id="19" name="Straight Arrow Connector 18"/>
            <p:cNvCxnSpPr>
              <a:endCxn id="18" idx="3"/>
            </p:cNvCxnSpPr>
            <p:nvPr/>
          </p:nvCxnSpPr>
          <p:spPr>
            <a:xfrm flipH="1" flipV="1">
              <a:off x="1866900" y="3170027"/>
              <a:ext cx="381430" cy="51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139826" y="3452090"/>
              <a:ext cx="698500" cy="34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22" name="Straight Arrow Connector 21"/>
            <p:cNvCxnSpPr>
              <a:endCxn id="21" idx="3"/>
            </p:cNvCxnSpPr>
            <p:nvPr/>
          </p:nvCxnSpPr>
          <p:spPr>
            <a:xfrm flipH="1" flipV="1">
              <a:off x="1838326" y="3626715"/>
              <a:ext cx="376685" cy="22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H="1" flipV="1">
              <a:off x="1838326" y="3626715"/>
              <a:ext cx="444258" cy="38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134146" y="3928149"/>
              <a:ext cx="698500" cy="34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1825727" y="4108591"/>
              <a:ext cx="417858" cy="4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8" idx="3"/>
            </p:cNvCxnSpPr>
            <p:nvPr/>
          </p:nvCxnSpPr>
          <p:spPr>
            <a:xfrm flipH="1">
              <a:off x="1821198" y="3972615"/>
              <a:ext cx="1715754" cy="724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122698" y="4522950"/>
              <a:ext cx="698500" cy="3492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</p:grpSp>
      <p:cxnSp>
        <p:nvCxnSpPr>
          <p:cNvPr id="41" name="Straight Arrow Connector 40"/>
          <p:cNvCxnSpPr>
            <a:endCxn id="51" idx="3"/>
          </p:cNvCxnSpPr>
          <p:nvPr/>
        </p:nvCxnSpPr>
        <p:spPr>
          <a:xfrm flipH="1">
            <a:off x="872544" y="4670085"/>
            <a:ext cx="4651956" cy="38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6" idx="3"/>
          </p:cNvCxnSpPr>
          <p:nvPr/>
        </p:nvCxnSpPr>
        <p:spPr>
          <a:xfrm flipH="1">
            <a:off x="899196" y="4075284"/>
            <a:ext cx="854266" cy="4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00696" y="4351138"/>
            <a:ext cx="698500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174044" y="4878721"/>
            <a:ext cx="698500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cxnSp>
        <p:nvCxnSpPr>
          <p:cNvPr id="54" name="Straight Arrow Connector 53"/>
          <p:cNvCxnSpPr>
            <a:endCxn id="51" idx="3"/>
          </p:cNvCxnSpPr>
          <p:nvPr/>
        </p:nvCxnSpPr>
        <p:spPr>
          <a:xfrm flipH="1">
            <a:off x="872544" y="4802533"/>
            <a:ext cx="2061157" cy="25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3450" y="5241605"/>
            <a:ext cx="112682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Open the datasheet (currently only Excel format is supported). 1bis. If your Excel file contains multiple sheets, select the sheet you want to work with.</a:t>
            </a:r>
            <a:endParaRPr lang="fr-FR" sz="1400" dirty="0"/>
          </a:p>
          <a:p>
            <a:r>
              <a:rPr lang="en-US" sz="1400" dirty="0"/>
              <a:t>2. Choose a plot style (box plot, wafer map (200mm, 300mm) etc.</a:t>
            </a:r>
            <a:endParaRPr lang="fr-FR" sz="1400" dirty="0"/>
          </a:p>
          <a:p>
            <a:r>
              <a:rPr lang="en-US" sz="1400" dirty="0"/>
              <a:t>3. Specify the columns containing X and Y coordinates.</a:t>
            </a:r>
            <a:endParaRPr lang="fr-FR" sz="1400" dirty="0"/>
          </a:p>
          <a:p>
            <a:r>
              <a:rPr lang="en-US" sz="1400" b="1" dirty="0"/>
              <a:t>4. Select the parameters you want to plot.</a:t>
            </a:r>
            <a:endParaRPr lang="fr-FR" sz="1400" dirty="0"/>
          </a:p>
          <a:p>
            <a:r>
              <a:rPr lang="en-US" sz="1400" dirty="0"/>
              <a:t>5. Click to “</a:t>
            </a:r>
            <a:r>
              <a:rPr lang="en-US" sz="1400" b="1" dirty="0"/>
              <a:t>plot wafers” button</a:t>
            </a:r>
            <a:r>
              <a:rPr lang="en-US" sz="1400" dirty="0"/>
              <a:t> to simultaneously visualize the selected data for all wafers.</a:t>
            </a:r>
            <a:endParaRPr lang="fr-FR" sz="1400" dirty="0"/>
          </a:p>
          <a:p>
            <a:r>
              <a:rPr lang="en-US" sz="1400" dirty="0"/>
              <a:t>6. Optionally, enter a new plot title.</a:t>
            </a:r>
            <a:endParaRPr lang="fr-FR" sz="1400" dirty="0"/>
          </a:p>
          <a:p>
            <a:r>
              <a:rPr lang="en-US" sz="1400" dirty="0"/>
              <a:t>7. Copy the plot and paste it directly into a PowerPoint (</a:t>
            </a:r>
            <a:r>
              <a:rPr lang="en-US" sz="1400" dirty="0" err="1"/>
              <a:t>pptx</a:t>
            </a:r>
            <a:r>
              <a:rPr lang="en-US" sz="1400" dirty="0"/>
              <a:t>) slide or save all figures in PNG format.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0376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Van-Hoan</dc:creator>
  <cp:lastModifiedBy>LE Van-Hoan</cp:lastModifiedBy>
  <cp:revision>8</cp:revision>
  <dcterms:created xsi:type="dcterms:W3CDTF">2023-11-29T14:52:53Z</dcterms:created>
  <dcterms:modified xsi:type="dcterms:W3CDTF">2023-11-29T15:14:00Z</dcterms:modified>
</cp:coreProperties>
</file>