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6" r:id="rId13"/>
    <p:sldId id="269" r:id="rId14"/>
    <p:sldId id="270" r:id="rId15"/>
    <p:sldId id="262" r:id="rId16"/>
    <p:sldId id="271" r:id="rId17"/>
    <p:sldId id="272" r:id="rId18"/>
    <p:sldId id="273" r:id="rId19"/>
    <p:sldId id="277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F52459D-884F-4728-8274-4B8AF97F9CD5}">
          <p14:sldIdLst>
            <p14:sldId id="256"/>
            <p14:sldId id="257"/>
          </p14:sldIdLst>
        </p14:section>
        <p14:section name="제목 없는 구역" id="{2CFB3DD5-5AE4-4B31-8F2A-193B3E38A2A8}">
          <p14:sldIdLst>
            <p14:sldId id="258"/>
            <p14:sldId id="259"/>
            <p14:sldId id="260"/>
            <p14:sldId id="261"/>
            <p14:sldId id="264"/>
            <p14:sldId id="263"/>
            <p14:sldId id="265"/>
            <p14:sldId id="266"/>
            <p14:sldId id="267"/>
            <p14:sldId id="276"/>
            <p14:sldId id="269"/>
            <p14:sldId id="270"/>
            <p14:sldId id="262"/>
            <p14:sldId id="271"/>
            <p14:sldId id="272"/>
            <p14:sldId id="273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225AE-D93C-475B-9E4B-DCD65ECAA4A8}">
  <a:tblStyle styleId="{0A8225AE-D93C-475B-9E4B-DCD65ECAA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06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br>
              <a:rPr lang="en-US" altLang="ko-KR" dirty="0"/>
            </a:br>
            <a:r>
              <a:rPr lang="ko-KR" altLang="en-US" dirty="0"/>
              <a:t>회원정보와 내가 쓴 레시피</a:t>
            </a:r>
            <a:r>
              <a:rPr lang="en-US" altLang="ko-KR" dirty="0"/>
              <a:t>, </a:t>
            </a:r>
            <a:r>
              <a:rPr lang="ko-KR" altLang="en-US" dirty="0"/>
              <a:t>자게</a:t>
            </a:r>
            <a:r>
              <a:rPr lang="en-US" altLang="ko-KR" dirty="0"/>
              <a:t>, </a:t>
            </a:r>
            <a:r>
              <a:rPr lang="ko-KR" altLang="en-US" dirty="0"/>
              <a:t>좋아요 수를 보여줌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더보기를 누르면 </a:t>
            </a:r>
            <a:r>
              <a:rPr lang="ko-KR" altLang="en-US" dirty="0" err="1"/>
              <a:t>내가쓴</a:t>
            </a:r>
            <a:r>
              <a:rPr lang="ko-KR" altLang="en-US" dirty="0"/>
              <a:t> 레시피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이동해서 전체를 볼 수 있음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더보기를 누르면 </a:t>
            </a:r>
            <a:r>
              <a:rPr lang="ko-KR" altLang="en-US" dirty="0" err="1"/>
              <a:t>내가쓴</a:t>
            </a:r>
            <a:r>
              <a:rPr lang="ko-KR" altLang="en-US" dirty="0"/>
              <a:t> 자게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이동해서 전체를 볼 수 있음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2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1. 10</a:t>
            </a:r>
            <a:r>
              <a:rPr lang="ko-KR" altLang="en-US" dirty="0"/>
              <a:t>개가 넘을 시 다음페이지로 넘어가며</a:t>
            </a:r>
            <a:r>
              <a:rPr lang="en-US" altLang="ko-KR" dirty="0"/>
              <a:t>, </a:t>
            </a:r>
            <a:r>
              <a:rPr lang="ko-KR" altLang="en-US" dirty="0"/>
              <a:t>목록번호 </a:t>
            </a:r>
            <a:r>
              <a:rPr lang="ko-KR" altLang="en-US" dirty="0" err="1"/>
              <a:t>선택시</a:t>
            </a:r>
            <a:r>
              <a:rPr lang="ko-KR" altLang="en-US" dirty="0"/>
              <a:t> 이동됨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2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1. 10</a:t>
            </a:r>
            <a:r>
              <a:rPr lang="ko-KR" altLang="en-US" dirty="0"/>
              <a:t>개가 넘을 시 다음페이지로 넘어가며</a:t>
            </a:r>
            <a:r>
              <a:rPr lang="en-US" altLang="ko-KR" dirty="0"/>
              <a:t>, </a:t>
            </a:r>
            <a:r>
              <a:rPr lang="ko-KR" altLang="en-US" dirty="0"/>
              <a:t>목록번호 </a:t>
            </a:r>
            <a:r>
              <a:rPr lang="ko-KR" altLang="en-US" dirty="0" err="1"/>
              <a:t>선택시</a:t>
            </a:r>
            <a:r>
              <a:rPr lang="ko-KR" altLang="en-US" dirty="0"/>
              <a:t> 이동됨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/ </a:t>
            </a:r>
            <a:r>
              <a:rPr lang="ko-KR" altLang="en-US" dirty="0"/>
              <a:t>레시피 </a:t>
            </a:r>
            <a:r>
              <a:rPr lang="en-US" altLang="ko-KR" dirty="0"/>
              <a:t>/ </a:t>
            </a:r>
            <a:r>
              <a:rPr lang="ko-KR" altLang="en-US" dirty="0"/>
              <a:t>자게 </a:t>
            </a:r>
            <a:r>
              <a:rPr lang="en-US" altLang="ko-KR" dirty="0"/>
              <a:t>/ Tip </a:t>
            </a:r>
            <a:r>
              <a:rPr lang="ko-KR" altLang="en-US" dirty="0"/>
              <a:t>각 </a:t>
            </a:r>
            <a:r>
              <a:rPr lang="en-US" altLang="ko-KR" dirty="0" err="1"/>
              <a:t>vue</a:t>
            </a:r>
            <a:r>
              <a:rPr lang="ko-KR" altLang="en-US" dirty="0"/>
              <a:t>의 페이지를 보여줄 수 있게 연결됨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레시피사진과</a:t>
            </a:r>
            <a:r>
              <a:rPr lang="ko-KR" altLang="en-US" dirty="0"/>
              <a:t> 공지사항이 슬라이드로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3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광고 배너 </a:t>
            </a:r>
            <a:r>
              <a:rPr lang="ko-KR" altLang="en-US" dirty="0" err="1"/>
              <a:t>링크걸기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재료별 선택하면 아래 관련된 레시피가 나온다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1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ko-KR" altLang="en-US" dirty="0" err="1"/>
              <a:t>최신레시피</a:t>
            </a:r>
            <a:r>
              <a:rPr lang="ko-KR" altLang="en-US" dirty="0"/>
              <a:t> </a:t>
            </a:r>
            <a:r>
              <a:rPr lang="ko-KR" altLang="en-US" dirty="0" err="1"/>
              <a:t>목록중</a:t>
            </a:r>
            <a:r>
              <a:rPr lang="ko-KR" altLang="en-US" dirty="0"/>
              <a:t> 제일 </a:t>
            </a:r>
            <a:r>
              <a:rPr lang="ko-KR" altLang="en-US" dirty="0" err="1"/>
              <a:t>최신레시피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개를 보여준다</a:t>
            </a:r>
            <a:r>
              <a:rPr lang="en-US" altLang="ko-KR" dirty="0"/>
              <a:t>.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최신레시피볼수있는</a:t>
            </a:r>
            <a:r>
              <a:rPr lang="ko-KR" altLang="en-US" dirty="0"/>
              <a:t> </a:t>
            </a:r>
            <a:r>
              <a:rPr lang="en-US" altLang="ko-KR" dirty="0" err="1"/>
              <a:t>vue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 err="1"/>
              <a:t>인기레시피</a:t>
            </a:r>
            <a:r>
              <a:rPr lang="ko-KR" altLang="en-US" dirty="0"/>
              <a:t> </a:t>
            </a:r>
            <a:r>
              <a:rPr lang="ko-KR" altLang="en-US" dirty="0" err="1"/>
              <a:t>목록중</a:t>
            </a:r>
            <a:r>
              <a:rPr lang="ko-KR" altLang="en-US" dirty="0"/>
              <a:t> </a:t>
            </a:r>
            <a:r>
              <a:rPr lang="ko-KR" altLang="en-US" dirty="0" err="1"/>
              <a:t>인기레시피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개를 보여준다</a:t>
            </a:r>
            <a:r>
              <a:rPr lang="en-US" altLang="ko-KR" dirty="0"/>
              <a:t>. </a:t>
            </a:r>
            <a:r>
              <a:rPr lang="ko-KR" altLang="en-US" dirty="0"/>
              <a:t>클릭 시 레시피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 err="1"/>
              <a:t>인기검색어</a:t>
            </a:r>
            <a:r>
              <a:rPr lang="ko-KR" altLang="en-US" dirty="0"/>
              <a:t> 보여준다</a:t>
            </a:r>
            <a:r>
              <a:rPr lang="en-US" altLang="ko-KR" dirty="0"/>
              <a:t>. </a:t>
            </a:r>
            <a:r>
              <a:rPr lang="ko-KR" altLang="en-US" dirty="0" err="1"/>
              <a:t>클릭시</a:t>
            </a:r>
            <a:r>
              <a:rPr lang="ko-KR" altLang="en-US" dirty="0"/>
              <a:t> 검색에 입력해서 검색됨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1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/ </a:t>
            </a:r>
            <a:r>
              <a:rPr lang="ko-KR" altLang="en-US" dirty="0"/>
              <a:t>레시피 </a:t>
            </a:r>
            <a:r>
              <a:rPr lang="en-US" altLang="ko-KR" dirty="0"/>
              <a:t>/ </a:t>
            </a:r>
            <a:r>
              <a:rPr lang="ko-KR" altLang="en-US" dirty="0"/>
              <a:t>자게 </a:t>
            </a:r>
            <a:r>
              <a:rPr lang="en-US" altLang="ko-KR" dirty="0"/>
              <a:t>/ Tip </a:t>
            </a:r>
            <a:r>
              <a:rPr lang="ko-KR" altLang="en-US" dirty="0"/>
              <a:t>각 </a:t>
            </a:r>
            <a:r>
              <a:rPr lang="en-US" altLang="ko-KR" dirty="0" err="1"/>
              <a:t>vue</a:t>
            </a:r>
            <a:r>
              <a:rPr lang="ko-KR" altLang="en-US" dirty="0"/>
              <a:t>의 페이지를 보여줄 수 있게 연결됨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레시피사진과</a:t>
            </a:r>
            <a:r>
              <a:rPr lang="ko-KR" altLang="en-US" dirty="0"/>
              <a:t> 공지사항이 슬라이드로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90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7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b02e7c0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b02e7c0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de13632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ade13632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02e7c09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02e7c09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02e7c0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02e7c0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b1d8e05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b1d8e05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b02e7c0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b02e7c0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11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1d8e05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1d8e05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9193-0930-468F-8404-24BC6ACC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18657-5714-4FE6-BE33-A5C7D739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8961-532A-43B5-9D27-14030662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E1E5-267D-4C93-9B49-2A191AC1D2E7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E6F14-778F-451A-AFAE-4B452247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6AB4A-AE89-4508-9631-6435481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4F09-8040-4EE6-82C9-851D92218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00556" y="2190750"/>
            <a:ext cx="7100469" cy="788194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rmAutofit/>
          </a:bodyPr>
          <a:lstStyle/>
          <a:p>
            <a:pPr algn="l"/>
            <a:r>
              <a:rPr lang="ko" dirty="0"/>
              <a:t> 2차 미니 프로젝트 스토리 보드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E642-966F-46D8-B763-A9635E09E57A}"/>
              </a:ext>
            </a:extLst>
          </p:cNvPr>
          <p:cNvSpPr/>
          <p:nvPr/>
        </p:nvSpPr>
        <p:spPr>
          <a:xfrm>
            <a:off x="2030519" y="808360"/>
            <a:ext cx="3171825" cy="1274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3119781" y="577527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초간단</a:t>
            </a:r>
            <a:r>
              <a:rPr lang="ko-KR" altLang="en-US" sz="1050" dirty="0"/>
              <a:t> 레시피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2505739" y="1302975"/>
            <a:ext cx="222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/>
              <a:t>음식 사진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9CF-31AB-4D40-A549-70256DD81C55}"/>
              </a:ext>
            </a:extLst>
          </p:cNvPr>
          <p:cNvSpPr txBox="1"/>
          <p:nvPr/>
        </p:nvSpPr>
        <p:spPr>
          <a:xfrm>
            <a:off x="3433960" y="21046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122A-F80B-43D0-BDCE-098BDD34ABB2}"/>
              </a:ext>
            </a:extLst>
          </p:cNvPr>
          <p:cNvSpPr txBox="1"/>
          <p:nvPr/>
        </p:nvSpPr>
        <p:spPr>
          <a:xfrm>
            <a:off x="2527170" y="2356298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3763229" y="2335492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2163106" y="2861852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A6717-D636-4A29-8EE6-15CEB0B94FC9}"/>
              </a:ext>
            </a:extLst>
          </p:cNvPr>
          <p:cNvSpPr/>
          <p:nvPr/>
        </p:nvSpPr>
        <p:spPr>
          <a:xfrm>
            <a:off x="3913247" y="2861852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807D0-7813-48EE-8A4C-AC3B71E62594}"/>
              </a:ext>
            </a:extLst>
          </p:cNvPr>
          <p:cNvSpPr txBox="1"/>
          <p:nvPr/>
        </p:nvSpPr>
        <p:spPr>
          <a:xfrm>
            <a:off x="4085755" y="322835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2163106" y="3844229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61C8D-B75A-4CD6-A904-318A17C38607}"/>
              </a:ext>
            </a:extLst>
          </p:cNvPr>
          <p:cNvSpPr/>
          <p:nvPr/>
        </p:nvSpPr>
        <p:spPr>
          <a:xfrm>
            <a:off x="3913247" y="3844230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F68EB-56F2-432E-83F8-8B6E8C9FE8EE}"/>
              </a:ext>
            </a:extLst>
          </p:cNvPr>
          <p:cNvSpPr txBox="1"/>
          <p:nvPr/>
        </p:nvSpPr>
        <p:spPr>
          <a:xfrm>
            <a:off x="4123615" y="421073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370358"/>
            <a:ext cx="17908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레시피에 대한 상세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B0D39-2F24-4949-8D41-174FF72B2E86}"/>
              </a:ext>
            </a:extLst>
          </p:cNvPr>
          <p:cNvSpPr txBox="1"/>
          <p:nvPr/>
        </p:nvSpPr>
        <p:spPr>
          <a:xfrm>
            <a:off x="0" y="-80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800" dirty="0"/>
              <a:t>6-1</a:t>
            </a:r>
            <a:r>
              <a:rPr lang="ko" altLang="ko-KR" sz="1800" dirty="0"/>
              <a:t> </a:t>
            </a:r>
            <a:r>
              <a:rPr lang="ko-KR" altLang="en-US" sz="1800" dirty="0"/>
              <a:t>레시피 목록 게시판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7394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E642-966F-46D8-B763-A9635E09E57A}"/>
              </a:ext>
            </a:extLst>
          </p:cNvPr>
          <p:cNvSpPr/>
          <p:nvPr/>
        </p:nvSpPr>
        <p:spPr>
          <a:xfrm>
            <a:off x="2030519" y="808360"/>
            <a:ext cx="3171825" cy="1274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3119781" y="577527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초간단</a:t>
            </a:r>
            <a:r>
              <a:rPr lang="ko-KR" altLang="en-US" sz="1050" dirty="0"/>
              <a:t> 레시피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2505739" y="1302975"/>
            <a:ext cx="222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/>
              <a:t>음식 사진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9CF-31AB-4D40-A549-70256DD81C55}"/>
              </a:ext>
            </a:extLst>
          </p:cNvPr>
          <p:cNvSpPr txBox="1"/>
          <p:nvPr/>
        </p:nvSpPr>
        <p:spPr>
          <a:xfrm>
            <a:off x="3433960" y="21046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122A-F80B-43D0-BDCE-098BDD34ABB2}"/>
              </a:ext>
            </a:extLst>
          </p:cNvPr>
          <p:cNvSpPr txBox="1"/>
          <p:nvPr/>
        </p:nvSpPr>
        <p:spPr>
          <a:xfrm>
            <a:off x="2527170" y="2356298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3763229" y="2335492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2163106" y="2861852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A6717-D636-4A29-8EE6-15CEB0B94FC9}"/>
              </a:ext>
            </a:extLst>
          </p:cNvPr>
          <p:cNvSpPr/>
          <p:nvPr/>
        </p:nvSpPr>
        <p:spPr>
          <a:xfrm>
            <a:off x="3913247" y="2861852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807D0-7813-48EE-8A4C-AC3B71E62594}"/>
              </a:ext>
            </a:extLst>
          </p:cNvPr>
          <p:cNvSpPr txBox="1"/>
          <p:nvPr/>
        </p:nvSpPr>
        <p:spPr>
          <a:xfrm>
            <a:off x="4085755" y="322835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2163106" y="3844229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61C8D-B75A-4CD6-A904-318A17C38607}"/>
              </a:ext>
            </a:extLst>
          </p:cNvPr>
          <p:cNvSpPr/>
          <p:nvPr/>
        </p:nvSpPr>
        <p:spPr>
          <a:xfrm>
            <a:off x="3913247" y="3844230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F68EB-56F2-432E-83F8-8B6E8C9FE8EE}"/>
              </a:ext>
            </a:extLst>
          </p:cNvPr>
          <p:cNvSpPr txBox="1"/>
          <p:nvPr/>
        </p:nvSpPr>
        <p:spPr>
          <a:xfrm>
            <a:off x="4123615" y="421073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370357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관리자권한으로 </a:t>
            </a:r>
            <a:r>
              <a:rPr lang="ko-KR" altLang="en-US" sz="1050" dirty="0" err="1"/>
              <a:t>로그인시</a:t>
            </a:r>
            <a:endParaRPr lang="en-US" altLang="ko-KR" sz="1050" dirty="0"/>
          </a:p>
          <a:p>
            <a:r>
              <a:rPr lang="ko-KR" altLang="en-US" sz="1050" dirty="0"/>
              <a:t>게시물 삭제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02484-44C1-4495-B657-3392B011422A}"/>
              </a:ext>
            </a:extLst>
          </p:cNvPr>
          <p:cNvSpPr/>
          <p:nvPr/>
        </p:nvSpPr>
        <p:spPr>
          <a:xfrm>
            <a:off x="5202344" y="415908"/>
            <a:ext cx="760827" cy="181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게시물 삭제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3C64C0D-19AE-43C0-94FA-540062A748B7}"/>
              </a:ext>
            </a:extLst>
          </p:cNvPr>
          <p:cNvSpPr/>
          <p:nvPr/>
        </p:nvSpPr>
        <p:spPr>
          <a:xfrm>
            <a:off x="5899617" y="274253"/>
            <a:ext cx="222376" cy="18146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E3006-8494-4C3E-9D80-180DF2973558}"/>
              </a:ext>
            </a:extLst>
          </p:cNvPr>
          <p:cNvSpPr txBox="1"/>
          <p:nvPr/>
        </p:nvSpPr>
        <p:spPr>
          <a:xfrm>
            <a:off x="0" y="-3297"/>
            <a:ext cx="4581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dirty="0"/>
              <a:t>7</a:t>
            </a:r>
            <a:r>
              <a:rPr lang="en-US" altLang="ko" sz="1400" dirty="0"/>
              <a:t>-1</a:t>
            </a:r>
            <a:r>
              <a:rPr lang="ko" altLang="ko-KR" sz="1400" dirty="0"/>
              <a:t> </a:t>
            </a:r>
            <a:r>
              <a:rPr lang="ko-KR" altLang="en-US" sz="1400" dirty="0"/>
              <a:t>레시피 목록 게시판 상세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0" y="93359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8-1 </a:t>
            </a:r>
            <a:r>
              <a:rPr lang="ko-KR" altLang="en-US" sz="1050" dirty="0"/>
              <a:t>레시피 글 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50082" y="485774"/>
            <a:ext cx="234230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/>
              <a:t>레시피 제목 입력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요리 간단 소개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재료 품목명 입력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재료 무게</a:t>
            </a:r>
            <a:r>
              <a:rPr lang="en-US" altLang="ko-KR" sz="1050" dirty="0"/>
              <a:t>/</a:t>
            </a:r>
            <a:r>
              <a:rPr lang="ko-KR" altLang="en-US" sz="1050" dirty="0"/>
              <a:t>개수 입력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재료 입력란 추가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재료 입력란 삭제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레시피 과정 입력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과정에 해당하는 사진 삽입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레시피 입력란 추가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레시피 입력란 삭제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저장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r>
              <a:rPr lang="ko-KR" altLang="en-US" sz="1050" dirty="0"/>
              <a:t>취소</a:t>
            </a:r>
            <a:endParaRPr lang="en-US" altLang="ko-KR" sz="1050" dirty="0"/>
          </a:p>
          <a:p>
            <a:pPr marL="257175" indent="-257175">
              <a:buFontTx/>
              <a:buAutoNum type="arabicPeriod"/>
            </a:pPr>
            <a:endParaRPr lang="ko-KR" altLang="en-US" sz="1050" dirty="0"/>
          </a:p>
          <a:p>
            <a:pPr marL="257175" indent="-257175">
              <a:buAutoNum type="arabicPeriod"/>
            </a:pPr>
            <a:endParaRPr lang="ko-KR" altLang="en-US" sz="105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76A522-808C-421D-B462-116E6E13A346}"/>
              </a:ext>
            </a:extLst>
          </p:cNvPr>
          <p:cNvGrpSpPr/>
          <p:nvPr/>
        </p:nvGrpSpPr>
        <p:grpSpPr>
          <a:xfrm>
            <a:off x="1457596" y="507443"/>
            <a:ext cx="3927845" cy="503390"/>
            <a:chOff x="1962707" y="285512"/>
            <a:chExt cx="5237127" cy="67118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69E642-966F-46D8-B763-A9635E09E57A}"/>
                </a:ext>
              </a:extLst>
            </p:cNvPr>
            <p:cNvSpPr/>
            <p:nvPr/>
          </p:nvSpPr>
          <p:spPr>
            <a:xfrm>
              <a:off x="1962708" y="285512"/>
              <a:ext cx="5237126" cy="3077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B60038-6FC1-40FF-A1DE-64402682C816}"/>
                </a:ext>
              </a:extLst>
            </p:cNvPr>
            <p:cNvSpPr txBox="1"/>
            <p:nvPr/>
          </p:nvSpPr>
          <p:spPr>
            <a:xfrm>
              <a:off x="2023780" y="287211"/>
              <a:ext cx="119306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레시피 제목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6730AC-BAA3-441B-878B-4CF10557680E}"/>
                </a:ext>
              </a:extLst>
            </p:cNvPr>
            <p:cNvSpPr/>
            <p:nvPr/>
          </p:nvSpPr>
          <p:spPr>
            <a:xfrm>
              <a:off x="1962707" y="618142"/>
              <a:ext cx="5237126" cy="3077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4A2EF6-CFF4-4BF6-9709-2CE623C3C982}"/>
                </a:ext>
              </a:extLst>
            </p:cNvPr>
            <p:cNvSpPr txBox="1"/>
            <p:nvPr/>
          </p:nvSpPr>
          <p:spPr>
            <a:xfrm>
              <a:off x="2032550" y="618143"/>
              <a:ext cx="101352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요리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C893C5-0CBD-4323-B3EA-7E4A07DEED91}"/>
              </a:ext>
            </a:extLst>
          </p:cNvPr>
          <p:cNvGrpSpPr/>
          <p:nvPr/>
        </p:nvGrpSpPr>
        <p:grpSpPr>
          <a:xfrm>
            <a:off x="1457596" y="1005115"/>
            <a:ext cx="3927845" cy="1623938"/>
            <a:chOff x="1962707" y="1238308"/>
            <a:chExt cx="5237126" cy="216525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7CECB55-53D0-4DEB-90DA-9609E101941A}"/>
                </a:ext>
              </a:extLst>
            </p:cNvPr>
            <p:cNvSpPr/>
            <p:nvPr/>
          </p:nvSpPr>
          <p:spPr>
            <a:xfrm>
              <a:off x="1962707" y="1238308"/>
              <a:ext cx="5237126" cy="21652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D14BC6-006C-4C8F-BD00-0082A4CAEE0F}"/>
                </a:ext>
              </a:extLst>
            </p:cNvPr>
            <p:cNvSpPr txBox="1"/>
            <p:nvPr/>
          </p:nvSpPr>
          <p:spPr>
            <a:xfrm>
              <a:off x="2023780" y="1280687"/>
              <a:ext cx="101352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재료 정보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20DF18-CE07-4A60-ACB2-ED5B0BFE7CBE}"/>
                </a:ext>
              </a:extLst>
            </p:cNvPr>
            <p:cNvSpPr/>
            <p:nvPr/>
          </p:nvSpPr>
          <p:spPr>
            <a:xfrm>
              <a:off x="2023780" y="1631890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돼지고기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ED2C38-95AF-43AC-BDE7-68FA8FBEE976}"/>
                </a:ext>
              </a:extLst>
            </p:cNvPr>
            <p:cNvSpPr/>
            <p:nvPr/>
          </p:nvSpPr>
          <p:spPr>
            <a:xfrm>
              <a:off x="3615520" y="1630843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500g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38590F-D3C2-4DD3-92DB-3B9BB91E1FD1}"/>
                </a:ext>
              </a:extLst>
            </p:cNvPr>
            <p:cNvSpPr/>
            <p:nvPr/>
          </p:nvSpPr>
          <p:spPr>
            <a:xfrm>
              <a:off x="2023780" y="2195871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양파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0F87ED9-42D9-4CFE-974C-E2852AFC033F}"/>
                </a:ext>
              </a:extLst>
            </p:cNvPr>
            <p:cNvSpPr/>
            <p:nvPr/>
          </p:nvSpPr>
          <p:spPr>
            <a:xfrm>
              <a:off x="3615520" y="2195870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r>
                <a:rPr lang="ko-KR" altLang="en-US" sz="1050" dirty="0">
                  <a:solidFill>
                    <a:schemeClr val="tx1"/>
                  </a:solidFill>
                </a:rPr>
                <a:t>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8DCC65-2468-45A5-A8CB-3AABE362C67E}"/>
                </a:ext>
              </a:extLst>
            </p:cNvPr>
            <p:cNvSpPr/>
            <p:nvPr/>
          </p:nvSpPr>
          <p:spPr>
            <a:xfrm>
              <a:off x="3915692" y="2863008"/>
              <a:ext cx="141792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재료 묶음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6AFE91-831B-4FE4-8FAA-9FAAA1E335B0}"/>
              </a:ext>
            </a:extLst>
          </p:cNvPr>
          <p:cNvGrpSpPr/>
          <p:nvPr/>
        </p:nvGrpSpPr>
        <p:grpSpPr>
          <a:xfrm>
            <a:off x="1457596" y="2652210"/>
            <a:ext cx="3927845" cy="1623938"/>
            <a:chOff x="1962707" y="3488960"/>
            <a:chExt cx="5237126" cy="21652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F08EFA-0192-4E16-AA13-66C9D2D62DFE}"/>
                </a:ext>
              </a:extLst>
            </p:cNvPr>
            <p:cNvSpPr/>
            <p:nvPr/>
          </p:nvSpPr>
          <p:spPr>
            <a:xfrm>
              <a:off x="1962707" y="3488960"/>
              <a:ext cx="5237126" cy="21652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A4C3BE-E88A-4BCF-A418-ABB1D9EF228C}"/>
                </a:ext>
              </a:extLst>
            </p:cNvPr>
            <p:cNvSpPr txBox="1"/>
            <p:nvPr/>
          </p:nvSpPr>
          <p:spPr>
            <a:xfrm>
              <a:off x="2023780" y="3531339"/>
              <a:ext cx="101352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요리 순서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8D1229E-AF77-4D3D-ADD2-D9270BBF44FC}"/>
                </a:ext>
              </a:extLst>
            </p:cNvPr>
            <p:cNvSpPr/>
            <p:nvPr/>
          </p:nvSpPr>
          <p:spPr>
            <a:xfrm>
              <a:off x="3915692" y="5176713"/>
              <a:ext cx="141792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순서 추가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87EF47C-ABA6-4227-B558-1D0A1FDB4B43}"/>
                </a:ext>
              </a:extLst>
            </p:cNvPr>
            <p:cNvSpPr/>
            <p:nvPr/>
          </p:nvSpPr>
          <p:spPr>
            <a:xfrm>
              <a:off x="3036820" y="3920130"/>
              <a:ext cx="2045300" cy="1102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88" dirty="0">
                  <a:solidFill>
                    <a:schemeClr val="tx1"/>
                  </a:solidFill>
                </a:rPr>
                <a:t>예</a:t>
              </a:r>
              <a:r>
                <a:rPr lang="en-US" altLang="ko-KR" sz="788" dirty="0">
                  <a:solidFill>
                    <a:schemeClr val="tx1"/>
                  </a:solidFill>
                </a:rPr>
                <a:t>) </a:t>
              </a:r>
              <a:r>
                <a:rPr lang="ko-KR" altLang="en-US" sz="788" dirty="0">
                  <a:solidFill>
                    <a:schemeClr val="tx1"/>
                  </a:solidFill>
                </a:rPr>
                <a:t>소고기는 기름기를 떼어내고 적당한 크기로 썰어주세요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DD69A6C-6969-4760-BD56-48BCC4E38253}"/>
                </a:ext>
              </a:extLst>
            </p:cNvPr>
            <p:cNvSpPr/>
            <p:nvPr/>
          </p:nvSpPr>
          <p:spPr>
            <a:xfrm>
              <a:off x="5141592" y="3920130"/>
              <a:ext cx="1268900" cy="11026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</a:rPr>
                <a:t>요리 과정 사진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FCC2438-C696-4A45-82C9-5EC493B529F3}"/>
                </a:ext>
              </a:extLst>
            </p:cNvPr>
            <p:cNvSpPr/>
            <p:nvPr/>
          </p:nvSpPr>
          <p:spPr>
            <a:xfrm>
              <a:off x="2032549" y="3924517"/>
              <a:ext cx="96533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Step1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4F3DC38E-064E-4C72-9C7F-81FD6E958E72}"/>
              </a:ext>
            </a:extLst>
          </p:cNvPr>
          <p:cNvSpPr/>
          <p:nvPr/>
        </p:nvSpPr>
        <p:spPr>
          <a:xfrm>
            <a:off x="5276404" y="370358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8518DC-7E25-4721-B154-77A445D53418}"/>
              </a:ext>
            </a:extLst>
          </p:cNvPr>
          <p:cNvSpPr/>
          <p:nvPr/>
        </p:nvSpPr>
        <p:spPr>
          <a:xfrm>
            <a:off x="2353353" y="4362504"/>
            <a:ext cx="1063440" cy="305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D375E61-206E-41FD-A177-D288D5E23780}"/>
              </a:ext>
            </a:extLst>
          </p:cNvPr>
          <p:cNvSpPr/>
          <p:nvPr/>
        </p:nvSpPr>
        <p:spPr>
          <a:xfrm>
            <a:off x="3508560" y="4369971"/>
            <a:ext cx="1063440" cy="305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E1693E36-8C93-4773-9491-1ED881F22724}"/>
              </a:ext>
            </a:extLst>
          </p:cNvPr>
          <p:cNvSpPr/>
          <p:nvPr/>
        </p:nvSpPr>
        <p:spPr>
          <a:xfrm>
            <a:off x="5287779" y="75564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557A4CB3-D1A1-4B7F-9584-AF62BBE789F8}"/>
              </a:ext>
            </a:extLst>
          </p:cNvPr>
          <p:cNvSpPr/>
          <p:nvPr/>
        </p:nvSpPr>
        <p:spPr>
          <a:xfrm>
            <a:off x="2273203" y="117620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2557912B-DD78-4A28-86FF-E299C798566B}"/>
              </a:ext>
            </a:extLst>
          </p:cNvPr>
          <p:cNvSpPr/>
          <p:nvPr/>
        </p:nvSpPr>
        <p:spPr>
          <a:xfrm>
            <a:off x="3495539" y="117620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3DB0E43-6E51-4F8D-AF0E-420D65E8BBF4}"/>
              </a:ext>
            </a:extLst>
          </p:cNvPr>
          <p:cNvSpPr/>
          <p:nvPr/>
        </p:nvSpPr>
        <p:spPr>
          <a:xfrm>
            <a:off x="3877088" y="2108223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D5CB37A5-C6B2-4017-8571-3BCA73B41E86}"/>
              </a:ext>
            </a:extLst>
          </p:cNvPr>
          <p:cNvSpPr/>
          <p:nvPr/>
        </p:nvSpPr>
        <p:spPr>
          <a:xfrm>
            <a:off x="3641916" y="2860170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573984-36CE-4A58-863B-F2E40DF2789C}"/>
              </a:ext>
            </a:extLst>
          </p:cNvPr>
          <p:cNvSpPr/>
          <p:nvPr/>
        </p:nvSpPr>
        <p:spPr>
          <a:xfrm>
            <a:off x="4605778" y="1369253"/>
            <a:ext cx="6389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</a:rPr>
              <a:t>- </a:t>
            </a:r>
            <a:r>
              <a:rPr lang="ko-KR" altLang="en-US" sz="675" b="1" dirty="0">
                <a:solidFill>
                  <a:schemeClr val="tx1"/>
                </a:solidFill>
              </a:rPr>
              <a:t>재료 삭제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8D54BC-979C-4230-AD39-CAB7C223BA0B}"/>
              </a:ext>
            </a:extLst>
          </p:cNvPr>
          <p:cNvSpPr/>
          <p:nvPr/>
        </p:nvSpPr>
        <p:spPr>
          <a:xfrm>
            <a:off x="4605778" y="1782508"/>
            <a:ext cx="6389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</a:rPr>
              <a:t>- </a:t>
            </a:r>
            <a:r>
              <a:rPr lang="ko-KR" altLang="en-US" sz="675" b="1" dirty="0">
                <a:solidFill>
                  <a:schemeClr val="tx1"/>
                </a:solidFill>
              </a:rPr>
              <a:t>재료 삭제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CC057F50-31FB-42D3-ABC7-EA5D128B1F2C}"/>
              </a:ext>
            </a:extLst>
          </p:cNvPr>
          <p:cNvSpPr/>
          <p:nvPr/>
        </p:nvSpPr>
        <p:spPr>
          <a:xfrm>
            <a:off x="5094541" y="1236471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DEF63C0-16A2-4409-A084-DA82EC8B7738}"/>
              </a:ext>
            </a:extLst>
          </p:cNvPr>
          <p:cNvSpPr/>
          <p:nvPr/>
        </p:nvSpPr>
        <p:spPr>
          <a:xfrm>
            <a:off x="4613698" y="2851978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0DCC7A-14AD-4EBB-9B4A-87935368CEBD}"/>
              </a:ext>
            </a:extLst>
          </p:cNvPr>
          <p:cNvSpPr/>
          <p:nvPr/>
        </p:nvSpPr>
        <p:spPr>
          <a:xfrm>
            <a:off x="4834464" y="3296898"/>
            <a:ext cx="5060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</a:rPr>
              <a:t>- </a:t>
            </a:r>
            <a:r>
              <a:rPr lang="ko-KR" altLang="en-US" sz="525" b="1" dirty="0">
                <a:solidFill>
                  <a:schemeClr val="tx1"/>
                </a:solidFill>
              </a:rPr>
              <a:t>과정 삭제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FB926D4-EBE3-4501-BF35-04F178A30A8E}"/>
              </a:ext>
            </a:extLst>
          </p:cNvPr>
          <p:cNvSpPr/>
          <p:nvPr/>
        </p:nvSpPr>
        <p:spPr>
          <a:xfrm>
            <a:off x="5169818" y="3061234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/>
              <a:t>10</a:t>
            </a:r>
            <a:endParaRPr lang="ko-KR" altLang="en-US" sz="788" b="1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EA799DF6-8A11-437E-917F-F582129EB8B4}"/>
              </a:ext>
            </a:extLst>
          </p:cNvPr>
          <p:cNvSpPr/>
          <p:nvPr/>
        </p:nvSpPr>
        <p:spPr>
          <a:xfrm>
            <a:off x="3235498" y="4199105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/>
              <a:t>11</a:t>
            </a:r>
            <a:endParaRPr lang="ko-KR" altLang="en-US" sz="788" b="1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00108294-494F-4DC6-AADE-D8678620E513}"/>
              </a:ext>
            </a:extLst>
          </p:cNvPr>
          <p:cNvSpPr/>
          <p:nvPr/>
        </p:nvSpPr>
        <p:spPr>
          <a:xfrm>
            <a:off x="4390705" y="4210521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/>
              <a:t>12</a:t>
            </a:r>
            <a:endParaRPr lang="ko-KR" altLang="en-US" sz="788" b="1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4DE4FA64-5DA7-42DD-8347-8BB802744105}"/>
              </a:ext>
            </a:extLst>
          </p:cNvPr>
          <p:cNvSpPr/>
          <p:nvPr/>
        </p:nvSpPr>
        <p:spPr>
          <a:xfrm>
            <a:off x="3840757" y="3811465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690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70A6F6-059A-4589-B311-200FE0492ED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9750"/>
          <a:ext cx="6096000" cy="83439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91756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7643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73400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38675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회원번호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1001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내가쓴</a:t>
                      </a:r>
                      <a:r>
                        <a:rPr lang="ko-KR" altLang="en-US" sz="800" b="0" dirty="0"/>
                        <a:t> 레시피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3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157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이름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김</a:t>
                      </a:r>
                      <a:r>
                        <a:rPr lang="en-US" altLang="ko-KR" sz="800" b="0" dirty="0"/>
                        <a:t>00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내가쓴</a:t>
                      </a:r>
                      <a:r>
                        <a:rPr lang="ko-KR" altLang="en-US" sz="800" b="0" dirty="0"/>
                        <a:t> 자게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7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828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전화번호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010-1234-1234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좋아요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5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82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EC1CDE-3D48-4128-957D-1858BCA23A68}"/>
              </a:ext>
            </a:extLst>
          </p:cNvPr>
          <p:cNvSpPr/>
          <p:nvPr/>
        </p:nvSpPr>
        <p:spPr>
          <a:xfrm>
            <a:off x="1524000" y="1857375"/>
            <a:ext cx="6096000" cy="13430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605424E-BFC6-49C2-A249-354BA9C65E9A}"/>
              </a:ext>
            </a:extLst>
          </p:cNvPr>
          <p:cNvGraphicFramePr>
            <a:graphicFrameLocks noGrp="1"/>
          </p:cNvGraphicFramePr>
          <p:nvPr/>
        </p:nvGraphicFramePr>
        <p:xfrm>
          <a:off x="1683544" y="1980248"/>
          <a:ext cx="5776912" cy="10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0056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99586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822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F6EB03-BA28-4971-90F4-2EF91FECDF02}"/>
              </a:ext>
            </a:extLst>
          </p:cNvPr>
          <p:cNvSpPr/>
          <p:nvPr/>
        </p:nvSpPr>
        <p:spPr>
          <a:xfrm>
            <a:off x="1524000" y="3560763"/>
            <a:ext cx="6096000" cy="13430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CB13E64A-6A50-47FA-B7FB-FD397086C1B6}"/>
              </a:ext>
            </a:extLst>
          </p:cNvPr>
          <p:cNvGraphicFramePr>
            <a:graphicFrameLocks noGrp="1"/>
          </p:cNvGraphicFramePr>
          <p:nvPr/>
        </p:nvGraphicFramePr>
        <p:xfrm>
          <a:off x="1683544" y="3683636"/>
          <a:ext cx="5776912" cy="10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0056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99586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82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F5206F-5388-40F0-B0EA-3457BA5399BF}"/>
              </a:ext>
            </a:extLst>
          </p:cNvPr>
          <p:cNvSpPr txBox="1"/>
          <p:nvPr/>
        </p:nvSpPr>
        <p:spPr>
          <a:xfrm>
            <a:off x="1524000" y="1566178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내가 쓴 레시피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589F8-B6BE-443C-A567-3E57D5DAD569}"/>
              </a:ext>
            </a:extLst>
          </p:cNvPr>
          <p:cNvSpPr txBox="1"/>
          <p:nvPr/>
        </p:nvSpPr>
        <p:spPr>
          <a:xfrm>
            <a:off x="1523999" y="3260834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내가 쓴 자게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9EA3C-BD9B-4060-A32D-75048D5424A8}"/>
              </a:ext>
            </a:extLst>
          </p:cNvPr>
          <p:cNvSpPr/>
          <p:nvPr/>
        </p:nvSpPr>
        <p:spPr>
          <a:xfrm>
            <a:off x="6872287" y="1580465"/>
            <a:ext cx="747713" cy="23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더보기</a:t>
            </a:r>
            <a:endParaRPr lang="ko-KR" altLang="en-US" sz="10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953F9-B01D-4DFD-8768-200B29C417F7}"/>
              </a:ext>
            </a:extLst>
          </p:cNvPr>
          <p:cNvSpPr/>
          <p:nvPr/>
        </p:nvSpPr>
        <p:spPr>
          <a:xfrm>
            <a:off x="6862762" y="3283952"/>
            <a:ext cx="747713" cy="23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더보기</a:t>
            </a:r>
            <a:endParaRPr lang="ko-KR" altLang="en-US" sz="105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11FA24-7AA3-4AE3-9DDF-6F69AE184A96}"/>
              </a:ext>
            </a:extLst>
          </p:cNvPr>
          <p:cNvSpPr/>
          <p:nvPr/>
        </p:nvSpPr>
        <p:spPr>
          <a:xfrm>
            <a:off x="6745764" y="1452002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1B2937-18E5-458A-A39E-17C96A4171A6}"/>
              </a:ext>
            </a:extLst>
          </p:cNvPr>
          <p:cNvSpPr/>
          <p:nvPr/>
        </p:nvSpPr>
        <p:spPr>
          <a:xfrm>
            <a:off x="6672263" y="3186744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Google Shape;128;p17">
            <a:extLst>
              <a:ext uri="{FF2B5EF4-FFF2-40B4-BE49-F238E27FC236}">
                <a16:creationId xmlns:a16="http://schemas.microsoft.com/office/drawing/2014/main" id="{5869D758-E938-4377-B878-8C51DEAE78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9-1. </a:t>
            </a:r>
            <a:r>
              <a:rPr lang="ko-KR" altLang="en-US" b="1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04224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8F3913-8616-4078-A19F-2A28EEA3317D}"/>
              </a:ext>
            </a:extLst>
          </p:cNvPr>
          <p:cNvSpPr/>
          <p:nvPr/>
        </p:nvSpPr>
        <p:spPr>
          <a:xfrm>
            <a:off x="1524000" y="885825"/>
            <a:ext cx="6096000" cy="35433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E6E3942-54A0-458F-88FD-62DAF1FF3B90}"/>
              </a:ext>
            </a:extLst>
          </p:cNvPr>
          <p:cNvGraphicFramePr>
            <a:graphicFrameLocks noGrp="1"/>
          </p:cNvGraphicFramePr>
          <p:nvPr/>
        </p:nvGraphicFramePr>
        <p:xfrm>
          <a:off x="1683543" y="1008698"/>
          <a:ext cx="5788820" cy="21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83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8837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2024.01.01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42248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2023.12.25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539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2023.12.02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631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2023.11.24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965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2023.10.05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8164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019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1131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7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21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D4663E-575A-4B35-A0DB-4C12C16BB221}"/>
              </a:ext>
            </a:extLst>
          </p:cNvPr>
          <p:cNvSpPr txBox="1"/>
          <p:nvPr/>
        </p:nvSpPr>
        <p:spPr>
          <a:xfrm>
            <a:off x="1524000" y="594628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내가 쓴 레시피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335F1-EAFA-4905-AF98-2CABA8CE4AD2}"/>
              </a:ext>
            </a:extLst>
          </p:cNvPr>
          <p:cNvSpPr txBox="1"/>
          <p:nvPr/>
        </p:nvSpPr>
        <p:spPr>
          <a:xfrm>
            <a:off x="4129088" y="4103459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 2 3 4 5 ----</a:t>
            </a:r>
            <a:endParaRPr lang="ko-KR" altLang="en-US" sz="105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88A93E-C4CE-4D6B-B43C-E74527165476}"/>
              </a:ext>
            </a:extLst>
          </p:cNvPr>
          <p:cNvSpPr/>
          <p:nvPr/>
        </p:nvSpPr>
        <p:spPr>
          <a:xfrm>
            <a:off x="3895091" y="405379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9B92F223-130C-4B74-9DA2-53E461DA4D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10-1. </a:t>
            </a:r>
            <a:r>
              <a:rPr lang="ko-KR" altLang="en-US" b="1" dirty="0"/>
              <a:t>내가 쓴 레시피</a:t>
            </a:r>
            <a:r>
              <a:rPr lang="en-US" altLang="ko-KR" b="1" dirty="0"/>
              <a:t>.</a:t>
            </a:r>
            <a:r>
              <a:rPr lang="en-US" altLang="ko-KR" b="1" dirty="0" err="1"/>
              <a:t>vue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13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E6E3942-54A0-458F-88FD-62DAF1FF3B90}"/>
              </a:ext>
            </a:extLst>
          </p:cNvPr>
          <p:cNvGraphicFramePr>
            <a:graphicFrameLocks noGrp="1"/>
          </p:cNvGraphicFramePr>
          <p:nvPr/>
        </p:nvGraphicFramePr>
        <p:xfrm>
          <a:off x="1683543" y="1008698"/>
          <a:ext cx="5788820" cy="21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83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8837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2024.01.01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42248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2023.12.25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김치볶음밥에 올리는 달걀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잘만드는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 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539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631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965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8164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019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1131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7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21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D4663E-575A-4B35-A0DB-4C12C16BB221}"/>
              </a:ext>
            </a:extLst>
          </p:cNvPr>
          <p:cNvSpPr txBox="1"/>
          <p:nvPr/>
        </p:nvSpPr>
        <p:spPr>
          <a:xfrm>
            <a:off x="1524000" y="594628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내가 쓴 자게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AE3CA-E4FC-477C-B5B9-421EE3FA0546}"/>
              </a:ext>
            </a:extLst>
          </p:cNvPr>
          <p:cNvSpPr/>
          <p:nvPr/>
        </p:nvSpPr>
        <p:spPr>
          <a:xfrm>
            <a:off x="1529953" y="871627"/>
            <a:ext cx="6096000" cy="35433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F882-B8E6-4558-9D38-25841AE27732}"/>
              </a:ext>
            </a:extLst>
          </p:cNvPr>
          <p:cNvSpPr txBox="1"/>
          <p:nvPr/>
        </p:nvSpPr>
        <p:spPr>
          <a:xfrm>
            <a:off x="4129088" y="4103459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 2 3 4 5 ----</a:t>
            </a:r>
            <a:endParaRPr lang="ko-KR" altLang="en-US" sz="105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33F22F-DDE5-4E74-8366-F08F00F0DE72}"/>
              </a:ext>
            </a:extLst>
          </p:cNvPr>
          <p:cNvSpPr/>
          <p:nvPr/>
        </p:nvSpPr>
        <p:spPr>
          <a:xfrm>
            <a:off x="3895091" y="405379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977B9971-A153-4D6C-8145-6029042C82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11-1 </a:t>
            </a:r>
            <a:r>
              <a:rPr lang="ko-KR" altLang="en-US" b="1" dirty="0"/>
              <a:t>내가 쓴 자게</a:t>
            </a:r>
            <a:r>
              <a:rPr lang="en-US" altLang="ko-KR" b="1" dirty="0"/>
              <a:t>.</a:t>
            </a:r>
            <a:r>
              <a:rPr lang="en-US" altLang="ko-KR" b="1" dirty="0" err="1"/>
              <a:t>vue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538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AB258EF-BEC3-4229-A31D-9DFE53C27F0D}"/>
              </a:ext>
            </a:extLst>
          </p:cNvPr>
          <p:cNvSpPr/>
          <p:nvPr/>
        </p:nvSpPr>
        <p:spPr>
          <a:xfrm>
            <a:off x="2800352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추천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AB4A10-5268-4F38-8736-3FF04E3318AD}"/>
              </a:ext>
            </a:extLst>
          </p:cNvPr>
          <p:cNvSpPr/>
          <p:nvPr/>
        </p:nvSpPr>
        <p:spPr>
          <a:xfrm>
            <a:off x="2000250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E869F-DB77-43AC-A5E1-0D5520F50340}"/>
              </a:ext>
            </a:extLst>
          </p:cNvPr>
          <p:cNvSpPr/>
          <p:nvPr/>
        </p:nvSpPr>
        <p:spPr>
          <a:xfrm>
            <a:off x="3600453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레시피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5CA35-CE73-4411-9CAE-6C9A9DC60A84}"/>
              </a:ext>
            </a:extLst>
          </p:cNvPr>
          <p:cNvSpPr/>
          <p:nvPr/>
        </p:nvSpPr>
        <p:spPr>
          <a:xfrm>
            <a:off x="5200656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TIP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4BFACA-95DB-4B7F-B2A3-D69A681A5C82}"/>
              </a:ext>
            </a:extLst>
          </p:cNvPr>
          <p:cNvSpPr/>
          <p:nvPr/>
        </p:nvSpPr>
        <p:spPr>
          <a:xfrm>
            <a:off x="4400555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0F3D9-FD1E-46FC-AE08-788ED40AE537}"/>
              </a:ext>
            </a:extLst>
          </p:cNvPr>
          <p:cNvSpPr txBox="1"/>
          <p:nvPr/>
        </p:nvSpPr>
        <p:spPr>
          <a:xfrm>
            <a:off x="6257926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77F7B-87EA-4EB3-B779-181F8DD632A5}"/>
              </a:ext>
            </a:extLst>
          </p:cNvPr>
          <p:cNvSpPr txBox="1"/>
          <p:nvPr/>
        </p:nvSpPr>
        <p:spPr>
          <a:xfrm>
            <a:off x="7500938" y="3813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A0409D-4CFF-4C18-8023-E2072F7465E5}"/>
              </a:ext>
            </a:extLst>
          </p:cNvPr>
          <p:cNvCxnSpPr/>
          <p:nvPr/>
        </p:nvCxnSpPr>
        <p:spPr>
          <a:xfrm>
            <a:off x="142875" y="1599388"/>
            <a:ext cx="88582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1EC37-2839-4118-9280-68170708D01C}"/>
              </a:ext>
            </a:extLst>
          </p:cNvPr>
          <p:cNvSpPr/>
          <p:nvPr/>
        </p:nvSpPr>
        <p:spPr>
          <a:xfrm>
            <a:off x="1271588" y="1042988"/>
            <a:ext cx="6457950" cy="3428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8130-85C0-44A9-B329-D4614F76FA8A}"/>
              </a:ext>
            </a:extLst>
          </p:cNvPr>
          <p:cNvSpPr/>
          <p:nvPr/>
        </p:nvSpPr>
        <p:spPr>
          <a:xfrm rot="2848645">
            <a:off x="7509417" y="1140530"/>
            <a:ext cx="42370" cy="196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79D1A9-1373-4FE9-A15A-FA039E72F03A}"/>
              </a:ext>
            </a:extLst>
          </p:cNvPr>
          <p:cNvSpPr/>
          <p:nvPr/>
        </p:nvSpPr>
        <p:spPr>
          <a:xfrm>
            <a:off x="7500938" y="1100138"/>
            <a:ext cx="164306" cy="164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253A2-D877-4D54-B56A-0593CD226618}"/>
              </a:ext>
            </a:extLst>
          </p:cNvPr>
          <p:cNvSpPr/>
          <p:nvPr/>
        </p:nvSpPr>
        <p:spPr>
          <a:xfrm>
            <a:off x="257175" y="1857375"/>
            <a:ext cx="8629650" cy="302894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F0053115-2C61-4759-9035-19A7044AB388}"/>
              </a:ext>
            </a:extLst>
          </p:cNvPr>
          <p:cNvSpPr/>
          <p:nvPr/>
        </p:nvSpPr>
        <p:spPr>
          <a:xfrm rot="2556528">
            <a:off x="561151" y="3149897"/>
            <a:ext cx="464966" cy="443903"/>
          </a:xfrm>
          <a:prstGeom prst="corner">
            <a:avLst>
              <a:gd name="adj1" fmla="val 24590"/>
              <a:gd name="adj2" fmla="val 264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32233BFA-0C9D-4DBF-8C5F-8C129946530B}"/>
              </a:ext>
            </a:extLst>
          </p:cNvPr>
          <p:cNvSpPr/>
          <p:nvPr/>
        </p:nvSpPr>
        <p:spPr>
          <a:xfrm rot="13320076">
            <a:off x="8117966" y="3150137"/>
            <a:ext cx="464966" cy="443903"/>
          </a:xfrm>
          <a:prstGeom prst="corner">
            <a:avLst>
              <a:gd name="adj1" fmla="val 24590"/>
              <a:gd name="adj2" fmla="val 264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8E0E7-59D7-4600-955A-54DF68C8CE8B}"/>
              </a:ext>
            </a:extLst>
          </p:cNvPr>
          <p:cNvSpPr txBox="1"/>
          <p:nvPr/>
        </p:nvSpPr>
        <p:spPr>
          <a:xfrm>
            <a:off x="1571982" y="2673580"/>
            <a:ext cx="6022803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25"/>
              <a:t>레시피 사진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8D4D6D-CEA6-45AE-9D83-76C02D84873B}"/>
              </a:ext>
            </a:extLst>
          </p:cNvPr>
          <p:cNvSpPr/>
          <p:nvPr/>
        </p:nvSpPr>
        <p:spPr>
          <a:xfrm>
            <a:off x="2000250" y="108905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271C4-5C66-4E41-8952-D72027E0B40D}"/>
              </a:ext>
            </a:extLst>
          </p:cNvPr>
          <p:cNvSpPr/>
          <p:nvPr/>
        </p:nvSpPr>
        <p:spPr>
          <a:xfrm>
            <a:off x="7924813" y="15183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8CB236-56AE-4D75-8264-347B4101D3B5}"/>
              </a:ext>
            </a:extLst>
          </p:cNvPr>
          <p:cNvSpPr/>
          <p:nvPr/>
        </p:nvSpPr>
        <p:spPr>
          <a:xfrm>
            <a:off x="1202217" y="94216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EF2597-C481-46D1-BDE9-A0E078EF14DF}"/>
              </a:ext>
            </a:extLst>
          </p:cNvPr>
          <p:cNvSpPr/>
          <p:nvPr/>
        </p:nvSpPr>
        <p:spPr>
          <a:xfrm>
            <a:off x="6207611" y="128588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DA90A43-FCBF-4C41-A9E4-E6F0FD7A426A}"/>
              </a:ext>
            </a:extLst>
          </p:cNvPr>
          <p:cNvSpPr/>
          <p:nvPr/>
        </p:nvSpPr>
        <p:spPr>
          <a:xfrm>
            <a:off x="1397833" y="243958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2A51388E-03E9-43EF-8801-414258A551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12-1. </a:t>
            </a:r>
            <a:r>
              <a:rPr lang="ko-KR" altLang="en-US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04309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41AB-959C-4B5E-89E5-40818F11A392}"/>
              </a:ext>
            </a:extLst>
          </p:cNvPr>
          <p:cNvSpPr/>
          <p:nvPr/>
        </p:nvSpPr>
        <p:spPr>
          <a:xfrm>
            <a:off x="828675" y="271463"/>
            <a:ext cx="748665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광고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008947-6CFF-4FA1-BE01-6189F1F45479}"/>
              </a:ext>
            </a:extLst>
          </p:cNvPr>
          <p:cNvSpPr/>
          <p:nvPr/>
        </p:nvSpPr>
        <p:spPr>
          <a:xfrm>
            <a:off x="1800227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A8ED86-EF44-4772-9B79-71DEF1707C19}"/>
              </a:ext>
            </a:extLst>
          </p:cNvPr>
          <p:cNvSpPr/>
          <p:nvPr/>
        </p:nvSpPr>
        <p:spPr>
          <a:xfrm>
            <a:off x="1000125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CD39EA-D678-4628-B9AE-D2C3CB99F22C}"/>
              </a:ext>
            </a:extLst>
          </p:cNvPr>
          <p:cNvSpPr/>
          <p:nvPr/>
        </p:nvSpPr>
        <p:spPr>
          <a:xfrm>
            <a:off x="2600328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7D6AE6-5F7A-4FA2-BCE1-CAE015A65617}"/>
              </a:ext>
            </a:extLst>
          </p:cNvPr>
          <p:cNvSpPr/>
          <p:nvPr/>
        </p:nvSpPr>
        <p:spPr>
          <a:xfrm>
            <a:off x="4200531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129FF3-EC92-478A-9779-7D87C1009E50}"/>
              </a:ext>
            </a:extLst>
          </p:cNvPr>
          <p:cNvSpPr/>
          <p:nvPr/>
        </p:nvSpPr>
        <p:spPr>
          <a:xfrm>
            <a:off x="3400430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E6B647-5333-4371-A11F-AD1BF01B4173}"/>
              </a:ext>
            </a:extLst>
          </p:cNvPr>
          <p:cNvSpPr/>
          <p:nvPr/>
        </p:nvSpPr>
        <p:spPr>
          <a:xfrm>
            <a:off x="5800734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8D8446-8C8F-4417-8C1D-56D24D5696A0}"/>
              </a:ext>
            </a:extLst>
          </p:cNvPr>
          <p:cNvSpPr/>
          <p:nvPr/>
        </p:nvSpPr>
        <p:spPr>
          <a:xfrm>
            <a:off x="5000633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B595D4-7336-4B5D-86D7-23F4C2C8F540}"/>
              </a:ext>
            </a:extLst>
          </p:cNvPr>
          <p:cNvSpPr/>
          <p:nvPr/>
        </p:nvSpPr>
        <p:spPr>
          <a:xfrm>
            <a:off x="6600836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17BCE8-E147-49E7-BE62-3F7E22C2D974}"/>
              </a:ext>
            </a:extLst>
          </p:cNvPr>
          <p:cNvSpPr/>
          <p:nvPr/>
        </p:nvSpPr>
        <p:spPr>
          <a:xfrm>
            <a:off x="7400937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9B715C7-C913-448C-9005-B9CB16E1378D}"/>
              </a:ext>
            </a:extLst>
          </p:cNvPr>
          <p:cNvSpPr/>
          <p:nvPr/>
        </p:nvSpPr>
        <p:spPr>
          <a:xfrm rot="16200000">
            <a:off x="342900" y="1578769"/>
            <a:ext cx="514350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732F772-DD13-42D2-8BCB-B8D76ED00DF2}"/>
              </a:ext>
            </a:extLst>
          </p:cNvPr>
          <p:cNvSpPr/>
          <p:nvPr/>
        </p:nvSpPr>
        <p:spPr>
          <a:xfrm rot="5176461">
            <a:off x="8270266" y="1572349"/>
            <a:ext cx="514350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D66F1F-9FD4-447D-BB9B-9A59FE4FF696}"/>
              </a:ext>
            </a:extLst>
          </p:cNvPr>
          <p:cNvSpPr/>
          <p:nvPr/>
        </p:nvSpPr>
        <p:spPr>
          <a:xfrm>
            <a:off x="1227728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40C9D9-2FE5-4A2D-A538-C220E920018B}"/>
              </a:ext>
            </a:extLst>
          </p:cNvPr>
          <p:cNvSpPr/>
          <p:nvPr/>
        </p:nvSpPr>
        <p:spPr>
          <a:xfrm>
            <a:off x="2986089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E73B0-867F-43D5-8DF9-0852329BC127}"/>
              </a:ext>
            </a:extLst>
          </p:cNvPr>
          <p:cNvSpPr/>
          <p:nvPr/>
        </p:nvSpPr>
        <p:spPr>
          <a:xfrm>
            <a:off x="4728183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0EBDED-5AC4-4788-A6EF-4D5A904B80F9}"/>
              </a:ext>
            </a:extLst>
          </p:cNvPr>
          <p:cNvSpPr/>
          <p:nvPr/>
        </p:nvSpPr>
        <p:spPr>
          <a:xfrm>
            <a:off x="6486545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9C179F-6D70-4567-B076-58DE3854B098}"/>
              </a:ext>
            </a:extLst>
          </p:cNvPr>
          <p:cNvSpPr/>
          <p:nvPr/>
        </p:nvSpPr>
        <p:spPr>
          <a:xfrm>
            <a:off x="1227728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051B74-CD6E-4B4E-8357-3ABC64FB7FE0}"/>
              </a:ext>
            </a:extLst>
          </p:cNvPr>
          <p:cNvSpPr/>
          <p:nvPr/>
        </p:nvSpPr>
        <p:spPr>
          <a:xfrm>
            <a:off x="2986089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33C4EB-E1D3-4C2B-9384-6FAF3DAFF5DA}"/>
              </a:ext>
            </a:extLst>
          </p:cNvPr>
          <p:cNvSpPr/>
          <p:nvPr/>
        </p:nvSpPr>
        <p:spPr>
          <a:xfrm>
            <a:off x="4728183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A9F475-600A-43E6-8566-7A548CE18FF9}"/>
              </a:ext>
            </a:extLst>
          </p:cNvPr>
          <p:cNvSpPr/>
          <p:nvPr/>
        </p:nvSpPr>
        <p:spPr>
          <a:xfrm>
            <a:off x="6486545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CB4517-24DC-416D-AB39-9DFC1829D660}"/>
              </a:ext>
            </a:extLst>
          </p:cNvPr>
          <p:cNvSpPr/>
          <p:nvPr/>
        </p:nvSpPr>
        <p:spPr>
          <a:xfrm>
            <a:off x="3909383" y="42592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85BE9F-BD53-4038-A2CC-1EA6820BD038}"/>
              </a:ext>
            </a:extLst>
          </p:cNvPr>
          <p:cNvSpPr/>
          <p:nvPr/>
        </p:nvSpPr>
        <p:spPr>
          <a:xfrm>
            <a:off x="1023296" y="1266191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5D60F73F-5CD1-44AE-A534-BF7AB3A0E0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12-2. </a:t>
            </a:r>
            <a:r>
              <a:rPr lang="ko-KR" altLang="en-US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12819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D3F5C-74E8-47A1-9CA5-0D76D652C123}"/>
              </a:ext>
            </a:extLst>
          </p:cNvPr>
          <p:cNvSpPr/>
          <p:nvPr/>
        </p:nvSpPr>
        <p:spPr>
          <a:xfrm>
            <a:off x="771525" y="771525"/>
            <a:ext cx="7558088" cy="324326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A40B05-B30C-4CAC-81AC-BBBF77B9447A}"/>
              </a:ext>
            </a:extLst>
          </p:cNvPr>
          <p:cNvCxnSpPr/>
          <p:nvPr/>
        </p:nvCxnSpPr>
        <p:spPr>
          <a:xfrm>
            <a:off x="2957513" y="771525"/>
            <a:ext cx="0" cy="32432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FC4716-521C-4F36-BBBC-3D48520E72FD}"/>
              </a:ext>
            </a:extLst>
          </p:cNvPr>
          <p:cNvCxnSpPr/>
          <p:nvPr/>
        </p:nvCxnSpPr>
        <p:spPr>
          <a:xfrm>
            <a:off x="6600825" y="771525"/>
            <a:ext cx="0" cy="32432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913BA2-2C2C-485F-B260-79F81E74280F}"/>
              </a:ext>
            </a:extLst>
          </p:cNvPr>
          <p:cNvSpPr txBox="1"/>
          <p:nvPr/>
        </p:nvSpPr>
        <p:spPr>
          <a:xfrm>
            <a:off x="1314451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최신레시피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DEF2B-3FC4-43CD-BCA4-2AC39DA882F3}"/>
              </a:ext>
            </a:extLst>
          </p:cNvPr>
          <p:cNvSpPr txBox="1"/>
          <p:nvPr/>
        </p:nvSpPr>
        <p:spPr>
          <a:xfrm>
            <a:off x="4227103" y="40005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인기레시피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5E59C-4882-4030-8E49-BE86D6B6FE72}"/>
              </a:ext>
            </a:extLst>
          </p:cNvPr>
          <p:cNvSpPr txBox="1"/>
          <p:nvPr/>
        </p:nvSpPr>
        <p:spPr>
          <a:xfrm>
            <a:off x="6980594" y="385763"/>
            <a:ext cx="85792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인기검색어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504798-AB7E-4A9D-85FE-D48FE00B510D}"/>
              </a:ext>
            </a:extLst>
          </p:cNvPr>
          <p:cNvSpPr/>
          <p:nvPr/>
        </p:nvSpPr>
        <p:spPr>
          <a:xfrm>
            <a:off x="3112677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BE6E9-07CE-4FFC-A024-DE2F4FB52F04}"/>
              </a:ext>
            </a:extLst>
          </p:cNvPr>
          <p:cNvSpPr/>
          <p:nvPr/>
        </p:nvSpPr>
        <p:spPr>
          <a:xfrm>
            <a:off x="4871039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E4F76-1C13-4FF1-A911-068512D596D7}"/>
              </a:ext>
            </a:extLst>
          </p:cNvPr>
          <p:cNvSpPr/>
          <p:nvPr/>
        </p:nvSpPr>
        <p:spPr>
          <a:xfrm>
            <a:off x="3112677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1245E-DBF4-4837-B033-9B19A49C6ACE}"/>
              </a:ext>
            </a:extLst>
          </p:cNvPr>
          <p:cNvSpPr/>
          <p:nvPr/>
        </p:nvSpPr>
        <p:spPr>
          <a:xfrm>
            <a:off x="4871039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AB6F8-605C-426C-B01D-2BCF7ED7E23D}"/>
              </a:ext>
            </a:extLst>
          </p:cNvPr>
          <p:cNvSpPr/>
          <p:nvPr/>
        </p:nvSpPr>
        <p:spPr>
          <a:xfrm>
            <a:off x="3129964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88937-A35B-4167-AAD9-BA4D10B258C0}"/>
              </a:ext>
            </a:extLst>
          </p:cNvPr>
          <p:cNvSpPr/>
          <p:nvPr/>
        </p:nvSpPr>
        <p:spPr>
          <a:xfrm>
            <a:off x="4888325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59E26-A312-4CF6-BB3A-3CA60AEC6C24}"/>
              </a:ext>
            </a:extLst>
          </p:cNvPr>
          <p:cNvSpPr/>
          <p:nvPr/>
        </p:nvSpPr>
        <p:spPr>
          <a:xfrm>
            <a:off x="1129714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771F5E-85B2-4FBF-8399-67027035D808}"/>
              </a:ext>
            </a:extLst>
          </p:cNvPr>
          <p:cNvSpPr/>
          <p:nvPr/>
        </p:nvSpPr>
        <p:spPr>
          <a:xfrm>
            <a:off x="1129714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0B5C6-CC88-4096-AC1E-846733FDFE0D}"/>
              </a:ext>
            </a:extLst>
          </p:cNvPr>
          <p:cNvSpPr/>
          <p:nvPr/>
        </p:nvSpPr>
        <p:spPr>
          <a:xfrm>
            <a:off x="1129714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A494C-26BF-4673-BE86-EB00480DBFDE}"/>
              </a:ext>
            </a:extLst>
          </p:cNvPr>
          <p:cNvCxnSpPr/>
          <p:nvPr/>
        </p:nvCxnSpPr>
        <p:spPr>
          <a:xfrm>
            <a:off x="6912153" y="1214438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D6FFC7-6ADF-4ACF-8FA5-1FFE297647F4}"/>
              </a:ext>
            </a:extLst>
          </p:cNvPr>
          <p:cNvCxnSpPr/>
          <p:nvPr/>
        </p:nvCxnSpPr>
        <p:spPr>
          <a:xfrm>
            <a:off x="6912153" y="1571625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C06659-EF0C-46BF-885F-40A03770E3EF}"/>
              </a:ext>
            </a:extLst>
          </p:cNvPr>
          <p:cNvCxnSpPr/>
          <p:nvPr/>
        </p:nvCxnSpPr>
        <p:spPr>
          <a:xfrm>
            <a:off x="6912153" y="1937564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670CB2D-3F98-410A-AD79-4C0F3D6866EB}"/>
              </a:ext>
            </a:extLst>
          </p:cNvPr>
          <p:cNvSpPr/>
          <p:nvPr/>
        </p:nvSpPr>
        <p:spPr>
          <a:xfrm>
            <a:off x="1197452" y="16605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8BB609-812D-4EEE-95BE-05AB5FD7FD8B}"/>
              </a:ext>
            </a:extLst>
          </p:cNvPr>
          <p:cNvSpPr/>
          <p:nvPr/>
        </p:nvSpPr>
        <p:spPr>
          <a:xfrm>
            <a:off x="4067942" y="228670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63145F-BE6D-4227-A3F9-4CEE627D949A}"/>
              </a:ext>
            </a:extLst>
          </p:cNvPr>
          <p:cNvSpPr/>
          <p:nvPr/>
        </p:nvSpPr>
        <p:spPr>
          <a:xfrm>
            <a:off x="6779271" y="228670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9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Google Shape;128;p17">
            <a:extLst>
              <a:ext uri="{FF2B5EF4-FFF2-40B4-BE49-F238E27FC236}">
                <a16:creationId xmlns:a16="http://schemas.microsoft.com/office/drawing/2014/main" id="{C098613F-ECED-499E-9EF7-7998C5BABD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12-3. </a:t>
            </a:r>
            <a:r>
              <a:rPr lang="ko-KR" altLang="en-US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09115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AB258EF-BEC3-4229-A31D-9DFE53C27F0D}"/>
              </a:ext>
            </a:extLst>
          </p:cNvPr>
          <p:cNvSpPr/>
          <p:nvPr/>
        </p:nvSpPr>
        <p:spPr>
          <a:xfrm>
            <a:off x="2800352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추천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AB4A10-5268-4F38-8736-3FF04E3318AD}"/>
              </a:ext>
            </a:extLst>
          </p:cNvPr>
          <p:cNvSpPr/>
          <p:nvPr/>
        </p:nvSpPr>
        <p:spPr>
          <a:xfrm>
            <a:off x="2000250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E869F-DB77-43AC-A5E1-0D5520F50340}"/>
              </a:ext>
            </a:extLst>
          </p:cNvPr>
          <p:cNvSpPr/>
          <p:nvPr/>
        </p:nvSpPr>
        <p:spPr>
          <a:xfrm>
            <a:off x="3600453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레시피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5CA35-CE73-4411-9CAE-6C9A9DC60A84}"/>
              </a:ext>
            </a:extLst>
          </p:cNvPr>
          <p:cNvSpPr/>
          <p:nvPr/>
        </p:nvSpPr>
        <p:spPr>
          <a:xfrm>
            <a:off x="5200656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TIP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4BFACA-95DB-4B7F-B2A3-D69A681A5C82}"/>
              </a:ext>
            </a:extLst>
          </p:cNvPr>
          <p:cNvSpPr/>
          <p:nvPr/>
        </p:nvSpPr>
        <p:spPr>
          <a:xfrm>
            <a:off x="4400555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자게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0F3D9-FD1E-46FC-AE08-788ED40AE537}"/>
              </a:ext>
            </a:extLst>
          </p:cNvPr>
          <p:cNvSpPr txBox="1"/>
          <p:nvPr/>
        </p:nvSpPr>
        <p:spPr>
          <a:xfrm>
            <a:off x="6257926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77F7B-87EA-4EB3-B779-181F8DD632A5}"/>
              </a:ext>
            </a:extLst>
          </p:cNvPr>
          <p:cNvSpPr txBox="1"/>
          <p:nvPr/>
        </p:nvSpPr>
        <p:spPr>
          <a:xfrm>
            <a:off x="7500938" y="3813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A0409D-4CFF-4C18-8023-E2072F7465E5}"/>
              </a:ext>
            </a:extLst>
          </p:cNvPr>
          <p:cNvCxnSpPr/>
          <p:nvPr/>
        </p:nvCxnSpPr>
        <p:spPr>
          <a:xfrm>
            <a:off x="142875" y="1599388"/>
            <a:ext cx="88582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1EC37-2839-4118-9280-68170708D01C}"/>
              </a:ext>
            </a:extLst>
          </p:cNvPr>
          <p:cNvSpPr/>
          <p:nvPr/>
        </p:nvSpPr>
        <p:spPr>
          <a:xfrm>
            <a:off x="1271588" y="1042988"/>
            <a:ext cx="6457950" cy="3428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8130-85C0-44A9-B329-D4614F76FA8A}"/>
              </a:ext>
            </a:extLst>
          </p:cNvPr>
          <p:cNvSpPr/>
          <p:nvPr/>
        </p:nvSpPr>
        <p:spPr>
          <a:xfrm rot="2848645">
            <a:off x="7509417" y="1140530"/>
            <a:ext cx="42370" cy="196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79D1A9-1373-4FE9-A15A-FA039E72F03A}"/>
              </a:ext>
            </a:extLst>
          </p:cNvPr>
          <p:cNvSpPr/>
          <p:nvPr/>
        </p:nvSpPr>
        <p:spPr>
          <a:xfrm>
            <a:off x="7500938" y="1100138"/>
            <a:ext cx="164306" cy="164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8D4D6D-CEA6-45AE-9D83-76C02D84873B}"/>
              </a:ext>
            </a:extLst>
          </p:cNvPr>
          <p:cNvSpPr/>
          <p:nvPr/>
        </p:nvSpPr>
        <p:spPr>
          <a:xfrm>
            <a:off x="2000250" y="108905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271C4-5C66-4E41-8952-D72027E0B40D}"/>
              </a:ext>
            </a:extLst>
          </p:cNvPr>
          <p:cNvSpPr/>
          <p:nvPr/>
        </p:nvSpPr>
        <p:spPr>
          <a:xfrm>
            <a:off x="7924813" y="15183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8CB236-56AE-4D75-8264-347B4101D3B5}"/>
              </a:ext>
            </a:extLst>
          </p:cNvPr>
          <p:cNvSpPr/>
          <p:nvPr/>
        </p:nvSpPr>
        <p:spPr>
          <a:xfrm>
            <a:off x="1202217" y="94216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EF2597-C481-46D1-BDE9-A0E078EF14DF}"/>
              </a:ext>
            </a:extLst>
          </p:cNvPr>
          <p:cNvSpPr/>
          <p:nvPr/>
        </p:nvSpPr>
        <p:spPr>
          <a:xfrm>
            <a:off x="6207611" y="128588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2A51388E-03E9-43EF-8801-414258A551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13.Header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05D15-9B68-462F-9C76-74CA33B22CCA}"/>
              </a:ext>
            </a:extLst>
          </p:cNvPr>
          <p:cNvSpPr txBox="1"/>
          <p:nvPr/>
        </p:nvSpPr>
        <p:spPr>
          <a:xfrm>
            <a:off x="274878" y="363746"/>
            <a:ext cx="1593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</a:t>
            </a:r>
            <a:r>
              <a:rPr lang="ko-KR" altLang="en-US" sz="1050" b="1" dirty="0"/>
              <a:t>늘 </a:t>
            </a:r>
            <a:r>
              <a:rPr lang="ko-KR" altLang="en-US" b="1" dirty="0"/>
              <a:t>뭐 먹</a:t>
            </a:r>
            <a:r>
              <a:rPr lang="ko-KR" altLang="en-US" sz="1100" b="1" dirty="0"/>
              <a:t>지</a:t>
            </a:r>
            <a:r>
              <a:rPr lang="en-US" altLang="ko-KR" sz="2000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40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105849" y="1115064"/>
            <a:ext cx="2818800" cy="5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altLang="ko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WELCOME 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US" altLang="ko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1 - 1 로그인</a:t>
            </a: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2105849" y="1680338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105849" y="2340694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PW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13874" y="2017613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105849" y="2645794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05850" y="3271294"/>
            <a:ext cx="28428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105850" y="3668400"/>
            <a:ext cx="28428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171025" y="3026269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99499" y="2956182"/>
            <a:ext cx="666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 </a:t>
            </a:r>
            <a:r>
              <a:rPr lang="ko" altLang="en-US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저장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78700" y="2964957"/>
            <a:ext cx="81112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ID/PW </a:t>
            </a:r>
            <a:r>
              <a:rPr lang="ko" altLang="en-US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찾기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① 체크박스 클릭 시 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ID 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창에 입력된 내용 저장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② 클릭 시 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ID/PW 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찾기 페이지 이동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 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③  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ID/ PW 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가 저장된 데이터와 일치하면 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Login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-KR" altLang="en-US" sz="1050" dirty="0">
                <a:latin typeface="Lato"/>
                <a:ea typeface="Lato"/>
                <a:cs typeface="Lato"/>
                <a:sym typeface="Lato"/>
              </a:rPr>
              <a:t>④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 약관 동의 페이지 이동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(2-1page)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890000" y="2926614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897675" y="2926614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018475" y="3183311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3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018475" y="3536795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4</a:t>
            </a:r>
            <a:endParaRPr sz="11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397871-D92E-462D-B0BC-B22400FCABF8}"/>
              </a:ext>
            </a:extLst>
          </p:cNvPr>
          <p:cNvCxnSpPr/>
          <p:nvPr/>
        </p:nvCxnSpPr>
        <p:spPr>
          <a:xfrm>
            <a:off x="485775" y="1042988"/>
            <a:ext cx="81724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7CE733-CD79-46CE-88D4-D85614F18098}"/>
              </a:ext>
            </a:extLst>
          </p:cNvPr>
          <p:cNvSpPr txBox="1"/>
          <p:nvPr/>
        </p:nvSpPr>
        <p:spPr>
          <a:xfrm>
            <a:off x="2771775" y="1330524"/>
            <a:ext cx="6015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회사소개</a:t>
            </a:r>
            <a:r>
              <a:rPr lang="en-US" altLang="ko-KR" sz="1050" dirty="0"/>
              <a:t> | </a:t>
            </a:r>
            <a:r>
              <a:rPr lang="ko-KR" altLang="en-US" sz="1050" dirty="0"/>
              <a:t>광고문의 </a:t>
            </a:r>
            <a:r>
              <a:rPr lang="en-US" altLang="ko-KR" sz="1050" dirty="0"/>
              <a:t>| </a:t>
            </a:r>
            <a:r>
              <a:rPr lang="ko-KR" altLang="en-US" sz="1050" dirty="0"/>
              <a:t>개인정보처리방침 </a:t>
            </a:r>
            <a:r>
              <a:rPr lang="en-US" altLang="ko-KR" sz="1050" dirty="0"/>
              <a:t>| </a:t>
            </a:r>
            <a:r>
              <a:rPr lang="ko-KR" altLang="en-US" sz="1050" dirty="0"/>
              <a:t>이용약관 </a:t>
            </a:r>
            <a:r>
              <a:rPr lang="en-US" altLang="ko-KR" sz="1050" dirty="0"/>
              <a:t>| </a:t>
            </a:r>
            <a:r>
              <a:rPr lang="ko-KR" altLang="en-US" sz="1050" dirty="0"/>
              <a:t>고객센터</a:t>
            </a:r>
            <a:r>
              <a:rPr lang="en-US" altLang="ko-KR" sz="1050" dirty="0"/>
              <a:t> | </a:t>
            </a:r>
            <a:r>
              <a:rPr lang="ko-KR" altLang="en-US" sz="1050" dirty="0"/>
              <a:t>개인정보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사업자등록번호 </a:t>
            </a:r>
            <a:r>
              <a:rPr lang="en-US" altLang="ko-KR" sz="1050" dirty="0"/>
              <a:t>: 000-00-00000</a:t>
            </a:r>
          </a:p>
          <a:p>
            <a:r>
              <a:rPr lang="ko-KR" altLang="en-US" sz="1050" dirty="0"/>
              <a:t>전화번호 </a:t>
            </a:r>
            <a:r>
              <a:rPr lang="en-US" altLang="ko-KR" sz="1050" dirty="0"/>
              <a:t>: 00-000-0000</a:t>
            </a:r>
          </a:p>
          <a:p>
            <a:r>
              <a:rPr lang="ko-KR" altLang="en-US" sz="1050" dirty="0"/>
              <a:t>주소 </a:t>
            </a:r>
            <a:r>
              <a:rPr lang="en-US" altLang="ko-KR" sz="1050" dirty="0"/>
              <a:t>:</a:t>
            </a:r>
            <a:r>
              <a:rPr lang="ko-KR" altLang="en-US" sz="1050" dirty="0"/>
              <a:t>서울시 영등포구 </a:t>
            </a:r>
            <a:endParaRPr lang="en-US" altLang="ko-KR" sz="1050" dirty="0"/>
          </a:p>
          <a:p>
            <a:r>
              <a:rPr lang="ko-KR" altLang="en-US" sz="1050" dirty="0"/>
              <a:t>통신판매업신고 </a:t>
            </a:r>
            <a:r>
              <a:rPr lang="en-US" altLang="ko-KR" sz="1050" dirty="0"/>
              <a:t>: 2015-</a:t>
            </a:r>
            <a:r>
              <a:rPr lang="ko-KR" altLang="en-US" sz="1050" dirty="0"/>
              <a:t>서울</a:t>
            </a:r>
            <a:r>
              <a:rPr lang="en-US" altLang="ko-KR" sz="1050" dirty="0"/>
              <a:t>00-0000</a:t>
            </a:r>
            <a:r>
              <a:rPr lang="ko-KR" altLang="en-US" sz="1050" dirty="0"/>
              <a:t>호</a:t>
            </a:r>
            <a:endParaRPr lang="en-US" altLang="ko-KR" sz="1050" dirty="0"/>
          </a:p>
          <a:p>
            <a:r>
              <a:rPr lang="ko-KR" altLang="en-US" sz="1050" dirty="0"/>
              <a:t>대표 </a:t>
            </a:r>
            <a:r>
              <a:rPr lang="en-US" altLang="ko-KR" sz="1050" dirty="0"/>
              <a:t>: </a:t>
            </a:r>
            <a:r>
              <a:rPr lang="ko-KR" altLang="en-US" sz="1050" dirty="0"/>
              <a:t>김</a:t>
            </a:r>
            <a:r>
              <a:rPr lang="en-US" altLang="ko-KR" sz="1050" dirty="0"/>
              <a:t>00</a:t>
            </a:r>
          </a:p>
          <a:p>
            <a:r>
              <a:rPr lang="ko-KR" altLang="en-US" sz="1050" dirty="0"/>
              <a:t>이메일 </a:t>
            </a:r>
            <a:r>
              <a:rPr lang="en-US" altLang="ko-KR" sz="1050" dirty="0"/>
              <a:t>: 0000000@gmail.com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FDCFB-42DC-49D1-8B79-57E7D4A13995}"/>
              </a:ext>
            </a:extLst>
          </p:cNvPr>
          <p:cNvSpPr/>
          <p:nvPr/>
        </p:nvSpPr>
        <p:spPr>
          <a:xfrm>
            <a:off x="628650" y="1459111"/>
            <a:ext cx="1771650" cy="1569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</a:rPr>
              <a:t>레시판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sp>
        <p:nvSpPr>
          <p:cNvPr id="6" name="Google Shape;128;p17">
            <a:extLst>
              <a:ext uri="{FF2B5EF4-FFF2-40B4-BE49-F238E27FC236}">
                <a16:creationId xmlns:a16="http://schemas.microsoft.com/office/drawing/2014/main" id="{2B8B25CD-97D3-4EC2-BB53-B6F0EC2E32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/>
              <a:t>14. Footer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13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314450" y="848835"/>
            <a:ext cx="1005525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회원가입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0" y="-3071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2 - 1 약관 동의</a:t>
            </a:r>
            <a:endParaRPr dirty="0"/>
          </a:p>
        </p:txBody>
      </p:sp>
      <p:sp>
        <p:nvSpPr>
          <p:cNvPr id="81" name="Google Shape;81;p15"/>
          <p:cNvSpPr/>
          <p:nvPr/>
        </p:nvSpPr>
        <p:spPr>
          <a:xfrm>
            <a:off x="6509925" y="-3071"/>
            <a:ext cx="2634075" cy="51465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① 회원가입 버튼 클릭 시 회원가입 페이지로 이동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en-US" altLang="ko" sz="1050">
                <a:latin typeface="Lato"/>
                <a:ea typeface="Lato"/>
                <a:cs typeface="Lato"/>
                <a:sym typeface="Lato"/>
              </a:rPr>
              <a:t>(2-2page)</a:t>
            </a:r>
            <a:endParaRPr sz="105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 flipH="1">
            <a:off x="1293637" y="1160555"/>
            <a:ext cx="4260150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1565137" y="1287999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/>
          </a:p>
        </p:txBody>
      </p:sp>
      <p:sp>
        <p:nvSpPr>
          <p:cNvPr id="84" name="Google Shape;84;p15"/>
          <p:cNvSpPr/>
          <p:nvPr/>
        </p:nvSpPr>
        <p:spPr>
          <a:xfrm>
            <a:off x="1565137" y="3299265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/>
          </a:p>
        </p:txBody>
      </p:sp>
      <p:sp>
        <p:nvSpPr>
          <p:cNvPr id="85" name="Google Shape;85;p15"/>
          <p:cNvSpPr/>
          <p:nvPr/>
        </p:nvSpPr>
        <p:spPr>
          <a:xfrm>
            <a:off x="1565137" y="2290270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/>
          </a:p>
        </p:txBody>
      </p:sp>
      <p:sp>
        <p:nvSpPr>
          <p:cNvPr id="86" name="Google Shape;86;p15"/>
          <p:cNvSpPr/>
          <p:nvPr/>
        </p:nvSpPr>
        <p:spPr>
          <a:xfrm>
            <a:off x="1565138" y="2104860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693612" y="2034774"/>
            <a:ext cx="141750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서비스 이용 약관에 동의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65138" y="3107131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693612" y="3037045"/>
            <a:ext cx="15475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개인정보 수집 약관에 동의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565138" y="4144589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693612" y="4074502"/>
            <a:ext cx="15475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개인정보 이용 약관에 동의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328999" y="4128690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4841" y="3974959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485900" y="955283"/>
            <a:ext cx="1040175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회원가입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2 - 2회원가입</a:t>
            </a: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1465087" y="1337747"/>
            <a:ext cx="405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이름</a:t>
            </a:r>
            <a:r>
              <a:rPr lang="ko" altLang="en-US" sz="825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825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① 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DB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를 조회 하여 중복값 확인 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② 우편 검색 팝업 생성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 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③ 회원가입 처리 후 메인 페이지로 이동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485985" y="230815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485985" y="1401516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rot="10800000" flipH="1">
            <a:off x="1465087" y="1267003"/>
            <a:ext cx="4260150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5353040" y="3964675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00" dirty="0">
                <a:solidFill>
                  <a:schemeClr val="dk1"/>
                </a:solidFill>
              </a:rPr>
              <a:t>3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465088" y="1633041"/>
            <a:ext cx="5658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</a:t>
            </a:r>
            <a:r>
              <a:rPr lang="ko" altLang="en-US" sz="825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290050" y="1358897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08" name="Google Shape;108;p16"/>
          <p:cNvSpPr/>
          <p:nvPr/>
        </p:nvSpPr>
        <p:spPr>
          <a:xfrm>
            <a:off x="3594599" y="1654191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중복 확인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290050" y="1654183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10" name="Google Shape;110;p16"/>
          <p:cNvSpPr txBox="1"/>
          <p:nvPr/>
        </p:nvSpPr>
        <p:spPr>
          <a:xfrm>
            <a:off x="1465088" y="1928334"/>
            <a:ext cx="6252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비밀번호</a:t>
            </a:r>
            <a:r>
              <a:rPr lang="ko" altLang="en-US" sz="825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290050" y="1976338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12" name="Google Shape;112;p16"/>
          <p:cNvSpPr txBox="1"/>
          <p:nvPr/>
        </p:nvSpPr>
        <p:spPr>
          <a:xfrm>
            <a:off x="1465088" y="2230847"/>
            <a:ext cx="8601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비밀번호 확인</a:t>
            </a:r>
            <a:r>
              <a:rPr lang="ko" altLang="en-US" sz="825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290050" y="2278844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14" name="Google Shape;114;p16"/>
          <p:cNvSpPr/>
          <p:nvPr/>
        </p:nvSpPr>
        <p:spPr>
          <a:xfrm>
            <a:off x="2290050" y="2552989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우편번호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290049" y="2841328"/>
            <a:ext cx="2210400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주소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290049" y="3129666"/>
            <a:ext cx="2210400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상세주소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62274" y="2533359"/>
            <a:ext cx="405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주소</a:t>
            </a:r>
            <a:endParaRPr sz="8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594599" y="2552991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우편번호 검색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465088" y="3433678"/>
            <a:ext cx="6252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전화번호</a:t>
            </a:r>
            <a:r>
              <a:rPr lang="ko" altLang="en-US" sz="825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65088" y="3728972"/>
            <a:ext cx="5658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8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E-mail</a:t>
            </a:r>
            <a:r>
              <a:rPr lang="ko" altLang="en-US" sz="825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290050" y="3451794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22" name="Google Shape;122;p16"/>
          <p:cNvSpPr/>
          <p:nvPr/>
        </p:nvSpPr>
        <p:spPr>
          <a:xfrm>
            <a:off x="2290050" y="3754300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23" name="Google Shape;123;p16"/>
          <p:cNvSpPr/>
          <p:nvPr/>
        </p:nvSpPr>
        <p:spPr>
          <a:xfrm>
            <a:off x="4500449" y="4117472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3 -1 ID/ PW 찾기</a:t>
            </a:r>
            <a:endParaRPr dirty="0"/>
          </a:p>
        </p:txBody>
      </p:sp>
      <p:sp>
        <p:nvSpPr>
          <p:cNvPr id="129" name="Google Shape;129;p17"/>
          <p:cNvSpPr txBox="1"/>
          <p:nvPr/>
        </p:nvSpPr>
        <p:spPr>
          <a:xfrm>
            <a:off x="2018605" y="605474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 찾기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018605" y="884999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이름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018605" y="1545355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026630" y="1222274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018605" y="1850455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890831" y="2267212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 찾기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①  </a:t>
            </a:r>
            <a:r>
              <a:rPr lang="ko" altLang="en-US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② 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해당 정보 일치 시 팝업 창으로 정보 제공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(3-2page)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 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609806" y="218636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 dirty="0">
                <a:solidFill>
                  <a:schemeClr val="dk1"/>
                </a:solidFill>
              </a:rPr>
              <a:t>1</a:t>
            </a:r>
            <a:endParaRPr sz="1125" dirty="0">
              <a:solidFill>
                <a:schemeClr val="dk1"/>
              </a:solidFill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1314505" y="2627812"/>
            <a:ext cx="4243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7"/>
          <p:cNvSpPr txBox="1"/>
          <p:nvPr/>
        </p:nvSpPr>
        <p:spPr>
          <a:xfrm>
            <a:off x="2014593" y="2683312"/>
            <a:ext cx="141345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비밀번호  찾기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014593" y="2962837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014593" y="3623193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022618" y="3300112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014593" y="3928293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886819" y="4345049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비밀번호  찾기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09806" y="427751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3 -2 ID/ PW 찾기</a:t>
            </a:r>
            <a:endParaRPr dirty="0"/>
          </a:p>
        </p:txBody>
      </p:sp>
      <p:sp>
        <p:nvSpPr>
          <p:cNvPr id="150" name="Google Shape;150;p18"/>
          <p:cNvSpPr txBox="1"/>
          <p:nvPr/>
        </p:nvSpPr>
        <p:spPr>
          <a:xfrm>
            <a:off x="2018605" y="618187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 찾기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018605" y="897712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이름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018605" y="1558068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026630" y="1234987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018605" y="1863168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890831" y="2279925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 찾기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509925" y="-5924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① </a:t>
            </a:r>
            <a:r>
              <a:rPr lang="ko" altLang="en-US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해당 팝업에 정보 표시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 </a:t>
            </a:r>
            <a:endParaRPr sz="105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1314505" y="2640525"/>
            <a:ext cx="4243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2014593" y="2696025"/>
            <a:ext cx="141345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비밀번호  찾기</a:t>
            </a: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014593" y="2975550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아이디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014593" y="3635906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022618" y="3312825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014593" y="3941006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886819" y="4357762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비밀번호  찾기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641806" y="844707"/>
            <a:ext cx="3133125" cy="10235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아이디 </a:t>
            </a:r>
            <a:r>
              <a:rPr lang="en-US" altLang="ko" sz="1050"/>
              <a:t>: admin</a:t>
            </a:r>
            <a:endParaRPr sz="1050"/>
          </a:p>
          <a:p>
            <a:pPr algn="ctr"/>
            <a:endParaRPr sz="1050"/>
          </a:p>
        </p:txBody>
      </p:sp>
      <p:sp>
        <p:nvSpPr>
          <p:cNvPr id="165" name="Google Shape;165;p18"/>
          <p:cNvSpPr/>
          <p:nvPr/>
        </p:nvSpPr>
        <p:spPr>
          <a:xfrm>
            <a:off x="2946918" y="1559082"/>
            <a:ext cx="52290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확인</a:t>
            </a:r>
            <a:endParaRPr sz="750"/>
          </a:p>
        </p:txBody>
      </p:sp>
      <p:sp>
        <p:nvSpPr>
          <p:cNvPr id="166" name="Google Shape;166;p18"/>
          <p:cNvSpPr/>
          <p:nvPr/>
        </p:nvSpPr>
        <p:spPr>
          <a:xfrm>
            <a:off x="1641806" y="773532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4-1 회원 관리 페이지</a:t>
            </a:r>
            <a:r>
              <a:rPr lang="en-US" altLang="ko" dirty="0"/>
              <a:t>[24.01.03</a:t>
            </a:r>
            <a:r>
              <a:rPr lang="ko-KR" altLang="en-US" dirty="0"/>
              <a:t>수정</a:t>
            </a:r>
            <a:r>
              <a:rPr lang="en-US" altLang="ko" dirty="0"/>
              <a:t>]</a:t>
            </a:r>
            <a:endParaRPr dirty="0"/>
          </a:p>
        </p:txBody>
      </p:sp>
      <p:sp>
        <p:nvSpPr>
          <p:cNvPr id="172" name="Google Shape;172;p19"/>
          <p:cNvSpPr txBox="1"/>
          <p:nvPr/>
        </p:nvSpPr>
        <p:spPr>
          <a:xfrm>
            <a:off x="0" y="928688"/>
            <a:ext cx="1545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875" b="1">
                <a:solidFill>
                  <a:schemeClr val="dk2"/>
                </a:solidFill>
              </a:rPr>
              <a:t>회원 리스트</a:t>
            </a:r>
            <a:endParaRPr sz="1875" b="1">
              <a:solidFill>
                <a:schemeClr val="dk2"/>
              </a:solidFill>
            </a:endParaRPr>
          </a:p>
        </p:txBody>
      </p:sp>
      <p:graphicFrame>
        <p:nvGraphicFramePr>
          <p:cNvPr id="173" name="Google Shape;173;p19"/>
          <p:cNvGraphicFramePr/>
          <p:nvPr>
            <p:extLst>
              <p:ext uri="{D42A27DB-BD31-4B8C-83A1-F6EECF244321}">
                <p14:modId xmlns:p14="http://schemas.microsoft.com/office/powerpoint/2010/main" val="3186019831"/>
              </p:ext>
            </p:extLst>
          </p:nvPr>
        </p:nvGraphicFramePr>
        <p:xfrm>
          <a:off x="1171367" y="1754597"/>
          <a:ext cx="4490214" cy="2172378"/>
        </p:xfrm>
        <a:graphic>
          <a:graphicData uri="http://schemas.openxmlformats.org/drawingml/2006/table">
            <a:tbl>
              <a:tblPr>
                <a:noFill/>
                <a:tableStyleId>{0A8225AE-D93C-475B-9E4B-DCD65ECAA4A8}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☑️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회원번호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등급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</a:t>
                      </a:r>
                      <a:endParaRPr sz="800"/>
                    </a:p>
                  </a:txBody>
                  <a:tcPr marL="68569" marR="68569" marT="68569" marB="6856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4" name="Google Shape;174;p19"/>
          <p:cNvCxnSpPr/>
          <p:nvPr/>
        </p:nvCxnSpPr>
        <p:spPr>
          <a:xfrm>
            <a:off x="51374" y="1396881"/>
            <a:ext cx="6730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/>
          <p:nvPr/>
        </p:nvSpPr>
        <p:spPr>
          <a:xfrm>
            <a:off x="5007855" y="2202828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176" name="Google Shape;176;p19"/>
          <p:cNvSpPr/>
          <p:nvPr/>
        </p:nvSpPr>
        <p:spPr>
          <a:xfrm>
            <a:off x="5007855" y="2540232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177" name="Google Shape;177;p19"/>
          <p:cNvSpPr/>
          <p:nvPr/>
        </p:nvSpPr>
        <p:spPr>
          <a:xfrm>
            <a:off x="5007855" y="2928769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178" name="Google Shape;178;p19"/>
          <p:cNvSpPr/>
          <p:nvPr/>
        </p:nvSpPr>
        <p:spPr>
          <a:xfrm>
            <a:off x="5007855" y="3317307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179" name="Google Shape;179;p19"/>
          <p:cNvSpPr/>
          <p:nvPr/>
        </p:nvSpPr>
        <p:spPr>
          <a:xfrm>
            <a:off x="5007855" y="3644663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180" name="Google Shape;180;p19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최초 리스트는 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개씩 호출 한다</a:t>
            </a:r>
            <a:r>
              <a:rPr lang="en-US" altLang="ko" sz="1050" dirty="0">
                <a:latin typeface="Lato"/>
                <a:ea typeface="Lato"/>
                <a:cs typeface="Lato"/>
                <a:sym typeface="Lato"/>
              </a:rPr>
              <a:t>.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① 회원  아이디 입력 시 해당 회원 리스트 호출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②</a:t>
            </a:r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탈퇴 버튼 클릭 시 확인 팝업 호출 </a:t>
            </a:r>
            <a:r>
              <a:rPr lang="en-US" altLang="ko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(4-2page)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endParaRPr sz="1050" dirty="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 dirty="0">
                <a:latin typeface="Lato"/>
                <a:ea typeface="Lato"/>
                <a:cs typeface="Lato"/>
                <a:sym typeface="Lato"/>
              </a:rPr>
              <a:t> 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431092" y="1036294"/>
            <a:ext cx="990225" cy="21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아이디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515535" y="1036294"/>
            <a:ext cx="45675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검색</a:t>
            </a:r>
            <a:endParaRPr sz="1050"/>
          </a:p>
        </p:txBody>
      </p:sp>
      <p:sp>
        <p:nvSpPr>
          <p:cNvPr id="187" name="Google Shape;187;p19"/>
          <p:cNvSpPr/>
          <p:nvPr/>
        </p:nvSpPr>
        <p:spPr>
          <a:xfrm>
            <a:off x="2870136" y="802631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4927567" y="1980798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20" name="Google Shape;205;p20">
            <a:extLst>
              <a:ext uri="{FF2B5EF4-FFF2-40B4-BE49-F238E27FC236}">
                <a16:creationId xmlns:a16="http://schemas.microsoft.com/office/drawing/2014/main" id="{71B68701-9B8D-4226-8BC1-2C8C5FA8BB9A}"/>
              </a:ext>
            </a:extLst>
          </p:cNvPr>
          <p:cNvSpPr/>
          <p:nvPr/>
        </p:nvSpPr>
        <p:spPr>
          <a:xfrm>
            <a:off x="2867022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←</a:t>
            </a:r>
            <a:endParaRPr sz="1050" dirty="0"/>
          </a:p>
        </p:txBody>
      </p:sp>
      <p:sp>
        <p:nvSpPr>
          <p:cNvPr id="21" name="Google Shape;206;p20">
            <a:extLst>
              <a:ext uri="{FF2B5EF4-FFF2-40B4-BE49-F238E27FC236}">
                <a16:creationId xmlns:a16="http://schemas.microsoft.com/office/drawing/2014/main" id="{3968BA42-F746-4F9F-AF8A-C580D65EB0F0}"/>
              </a:ext>
            </a:extLst>
          </p:cNvPr>
          <p:cNvSpPr/>
          <p:nvPr/>
        </p:nvSpPr>
        <p:spPr>
          <a:xfrm>
            <a:off x="3758397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→</a:t>
            </a:r>
            <a:endParaRPr sz="1050" dirty="0"/>
          </a:p>
        </p:txBody>
      </p:sp>
      <p:sp>
        <p:nvSpPr>
          <p:cNvPr id="22" name="Google Shape;207;p20">
            <a:extLst>
              <a:ext uri="{FF2B5EF4-FFF2-40B4-BE49-F238E27FC236}">
                <a16:creationId xmlns:a16="http://schemas.microsoft.com/office/drawing/2014/main" id="{1C988B32-3177-47FD-934E-D11460887ABE}"/>
              </a:ext>
            </a:extLst>
          </p:cNvPr>
          <p:cNvSpPr/>
          <p:nvPr/>
        </p:nvSpPr>
        <p:spPr>
          <a:xfrm>
            <a:off x="3151160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1</a:t>
            </a:r>
            <a:endParaRPr sz="1050" dirty="0"/>
          </a:p>
        </p:txBody>
      </p:sp>
      <p:sp>
        <p:nvSpPr>
          <p:cNvPr id="23" name="Google Shape;208;p20">
            <a:extLst>
              <a:ext uri="{FF2B5EF4-FFF2-40B4-BE49-F238E27FC236}">
                <a16:creationId xmlns:a16="http://schemas.microsoft.com/office/drawing/2014/main" id="{F824440B-862B-402A-977A-26B2C2FBA904}"/>
              </a:ext>
            </a:extLst>
          </p:cNvPr>
          <p:cNvSpPr/>
          <p:nvPr/>
        </p:nvSpPr>
        <p:spPr>
          <a:xfrm>
            <a:off x="3454778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2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359459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73;p19">
            <a:extLst>
              <a:ext uri="{FF2B5EF4-FFF2-40B4-BE49-F238E27FC236}">
                <a16:creationId xmlns:a16="http://schemas.microsoft.com/office/drawing/2014/main" id="{439898F0-36B0-44F0-AC42-6FE0A255C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416960"/>
              </p:ext>
            </p:extLst>
          </p:nvPr>
        </p:nvGraphicFramePr>
        <p:xfrm>
          <a:off x="1171367" y="1754597"/>
          <a:ext cx="4490214" cy="2172378"/>
        </p:xfrm>
        <a:graphic>
          <a:graphicData uri="http://schemas.openxmlformats.org/drawingml/2006/table">
            <a:tbl>
              <a:tblPr>
                <a:noFill/>
                <a:tableStyleId>{0A8225AE-D93C-475B-9E4B-DCD65ECAA4A8}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☑️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회원번호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이름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등급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</a:t>
                      </a:r>
                      <a:endParaRPr sz="800"/>
                    </a:p>
                  </a:txBody>
                  <a:tcPr marL="68569" marR="68569" marT="68569" marB="6856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test3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일반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4-2 회원 관리 페이지[탈퇴 확인]</a:t>
            </a:r>
            <a:endParaRPr dirty="0"/>
          </a:p>
        </p:txBody>
      </p:sp>
      <p:sp>
        <p:nvSpPr>
          <p:cNvPr id="194" name="Google Shape;194;p20"/>
          <p:cNvSpPr txBox="1"/>
          <p:nvPr/>
        </p:nvSpPr>
        <p:spPr>
          <a:xfrm>
            <a:off x="0" y="687150"/>
            <a:ext cx="1545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875" b="1">
                <a:solidFill>
                  <a:schemeClr val="dk2"/>
                </a:solidFill>
              </a:rPr>
              <a:t>회원 리스트</a:t>
            </a:r>
            <a:endParaRPr sz="1875" b="1">
              <a:solidFill>
                <a:schemeClr val="dk2"/>
              </a:solidFill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25068" y="1165912"/>
            <a:ext cx="6730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0"/>
          <p:cNvSpPr/>
          <p:nvPr/>
        </p:nvSpPr>
        <p:spPr>
          <a:xfrm>
            <a:off x="6680138" y="6300"/>
            <a:ext cx="2634075" cy="513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① 회원을 탈퇴 처리 후 데이터 삭제 후 ③에 탈퇴일 기록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② </a:t>
            </a:r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아니오 클릭 시 </a:t>
            </a:r>
            <a:r>
              <a:rPr lang="en-US" altLang="ko" sz="1050">
                <a:latin typeface="Lato"/>
                <a:ea typeface="Lato"/>
                <a:cs typeface="Lato"/>
                <a:sym typeface="Lato"/>
              </a:rPr>
              <a:t>return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 </a:t>
            </a:r>
            <a:endParaRPr sz="10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882963" y="1188056"/>
            <a:ext cx="3133125" cy="10235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회원을 탈퇴 하겠습니까</a:t>
            </a:r>
            <a:r>
              <a:rPr lang="en-US" altLang="ko" sz="1050"/>
              <a:t>?</a:t>
            </a:r>
            <a:endParaRPr sz="1050"/>
          </a:p>
          <a:p>
            <a:pPr algn="ctr"/>
            <a:endParaRPr sz="1050"/>
          </a:p>
        </p:txBody>
      </p:sp>
      <p:sp>
        <p:nvSpPr>
          <p:cNvPr id="210" name="Google Shape;210;p20"/>
          <p:cNvSpPr/>
          <p:nvPr/>
        </p:nvSpPr>
        <p:spPr>
          <a:xfrm>
            <a:off x="2835462" y="1902431"/>
            <a:ext cx="522900" cy="2130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예</a:t>
            </a:r>
            <a:endParaRPr sz="900"/>
          </a:p>
        </p:txBody>
      </p:sp>
      <p:sp>
        <p:nvSpPr>
          <p:cNvPr id="211" name="Google Shape;211;p20"/>
          <p:cNvSpPr/>
          <p:nvPr/>
        </p:nvSpPr>
        <p:spPr>
          <a:xfrm>
            <a:off x="3521544" y="1902431"/>
            <a:ext cx="522900" cy="2130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아니오</a:t>
            </a:r>
            <a:endParaRPr sz="900"/>
          </a:p>
        </p:txBody>
      </p:sp>
      <p:sp>
        <p:nvSpPr>
          <p:cNvPr id="212" name="Google Shape;212;p20"/>
          <p:cNvSpPr/>
          <p:nvPr/>
        </p:nvSpPr>
        <p:spPr>
          <a:xfrm>
            <a:off x="2710907" y="1752037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3970870" y="1752028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32" name="Google Shape;175;p19">
            <a:extLst>
              <a:ext uri="{FF2B5EF4-FFF2-40B4-BE49-F238E27FC236}">
                <a16:creationId xmlns:a16="http://schemas.microsoft.com/office/drawing/2014/main" id="{3C258A58-277D-4BE4-8103-DB2BC2A21397}"/>
              </a:ext>
            </a:extLst>
          </p:cNvPr>
          <p:cNvSpPr/>
          <p:nvPr/>
        </p:nvSpPr>
        <p:spPr>
          <a:xfrm>
            <a:off x="5007855" y="2202828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3" name="Google Shape;176;p19">
            <a:extLst>
              <a:ext uri="{FF2B5EF4-FFF2-40B4-BE49-F238E27FC236}">
                <a16:creationId xmlns:a16="http://schemas.microsoft.com/office/drawing/2014/main" id="{0AD7917E-D30C-4549-B2C1-6C7B03821FF6}"/>
              </a:ext>
            </a:extLst>
          </p:cNvPr>
          <p:cNvSpPr/>
          <p:nvPr/>
        </p:nvSpPr>
        <p:spPr>
          <a:xfrm>
            <a:off x="5007855" y="2540232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34" name="Google Shape;177;p19">
            <a:extLst>
              <a:ext uri="{FF2B5EF4-FFF2-40B4-BE49-F238E27FC236}">
                <a16:creationId xmlns:a16="http://schemas.microsoft.com/office/drawing/2014/main" id="{A596D6E7-B32F-4442-B598-E24CCB15E532}"/>
              </a:ext>
            </a:extLst>
          </p:cNvPr>
          <p:cNvSpPr/>
          <p:nvPr/>
        </p:nvSpPr>
        <p:spPr>
          <a:xfrm>
            <a:off x="5007855" y="2928769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5" name="Google Shape;178;p19">
            <a:extLst>
              <a:ext uri="{FF2B5EF4-FFF2-40B4-BE49-F238E27FC236}">
                <a16:creationId xmlns:a16="http://schemas.microsoft.com/office/drawing/2014/main" id="{2A57388B-B2D4-47E7-ABA0-3280717949CB}"/>
              </a:ext>
            </a:extLst>
          </p:cNvPr>
          <p:cNvSpPr/>
          <p:nvPr/>
        </p:nvSpPr>
        <p:spPr>
          <a:xfrm>
            <a:off x="5007855" y="3317307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6" name="Google Shape;179;p19">
            <a:extLst>
              <a:ext uri="{FF2B5EF4-FFF2-40B4-BE49-F238E27FC236}">
                <a16:creationId xmlns:a16="http://schemas.microsoft.com/office/drawing/2014/main" id="{00B796E9-5BA4-418F-8E0A-C302BAF706DB}"/>
              </a:ext>
            </a:extLst>
          </p:cNvPr>
          <p:cNvSpPr/>
          <p:nvPr/>
        </p:nvSpPr>
        <p:spPr>
          <a:xfrm>
            <a:off x="5007855" y="3644663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38" name="Google Shape;205;p20">
            <a:extLst>
              <a:ext uri="{FF2B5EF4-FFF2-40B4-BE49-F238E27FC236}">
                <a16:creationId xmlns:a16="http://schemas.microsoft.com/office/drawing/2014/main" id="{87AA9B47-5ECA-4DC9-945E-BED3643F7FF4}"/>
              </a:ext>
            </a:extLst>
          </p:cNvPr>
          <p:cNvSpPr/>
          <p:nvPr/>
        </p:nvSpPr>
        <p:spPr>
          <a:xfrm>
            <a:off x="2867022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←</a:t>
            </a:r>
            <a:endParaRPr sz="1050" dirty="0"/>
          </a:p>
        </p:txBody>
      </p:sp>
      <p:sp>
        <p:nvSpPr>
          <p:cNvPr id="39" name="Google Shape;206;p20">
            <a:extLst>
              <a:ext uri="{FF2B5EF4-FFF2-40B4-BE49-F238E27FC236}">
                <a16:creationId xmlns:a16="http://schemas.microsoft.com/office/drawing/2014/main" id="{08F65E2A-0B31-48E4-B008-37CA83F3B76B}"/>
              </a:ext>
            </a:extLst>
          </p:cNvPr>
          <p:cNvSpPr/>
          <p:nvPr/>
        </p:nvSpPr>
        <p:spPr>
          <a:xfrm>
            <a:off x="3758397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→</a:t>
            </a:r>
            <a:endParaRPr sz="1050" dirty="0"/>
          </a:p>
        </p:txBody>
      </p:sp>
      <p:sp>
        <p:nvSpPr>
          <p:cNvPr id="40" name="Google Shape;207;p20">
            <a:extLst>
              <a:ext uri="{FF2B5EF4-FFF2-40B4-BE49-F238E27FC236}">
                <a16:creationId xmlns:a16="http://schemas.microsoft.com/office/drawing/2014/main" id="{3E6CF16B-4CE4-4AF1-814C-120C007652DC}"/>
              </a:ext>
            </a:extLst>
          </p:cNvPr>
          <p:cNvSpPr/>
          <p:nvPr/>
        </p:nvSpPr>
        <p:spPr>
          <a:xfrm>
            <a:off x="3151160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1</a:t>
            </a:r>
            <a:endParaRPr sz="1050" dirty="0"/>
          </a:p>
        </p:txBody>
      </p:sp>
      <p:sp>
        <p:nvSpPr>
          <p:cNvPr id="41" name="Google Shape;208;p20">
            <a:extLst>
              <a:ext uri="{FF2B5EF4-FFF2-40B4-BE49-F238E27FC236}">
                <a16:creationId xmlns:a16="http://schemas.microsoft.com/office/drawing/2014/main" id="{E80B9559-F2A1-4B4C-9757-E80964920C89}"/>
              </a:ext>
            </a:extLst>
          </p:cNvPr>
          <p:cNvSpPr/>
          <p:nvPr/>
        </p:nvSpPr>
        <p:spPr>
          <a:xfrm>
            <a:off x="3454778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2</a:t>
            </a:r>
            <a:endParaRPr sz="1050" dirty="0"/>
          </a:p>
        </p:txBody>
      </p:sp>
      <p:sp>
        <p:nvSpPr>
          <p:cNvPr id="42" name="Google Shape;181;p19">
            <a:extLst>
              <a:ext uri="{FF2B5EF4-FFF2-40B4-BE49-F238E27FC236}">
                <a16:creationId xmlns:a16="http://schemas.microsoft.com/office/drawing/2014/main" id="{862F7C56-8E64-4305-9375-685B7F663C2A}"/>
              </a:ext>
            </a:extLst>
          </p:cNvPr>
          <p:cNvSpPr/>
          <p:nvPr/>
        </p:nvSpPr>
        <p:spPr>
          <a:xfrm>
            <a:off x="1468913" y="786228"/>
            <a:ext cx="990225" cy="21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아이디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43" name="Google Shape;182;p19">
            <a:extLst>
              <a:ext uri="{FF2B5EF4-FFF2-40B4-BE49-F238E27FC236}">
                <a16:creationId xmlns:a16="http://schemas.microsoft.com/office/drawing/2014/main" id="{1E483B59-8BDD-4041-9324-496B5B61B1A8}"/>
              </a:ext>
            </a:extLst>
          </p:cNvPr>
          <p:cNvSpPr/>
          <p:nvPr/>
        </p:nvSpPr>
        <p:spPr>
          <a:xfrm>
            <a:off x="2553356" y="786228"/>
            <a:ext cx="45675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검색</a:t>
            </a:r>
            <a:endParaRPr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/>
        </p:nvGraphicFramePr>
        <p:xfrm>
          <a:off x="864394" y="616182"/>
          <a:ext cx="5149561" cy="48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5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3786591361"/>
                    </a:ext>
                  </a:extLst>
                </a:gridCol>
                <a:gridCol w="922438">
                  <a:extLst>
                    <a:ext uri="{9D8B030D-6E8A-4147-A177-3AD203B41FA5}">
                      <a16:colId xmlns:a16="http://schemas.microsoft.com/office/drawing/2014/main" val="3213717408"/>
                    </a:ext>
                  </a:extLst>
                </a:gridCol>
                <a:gridCol w="548866">
                  <a:extLst>
                    <a:ext uri="{9D8B030D-6E8A-4147-A177-3AD203B41FA5}">
                      <a16:colId xmlns:a16="http://schemas.microsoft.com/office/drawing/2014/main" val="291702701"/>
                    </a:ext>
                  </a:extLst>
                </a:gridCol>
                <a:gridCol w="750096">
                  <a:extLst>
                    <a:ext uri="{9D8B030D-6E8A-4147-A177-3AD203B41FA5}">
                      <a16:colId xmlns:a16="http://schemas.microsoft.com/office/drawing/2014/main" val="1862211868"/>
                    </a:ext>
                  </a:extLst>
                </a:gridCol>
                <a:gridCol w="721208">
                  <a:extLst>
                    <a:ext uri="{9D8B030D-6E8A-4147-A177-3AD203B41FA5}">
                      <a16:colId xmlns:a16="http://schemas.microsoft.com/office/drawing/2014/main" val="943173081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1483287208"/>
                    </a:ext>
                  </a:extLst>
                </a:gridCol>
              </a:tblGrid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찌개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튀김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부침개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볶음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간식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분식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구이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86192"/>
                  </a:ext>
                </a:extLst>
              </a:tr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돼지고기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닭고기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달걀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유제품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해산물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채소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0" y="187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800" dirty="0"/>
              <a:t>5-1</a:t>
            </a:r>
            <a:r>
              <a:rPr lang="ko" altLang="ko-KR" sz="1800" dirty="0"/>
              <a:t> </a:t>
            </a:r>
            <a:r>
              <a:rPr lang="ko-KR" altLang="en-US" sz="1800" dirty="0"/>
              <a:t>레시피 목록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1EE5-1077-4013-BC86-975A5C29B3D9}"/>
              </a:ext>
            </a:extLst>
          </p:cNvPr>
          <p:cNvSpPr txBox="1"/>
          <p:nvPr/>
        </p:nvSpPr>
        <p:spPr>
          <a:xfrm>
            <a:off x="1036902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0A9D-4D6E-47F7-B624-2D91B19DC056}"/>
              </a:ext>
            </a:extLst>
          </p:cNvPr>
          <p:cNvSpPr txBox="1"/>
          <p:nvPr/>
        </p:nvSpPr>
        <p:spPr>
          <a:xfrm>
            <a:off x="1036902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CDF90-8ACA-4652-9EAC-6796E194C8C3}"/>
              </a:ext>
            </a:extLst>
          </p:cNvPr>
          <p:cNvSpPr txBox="1"/>
          <p:nvPr/>
        </p:nvSpPr>
        <p:spPr>
          <a:xfrm>
            <a:off x="2367419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40BEC-1B8C-4BED-BEE8-4B579056FC5F}"/>
              </a:ext>
            </a:extLst>
          </p:cNvPr>
          <p:cNvSpPr txBox="1"/>
          <p:nvPr/>
        </p:nvSpPr>
        <p:spPr>
          <a:xfrm>
            <a:off x="2367419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91156-657C-45B0-AB63-009439F1A899}"/>
              </a:ext>
            </a:extLst>
          </p:cNvPr>
          <p:cNvSpPr txBox="1"/>
          <p:nvPr/>
        </p:nvSpPr>
        <p:spPr>
          <a:xfrm>
            <a:off x="3697936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6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CB5C4-4A6B-443D-843F-0D89A5392898}"/>
              </a:ext>
            </a:extLst>
          </p:cNvPr>
          <p:cNvSpPr txBox="1"/>
          <p:nvPr/>
        </p:nvSpPr>
        <p:spPr>
          <a:xfrm>
            <a:off x="5028454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5028454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8E2368-32F5-4A38-805D-58FEC80821DE}"/>
              </a:ext>
            </a:extLst>
          </p:cNvPr>
          <p:cNvSpPr/>
          <p:nvPr/>
        </p:nvSpPr>
        <p:spPr>
          <a:xfrm>
            <a:off x="860472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01FA-3A67-4736-A393-CC0384889136}"/>
              </a:ext>
            </a:extLst>
          </p:cNvPr>
          <p:cNvSpPr txBox="1"/>
          <p:nvPr/>
        </p:nvSpPr>
        <p:spPr>
          <a:xfrm>
            <a:off x="1032980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DD54A-0FF5-4B5D-820E-DC16A640BC7C}"/>
              </a:ext>
            </a:extLst>
          </p:cNvPr>
          <p:cNvSpPr txBox="1"/>
          <p:nvPr/>
        </p:nvSpPr>
        <p:spPr>
          <a:xfrm>
            <a:off x="1032980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73CCF-9179-45DF-B2EB-54A1E131F491}"/>
              </a:ext>
            </a:extLst>
          </p:cNvPr>
          <p:cNvSpPr/>
          <p:nvPr/>
        </p:nvSpPr>
        <p:spPr>
          <a:xfrm>
            <a:off x="2190989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A49B4-C3A3-4765-9F38-8831FF24050D}"/>
              </a:ext>
            </a:extLst>
          </p:cNvPr>
          <p:cNvSpPr txBox="1"/>
          <p:nvPr/>
        </p:nvSpPr>
        <p:spPr>
          <a:xfrm>
            <a:off x="2363497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9981-6F6D-4EAA-AB10-9C8F53975DCE}"/>
              </a:ext>
            </a:extLst>
          </p:cNvPr>
          <p:cNvSpPr txBox="1"/>
          <p:nvPr/>
        </p:nvSpPr>
        <p:spPr>
          <a:xfrm>
            <a:off x="2363497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414392-1598-4E0A-BC87-E1CE8B64C09B}"/>
              </a:ext>
            </a:extLst>
          </p:cNvPr>
          <p:cNvSpPr/>
          <p:nvPr/>
        </p:nvSpPr>
        <p:spPr>
          <a:xfrm>
            <a:off x="3521507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7A9F-DD83-4F7B-8A8F-B73EECCB81CB}"/>
              </a:ext>
            </a:extLst>
          </p:cNvPr>
          <p:cNvSpPr txBox="1"/>
          <p:nvPr/>
        </p:nvSpPr>
        <p:spPr>
          <a:xfrm>
            <a:off x="3694015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D0908-8C7E-4CFA-BBF7-29EA3860276F}"/>
              </a:ext>
            </a:extLst>
          </p:cNvPr>
          <p:cNvSpPr txBox="1"/>
          <p:nvPr/>
        </p:nvSpPr>
        <p:spPr>
          <a:xfrm>
            <a:off x="3694015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37ECC7-F53C-4016-BFF9-FC9DA5615D98}"/>
              </a:ext>
            </a:extLst>
          </p:cNvPr>
          <p:cNvSpPr/>
          <p:nvPr/>
        </p:nvSpPr>
        <p:spPr>
          <a:xfrm>
            <a:off x="4852024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82DBB4-E5AF-489F-A4BF-CEC64CFB80F0}"/>
              </a:ext>
            </a:extLst>
          </p:cNvPr>
          <p:cNvSpPr txBox="1"/>
          <p:nvPr/>
        </p:nvSpPr>
        <p:spPr>
          <a:xfrm>
            <a:off x="5024532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BAF4E-CA17-402F-BFA5-32E0E90FFB07}"/>
              </a:ext>
            </a:extLst>
          </p:cNvPr>
          <p:cNvSpPr txBox="1"/>
          <p:nvPr/>
        </p:nvSpPr>
        <p:spPr>
          <a:xfrm>
            <a:off x="5024532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CA2CEF-DB5E-48DB-ADDE-4EB662706E9C}"/>
              </a:ext>
            </a:extLst>
          </p:cNvPr>
          <p:cNvSpPr/>
          <p:nvPr/>
        </p:nvSpPr>
        <p:spPr>
          <a:xfrm>
            <a:off x="860472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E29E5-6818-4F7D-AAA0-1832F4DBAC36}"/>
              </a:ext>
            </a:extLst>
          </p:cNvPr>
          <p:cNvSpPr txBox="1"/>
          <p:nvPr/>
        </p:nvSpPr>
        <p:spPr>
          <a:xfrm>
            <a:off x="1032980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0FA70-6CDA-40ED-8A84-7078FCBD7974}"/>
              </a:ext>
            </a:extLst>
          </p:cNvPr>
          <p:cNvSpPr txBox="1"/>
          <p:nvPr/>
        </p:nvSpPr>
        <p:spPr>
          <a:xfrm>
            <a:off x="1032980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1129FD-6AC1-498A-8DE2-4F26E8C8ACA4}"/>
              </a:ext>
            </a:extLst>
          </p:cNvPr>
          <p:cNvSpPr/>
          <p:nvPr/>
        </p:nvSpPr>
        <p:spPr>
          <a:xfrm>
            <a:off x="2190989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B4F6D-2DF6-4E34-81AD-9340DF7DDCD1}"/>
              </a:ext>
            </a:extLst>
          </p:cNvPr>
          <p:cNvSpPr txBox="1"/>
          <p:nvPr/>
        </p:nvSpPr>
        <p:spPr>
          <a:xfrm>
            <a:off x="2363497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F224D9-2FA6-4055-9C6F-05144D1F4545}"/>
              </a:ext>
            </a:extLst>
          </p:cNvPr>
          <p:cNvSpPr txBox="1"/>
          <p:nvPr/>
        </p:nvSpPr>
        <p:spPr>
          <a:xfrm>
            <a:off x="2363497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D3564E-E97B-44B8-9B48-AD2B7B7EFBBE}"/>
              </a:ext>
            </a:extLst>
          </p:cNvPr>
          <p:cNvSpPr/>
          <p:nvPr/>
        </p:nvSpPr>
        <p:spPr>
          <a:xfrm>
            <a:off x="3521507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8EC5E-5468-4A65-B77A-9208F3EAB03D}"/>
              </a:ext>
            </a:extLst>
          </p:cNvPr>
          <p:cNvSpPr txBox="1"/>
          <p:nvPr/>
        </p:nvSpPr>
        <p:spPr>
          <a:xfrm>
            <a:off x="3694015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1F653-680C-43F2-BE21-AFFBBE1FC1B7}"/>
              </a:ext>
            </a:extLst>
          </p:cNvPr>
          <p:cNvSpPr txBox="1"/>
          <p:nvPr/>
        </p:nvSpPr>
        <p:spPr>
          <a:xfrm>
            <a:off x="3694015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0F2D7C-E756-42F3-9390-882DDB785FAC}"/>
              </a:ext>
            </a:extLst>
          </p:cNvPr>
          <p:cNvSpPr/>
          <p:nvPr/>
        </p:nvSpPr>
        <p:spPr>
          <a:xfrm>
            <a:off x="4852024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29AA4-FA10-48A7-AFBB-ABF8BD42B1A9}"/>
              </a:ext>
            </a:extLst>
          </p:cNvPr>
          <p:cNvSpPr txBox="1"/>
          <p:nvPr/>
        </p:nvSpPr>
        <p:spPr>
          <a:xfrm>
            <a:off x="5024532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음식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3EF11-09F1-42C1-AD63-1D4E3CDFB194}"/>
              </a:ext>
            </a:extLst>
          </p:cNvPr>
          <p:cNvSpPr txBox="1"/>
          <p:nvPr/>
        </p:nvSpPr>
        <p:spPr>
          <a:xfrm>
            <a:off x="5024532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/>
              <a:t>음식명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9" y="460929"/>
            <a:ext cx="20361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/>
              <a:t>해당 분류</a:t>
            </a:r>
            <a:r>
              <a:rPr lang="en-US" altLang="ko-KR" sz="1050" dirty="0"/>
              <a:t>/</a:t>
            </a:r>
            <a:r>
              <a:rPr lang="ko-KR" altLang="en-US" sz="1050" dirty="0"/>
              <a:t>재료를 클릭하면</a:t>
            </a:r>
            <a:endParaRPr lang="en-US" altLang="ko-KR" sz="1050" dirty="0"/>
          </a:p>
          <a:p>
            <a:r>
              <a:rPr lang="ko-KR" altLang="en-US" sz="1050" dirty="0"/>
              <a:t>해당하는 정보만 표시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5893319" y="460929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743759" y="116250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80464E-7835-4E5A-8F28-98BFE5768143}"/>
              </a:ext>
            </a:extLst>
          </p:cNvPr>
          <p:cNvSpPr txBox="1"/>
          <p:nvPr/>
        </p:nvSpPr>
        <p:spPr>
          <a:xfrm>
            <a:off x="6766188" y="921858"/>
            <a:ext cx="23663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음식 사진</a:t>
            </a:r>
            <a:r>
              <a:rPr lang="en-US" altLang="ko-KR" sz="1050" dirty="0"/>
              <a:t>/</a:t>
            </a:r>
            <a:r>
              <a:rPr lang="ko-KR" altLang="en-US" sz="1050" dirty="0"/>
              <a:t>음식명을 클릭하면</a:t>
            </a:r>
            <a:endParaRPr lang="en-US" altLang="ko-KR" sz="1050" dirty="0"/>
          </a:p>
          <a:p>
            <a:r>
              <a:rPr lang="ko-KR" altLang="en-US" sz="1050" dirty="0"/>
              <a:t>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7403924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1047</Words>
  <Application>Microsoft Office PowerPoint</Application>
  <PresentationFormat>화면 슬라이드 쇼(16:9)</PresentationFormat>
  <Paragraphs>451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Lato</vt:lpstr>
      <vt:lpstr>Simple Light</vt:lpstr>
      <vt:lpstr> 2차 미니 프로젝트 스토리 보드</vt:lpstr>
      <vt:lpstr>1 - 1 로그인</vt:lpstr>
      <vt:lpstr>2 - 1 약관 동의</vt:lpstr>
      <vt:lpstr>2 - 2회원가입</vt:lpstr>
      <vt:lpstr>3 -1 ID/ PW 찾기</vt:lpstr>
      <vt:lpstr>3 -2 ID/ PW 찾기</vt:lpstr>
      <vt:lpstr>4-1 회원 관리 페이지[24.01.03수정]</vt:lpstr>
      <vt:lpstr>4-2 회원 관리 페이지[탈퇴 확인]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2차 미니 프로젝트 스토리 보드 [LogIn]</dc:title>
  <cp:lastModifiedBy>CEB</cp:lastModifiedBy>
  <cp:revision>20</cp:revision>
  <dcterms:modified xsi:type="dcterms:W3CDTF">2024-01-09T02:19:44Z</dcterms:modified>
</cp:coreProperties>
</file>