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595" r:id="rId5"/>
    <p:sldId id="594" r:id="rId6"/>
    <p:sldId id="604" r:id="rId7"/>
    <p:sldId id="596" r:id="rId8"/>
    <p:sldId id="597" r:id="rId9"/>
    <p:sldId id="600" r:id="rId10"/>
    <p:sldId id="599" r:id="rId11"/>
    <p:sldId id="602" r:id="rId12"/>
    <p:sldId id="606" r:id="rId13"/>
    <p:sldId id="607" r:id="rId14"/>
    <p:sldId id="608" r:id="rId15"/>
    <p:sldId id="610" r:id="rId16"/>
    <p:sldId id="611" r:id="rId17"/>
    <p:sldId id="623" r:id="rId18"/>
    <p:sldId id="621" r:id="rId19"/>
    <p:sldId id="622" r:id="rId20"/>
    <p:sldId id="613" r:id="rId21"/>
    <p:sldId id="614" r:id="rId22"/>
    <p:sldId id="615" r:id="rId23"/>
    <p:sldId id="617" r:id="rId24"/>
    <p:sldId id="618" r:id="rId25"/>
    <p:sldId id="619" r:id="rId26"/>
    <p:sldId id="620" r:id="rId2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9EHpxohC/s9UMq6CuU5/zSdZ5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C9"/>
    <a:srgbClr val="D9D9D9"/>
    <a:srgbClr val="7F7F7F"/>
    <a:srgbClr val="F6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AC682-CB82-4A0D-A9FF-2E3F5769AB29}">
  <a:tblStyle styleId="{439AC682-CB82-4A0D-A9FF-2E3F5769A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1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7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93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18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03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13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03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18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304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30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640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0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496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45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17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99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50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9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4762" y="-7937"/>
            <a:ext cx="9139237" cy="686593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 txBox="1"/>
          <p:nvPr/>
        </p:nvSpPr>
        <p:spPr>
          <a:xfrm>
            <a:off x="23812" y="0"/>
            <a:ext cx="9102725" cy="3124200"/>
          </a:xfrm>
          <a:prstGeom prst="rect">
            <a:avLst/>
          </a:prstGeom>
          <a:gradFill>
            <a:gsLst>
              <a:gs pos="0">
                <a:srgbClr val="8FD7FF"/>
              </a:gs>
              <a:gs pos="100000">
                <a:srgbClr val="008EB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5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" name="Google Shape;25;p45"/>
          <p:cNvSpPr/>
          <p:nvPr/>
        </p:nvSpPr>
        <p:spPr>
          <a:xfrm>
            <a:off x="26987" y="3125787"/>
            <a:ext cx="9099550" cy="431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0" y="0"/>
            <a:ext cx="9144000" cy="3476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4"/>
          <p:cNvCxnSpPr/>
          <p:nvPr/>
        </p:nvCxnSpPr>
        <p:spPr>
          <a:xfrm>
            <a:off x="8388350" y="0"/>
            <a:ext cx="0" cy="276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Google Shape;12;p44"/>
          <p:cNvSpPr txBox="1"/>
          <p:nvPr/>
        </p:nvSpPr>
        <p:spPr>
          <a:xfrm>
            <a:off x="8474075" y="47625"/>
            <a:ext cx="568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rPr lang="en-US" sz="900" b="1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No. </a:t>
            </a:r>
            <a:fld id="{00000000-1234-1234-1234-123412341234}" type="slidenum">
              <a:rPr lang="en-US" sz="9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  <p:sp>
        <p:nvSpPr>
          <p:cNvPr id="13" name="Google Shape;13;p44"/>
          <p:cNvSpPr/>
          <p:nvPr/>
        </p:nvSpPr>
        <p:spPr>
          <a:xfrm>
            <a:off x="88900" y="68262"/>
            <a:ext cx="597852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13500000">
              <a:srgbClr val="98989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44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44"/>
          <p:cNvSpPr/>
          <p:nvPr/>
        </p:nvSpPr>
        <p:spPr>
          <a:xfrm>
            <a:off x="6524625" y="428625"/>
            <a:ext cx="255905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58737" y="433387"/>
            <a:ext cx="642620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6621462" y="503237"/>
            <a:ext cx="2352675" cy="1746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B2B2B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/>
        </p:nvSpPr>
        <p:spPr>
          <a:xfrm>
            <a:off x="6583362" y="461962"/>
            <a:ext cx="874712" cy="228600"/>
          </a:xfrm>
          <a:prstGeom prst="rect">
            <a:avLst/>
          </a:prstGeom>
          <a:noFill/>
          <a:ln>
            <a:noFill/>
          </a:ln>
          <a:effectLst>
            <a:outerShdw blurRad="63500" dist="17960" dir="135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lang="en-US" sz="900" b="1" i="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Check Memo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616075" y="2133600"/>
            <a:ext cx="59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</a:rPr>
              <a:t>베이커리&amp;카페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ko-KR" altLang="en-US" sz="2400" dirty="0">
                <a:solidFill>
                  <a:schemeClr val="lt1"/>
                </a:solidFill>
              </a:rPr>
              <a:t>홈페이지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이벤트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이벤트 기간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이벤트 상세내용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이벤트 공유 버튼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  * 클릭 시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연동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제목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이벤트 기간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3" name="Google Shape;329;g28c0fe615ad_0_1">
            <a:extLst>
              <a:ext uri="{FF2B5EF4-FFF2-40B4-BE49-F238E27FC236}">
                <a16:creationId xmlns:a16="http://schemas.microsoft.com/office/drawing/2014/main" id="{8F41EA07-6489-4034-AFE8-D43D61C0DC93}"/>
              </a:ext>
            </a:extLst>
          </p:cNvPr>
          <p:cNvSpPr/>
          <p:nvPr/>
        </p:nvSpPr>
        <p:spPr>
          <a:xfrm>
            <a:off x="25056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4" name="Google Shape;330;g28c0fe615ad_0_1">
            <a:extLst>
              <a:ext uri="{FF2B5EF4-FFF2-40B4-BE49-F238E27FC236}">
                <a16:creationId xmlns:a16="http://schemas.microsoft.com/office/drawing/2014/main" id="{87434AD6-C6FD-46DB-AC14-A14ABBC65855}"/>
              </a:ext>
            </a:extLst>
          </p:cNvPr>
          <p:cNvSpPr/>
          <p:nvPr/>
        </p:nvSpPr>
        <p:spPr>
          <a:xfrm>
            <a:off x="30390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7" name="Google Shape;331;g28c0fe615ad_0_1">
            <a:extLst>
              <a:ext uri="{FF2B5EF4-FFF2-40B4-BE49-F238E27FC236}">
                <a16:creationId xmlns:a16="http://schemas.microsoft.com/office/drawing/2014/main" id="{11D74038-8705-461D-98D8-8311EB2A9672}"/>
              </a:ext>
            </a:extLst>
          </p:cNvPr>
          <p:cNvSpPr/>
          <p:nvPr/>
        </p:nvSpPr>
        <p:spPr>
          <a:xfrm>
            <a:off x="35724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8" name="Google Shape;332;g28c0fe615ad_0_1">
            <a:extLst>
              <a:ext uri="{FF2B5EF4-FFF2-40B4-BE49-F238E27FC236}">
                <a16:creationId xmlns:a16="http://schemas.microsoft.com/office/drawing/2014/main" id="{7ACF72D1-64DB-4431-ABDC-A7A6EA56E70E}"/>
              </a:ext>
            </a:extLst>
          </p:cNvPr>
          <p:cNvSpPr/>
          <p:nvPr/>
        </p:nvSpPr>
        <p:spPr>
          <a:xfrm>
            <a:off x="41058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333;g28c0fe615ad_0_1">
            <a:extLst>
              <a:ext uri="{FF2B5EF4-FFF2-40B4-BE49-F238E27FC236}">
                <a16:creationId xmlns:a16="http://schemas.microsoft.com/office/drawing/2014/main" id="{5CD59A31-85D1-41B5-85AF-D0BAB81AA441}"/>
              </a:ext>
            </a:extLst>
          </p:cNvPr>
          <p:cNvSpPr/>
          <p:nvPr/>
        </p:nvSpPr>
        <p:spPr>
          <a:xfrm>
            <a:off x="19722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5" name="Google Shape;278;g284785a2eaf_0_101">
            <a:extLst>
              <a:ext uri="{FF2B5EF4-FFF2-40B4-BE49-F238E27FC236}">
                <a16:creationId xmlns:a16="http://schemas.microsoft.com/office/drawing/2014/main" id="{8A20D7BA-8A58-41F5-A41E-8FB691840A45}"/>
              </a:ext>
            </a:extLst>
          </p:cNvPr>
          <p:cNvSpPr/>
          <p:nvPr/>
        </p:nvSpPr>
        <p:spPr>
          <a:xfrm>
            <a:off x="1838751" y="59943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D87A1702-4765-4CB2-B5AB-C1EC3BF4B87F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37" name="Google Shape;127;g284785a2eaf_4_94">
            <a:extLst>
              <a:ext uri="{FF2B5EF4-FFF2-40B4-BE49-F238E27FC236}">
                <a16:creationId xmlns:a16="http://schemas.microsoft.com/office/drawing/2014/main" id="{2D3C769F-37D2-4936-8614-DBCCB097297E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2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및 공지 작성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제목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카테고리 </a:t>
            </a:r>
            <a:r>
              <a:rPr lang="en-US" altLang="ko-KR" sz="900" dirty="0">
                <a:solidFill>
                  <a:schemeClr val="dk1"/>
                </a:solidFill>
              </a:rPr>
              <a:t>(</a:t>
            </a:r>
            <a:r>
              <a:rPr lang="ko-KR" altLang="en-US" sz="900" dirty="0">
                <a:solidFill>
                  <a:schemeClr val="dk1"/>
                </a:solidFill>
              </a:rPr>
              <a:t>이벤트</a:t>
            </a:r>
            <a:r>
              <a:rPr lang="en-US" altLang="ko-KR" sz="900" dirty="0">
                <a:solidFill>
                  <a:schemeClr val="dk1"/>
                </a:solidFill>
              </a:rPr>
              <a:t>, </a:t>
            </a:r>
            <a:r>
              <a:rPr lang="ko-KR" altLang="en-US" sz="900" dirty="0">
                <a:solidFill>
                  <a:schemeClr val="dk1"/>
                </a:solidFill>
              </a:rPr>
              <a:t>공지사항</a:t>
            </a:r>
            <a:r>
              <a:rPr lang="en-US" altLang="ko-KR" sz="9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상세내용</a:t>
            </a:r>
            <a:endParaRPr lang="en-US" altLang="ko-KR" sz="900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buSzPts val="1100"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글 작성 취소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이전 페이지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</a:t>
            </a:r>
            <a:r>
              <a:rPr lang="en-US" altLang="ko-KR" sz="900" dirty="0">
                <a:solidFill>
                  <a:schemeClr val="dk1"/>
                </a:solidFill>
              </a:rPr>
              <a:t>DB</a:t>
            </a:r>
            <a:r>
              <a:rPr lang="ko-KR" altLang="en-US" sz="900" dirty="0">
                <a:solidFill>
                  <a:schemeClr val="dk1"/>
                </a:solidFill>
              </a:rPr>
              <a:t>데이터 저장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5" name="Google Shape;327;g28c0fe615ad_0_1">
            <a:extLst>
              <a:ext uri="{FF2B5EF4-FFF2-40B4-BE49-F238E27FC236}">
                <a16:creationId xmlns:a16="http://schemas.microsoft.com/office/drawing/2014/main" id="{D7B9F684-09CF-48AE-A979-16DC26BA9E77}"/>
              </a:ext>
            </a:extLst>
          </p:cNvPr>
          <p:cNvSpPr/>
          <p:nvPr/>
        </p:nvSpPr>
        <p:spPr>
          <a:xfrm>
            <a:off x="874050" y="3080162"/>
            <a:ext cx="4810500" cy="270854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글 내용</a:t>
            </a:r>
            <a:endParaRPr dirty="0"/>
          </a:p>
        </p:txBody>
      </p:sp>
      <p:sp>
        <p:nvSpPr>
          <p:cNvPr id="38" name="Google Shape;327;g28c0fe615ad_0_1">
            <a:extLst>
              <a:ext uri="{FF2B5EF4-FFF2-40B4-BE49-F238E27FC236}">
                <a16:creationId xmlns:a16="http://schemas.microsoft.com/office/drawing/2014/main" id="{95B03E2D-6621-4D3A-9932-BBCD5AA893F4}"/>
              </a:ext>
            </a:extLst>
          </p:cNvPr>
          <p:cNvSpPr/>
          <p:nvPr/>
        </p:nvSpPr>
        <p:spPr>
          <a:xfrm>
            <a:off x="874050" y="2729516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카테고리 </a:t>
            </a:r>
            <a:r>
              <a:rPr lang="en-US" altLang="ko-KR" sz="1000" dirty="0"/>
              <a:t>: (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)</a:t>
            </a:r>
            <a:endParaRPr sz="1000" dirty="0"/>
          </a:p>
        </p:txBody>
      </p:sp>
      <p:sp>
        <p:nvSpPr>
          <p:cNvPr id="41" name="Google Shape;327;g28c0fe615ad_0_1">
            <a:extLst>
              <a:ext uri="{FF2B5EF4-FFF2-40B4-BE49-F238E27FC236}">
                <a16:creationId xmlns:a16="http://schemas.microsoft.com/office/drawing/2014/main" id="{4A53CE52-FBFC-46D1-95DD-87D79EE116A1}"/>
              </a:ext>
            </a:extLst>
          </p:cNvPr>
          <p:cNvSpPr/>
          <p:nvPr/>
        </p:nvSpPr>
        <p:spPr>
          <a:xfrm>
            <a:off x="874050" y="2386325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 </a:t>
            </a:r>
            <a:r>
              <a:rPr lang="en-US" altLang="ko-KR" sz="1000" dirty="0"/>
              <a:t>: </a:t>
            </a:r>
            <a:r>
              <a:rPr lang="ko-KR" altLang="en-US" sz="1000" dirty="0"/>
              <a:t>제목을 입력하세요</a:t>
            </a:r>
            <a:endParaRPr sz="1000" dirty="0"/>
          </a:p>
        </p:txBody>
      </p:sp>
      <p:sp>
        <p:nvSpPr>
          <p:cNvPr id="42" name="Google Shape;327;g28c0fe615ad_0_1">
            <a:extLst>
              <a:ext uri="{FF2B5EF4-FFF2-40B4-BE49-F238E27FC236}">
                <a16:creationId xmlns:a16="http://schemas.microsoft.com/office/drawing/2014/main" id="{D2F0A45E-94F3-45C1-A729-CAD030A69391}"/>
              </a:ext>
            </a:extLst>
          </p:cNvPr>
          <p:cNvSpPr/>
          <p:nvPr/>
        </p:nvSpPr>
        <p:spPr>
          <a:xfrm>
            <a:off x="2159569" y="5958044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취소</a:t>
            </a:r>
            <a:endParaRPr sz="1200" dirty="0"/>
          </a:p>
        </p:txBody>
      </p:sp>
      <p:sp>
        <p:nvSpPr>
          <p:cNvPr id="43" name="Google Shape;327;g28c0fe615ad_0_1">
            <a:extLst>
              <a:ext uri="{FF2B5EF4-FFF2-40B4-BE49-F238E27FC236}">
                <a16:creationId xmlns:a16="http://schemas.microsoft.com/office/drawing/2014/main" id="{633F9250-7C1E-47B5-97B6-3309D0250185}"/>
              </a:ext>
            </a:extLst>
          </p:cNvPr>
          <p:cNvSpPr/>
          <p:nvPr/>
        </p:nvSpPr>
        <p:spPr>
          <a:xfrm>
            <a:off x="3412149" y="5951880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저장하기</a:t>
            </a:r>
            <a:endParaRPr sz="1200" dirty="0"/>
          </a:p>
        </p:txBody>
      </p:sp>
      <p:sp>
        <p:nvSpPr>
          <p:cNvPr id="44" name="Google Shape;305;g284785a2eaf_0_107">
            <a:extLst>
              <a:ext uri="{FF2B5EF4-FFF2-40B4-BE49-F238E27FC236}">
                <a16:creationId xmlns:a16="http://schemas.microsoft.com/office/drawing/2014/main" id="{687C9FDF-250B-4040-BA80-6CBFE65E78E4}"/>
              </a:ext>
            </a:extLst>
          </p:cNvPr>
          <p:cNvSpPr/>
          <p:nvPr/>
        </p:nvSpPr>
        <p:spPr>
          <a:xfrm>
            <a:off x="762900" y="22785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5" name="Google Shape;223;g284785a2eaf_0_67">
            <a:extLst>
              <a:ext uri="{FF2B5EF4-FFF2-40B4-BE49-F238E27FC236}">
                <a16:creationId xmlns:a16="http://schemas.microsoft.com/office/drawing/2014/main" id="{F8587185-EC96-48B0-B792-4A6DAC22D18D}"/>
              </a:ext>
            </a:extLst>
          </p:cNvPr>
          <p:cNvSpPr/>
          <p:nvPr/>
        </p:nvSpPr>
        <p:spPr>
          <a:xfrm>
            <a:off x="762900" y="26853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6" name="Google Shape;281;g284785a2eaf_0_101">
            <a:extLst>
              <a:ext uri="{FF2B5EF4-FFF2-40B4-BE49-F238E27FC236}">
                <a16:creationId xmlns:a16="http://schemas.microsoft.com/office/drawing/2014/main" id="{21382518-0B7E-453B-8CF5-A0D582B6219A}"/>
              </a:ext>
            </a:extLst>
          </p:cNvPr>
          <p:cNvSpPr/>
          <p:nvPr/>
        </p:nvSpPr>
        <p:spPr>
          <a:xfrm>
            <a:off x="766275" y="30226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7" name="Google Shape;278;g284785a2eaf_0_101">
            <a:extLst>
              <a:ext uri="{FF2B5EF4-FFF2-40B4-BE49-F238E27FC236}">
                <a16:creationId xmlns:a16="http://schemas.microsoft.com/office/drawing/2014/main" id="{BF55A269-ABE0-48BD-BB54-2977B01152F2}"/>
              </a:ext>
            </a:extLst>
          </p:cNvPr>
          <p:cNvSpPr/>
          <p:nvPr/>
        </p:nvSpPr>
        <p:spPr>
          <a:xfrm>
            <a:off x="2045380" y="585481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1" name="Google Shape;127;g284785a2eaf_4_94">
            <a:extLst>
              <a:ext uri="{FF2B5EF4-FFF2-40B4-BE49-F238E27FC236}">
                <a16:creationId xmlns:a16="http://schemas.microsoft.com/office/drawing/2014/main" id="{9B8707C5-A34E-4E67-83DE-C8EC7539AD25}"/>
              </a:ext>
            </a:extLst>
          </p:cNvPr>
          <p:cNvSpPr/>
          <p:nvPr/>
        </p:nvSpPr>
        <p:spPr>
          <a:xfrm>
            <a:off x="3296044" y="587973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3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장바구니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각 장바구니메뉴의 이미지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내용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개수에 따라 금액상승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총금액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주문내역의 금액 합산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결제창으로 진입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삭제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삭제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ㅇ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80395"/>
            <a:ext cx="4576641" cy="95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824343-17F7-4016-BDE7-E343A6D503E9}"/>
              </a:ext>
            </a:extLst>
          </p:cNvPr>
          <p:cNvGrpSpPr/>
          <p:nvPr/>
        </p:nvGrpSpPr>
        <p:grpSpPr>
          <a:xfrm>
            <a:off x="1080732" y="3485140"/>
            <a:ext cx="4576641" cy="959640"/>
            <a:chOff x="975710" y="2445300"/>
            <a:chExt cx="4576641" cy="959640"/>
          </a:xfrm>
        </p:grpSpPr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BE9C16E5-09DD-41E6-A6E3-0E61832F5C36}"/>
                </a:ext>
              </a:extLst>
            </p:cNvPr>
            <p:cNvSpPr/>
            <p:nvPr/>
          </p:nvSpPr>
          <p:spPr>
            <a:xfrm>
              <a:off x="975710" y="2445300"/>
              <a:ext cx="4576641" cy="95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메뉴이름   수량    개수    가격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37" name="Google Shape;297;g284785a2eaf_0_107">
              <a:extLst>
                <a:ext uri="{FF2B5EF4-FFF2-40B4-BE49-F238E27FC236}">
                  <a16:creationId xmlns:a16="http://schemas.microsoft.com/office/drawing/2014/main" id="{DAFF21A2-BFBE-4641-A485-85879057F5CA}"/>
                </a:ext>
              </a:extLst>
            </p:cNvPr>
            <p:cNvSpPr/>
            <p:nvPr/>
          </p:nvSpPr>
          <p:spPr>
            <a:xfrm>
              <a:off x="1092001" y="2568960"/>
              <a:ext cx="1473960" cy="726199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메뉴이미지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</p:grp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61511" y="2497115"/>
            <a:ext cx="1473960" cy="72619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5" name="Google Shape;297;g284785a2eaf_0_107">
            <a:extLst>
              <a:ext uri="{FF2B5EF4-FFF2-40B4-BE49-F238E27FC236}">
                <a16:creationId xmlns:a16="http://schemas.microsoft.com/office/drawing/2014/main" id="{570E065E-D72B-4BA0-A729-24CD57842E32}"/>
              </a:ext>
            </a:extLst>
          </p:cNvPr>
          <p:cNvSpPr/>
          <p:nvPr/>
        </p:nvSpPr>
        <p:spPr>
          <a:xfrm>
            <a:off x="5079974" y="416890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6" name="Google Shape;297;g284785a2eaf_0_107">
            <a:extLst>
              <a:ext uri="{FF2B5EF4-FFF2-40B4-BE49-F238E27FC236}">
                <a16:creationId xmlns:a16="http://schemas.microsoft.com/office/drawing/2014/main" id="{FDB6F2AF-9DBC-4188-9B59-44AAB70DD52F}"/>
              </a:ext>
            </a:extLst>
          </p:cNvPr>
          <p:cNvSpPr/>
          <p:nvPr/>
        </p:nvSpPr>
        <p:spPr>
          <a:xfrm>
            <a:off x="5079974" y="305023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1F77D-892D-4BE4-94E0-7612AD3518EA}"/>
              </a:ext>
            </a:extLst>
          </p:cNvPr>
          <p:cNvSpPr txBox="1"/>
          <p:nvPr/>
        </p:nvSpPr>
        <p:spPr>
          <a:xfrm>
            <a:off x="1350047" y="476998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주문금액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73272C-F418-483F-9F24-C0A943656CCC}"/>
              </a:ext>
            </a:extLst>
          </p:cNvPr>
          <p:cNvSpPr txBox="1"/>
          <p:nvPr/>
        </p:nvSpPr>
        <p:spPr>
          <a:xfrm>
            <a:off x="2870727" y="475768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180,000</a:t>
            </a:r>
            <a:endParaRPr lang="ko-KR" altLang="en-US" dirty="0"/>
          </a:p>
        </p:txBody>
      </p:sp>
      <p:sp>
        <p:nvSpPr>
          <p:cNvPr id="51" name="Google Shape;297;g284785a2eaf_0_107">
            <a:extLst>
              <a:ext uri="{FF2B5EF4-FFF2-40B4-BE49-F238E27FC236}">
                <a16:creationId xmlns:a16="http://schemas.microsoft.com/office/drawing/2014/main" id="{4304D9E3-5C20-4204-BB8D-9BB5EFE4FB8E}"/>
              </a:ext>
            </a:extLst>
          </p:cNvPr>
          <p:cNvSpPr/>
          <p:nvPr/>
        </p:nvSpPr>
        <p:spPr>
          <a:xfrm>
            <a:off x="4246192" y="4612127"/>
            <a:ext cx="1125185" cy="611628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주문하기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125461" y="24176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2766048" y="464653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970637" y="40790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135042" y="45791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8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 완료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주문내역확인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계속쇼핑하기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온라인몰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메인페이지로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08693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1543779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주문내역확인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3736352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계속쇼핑하기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3635076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C396A-A666-42B4-97D3-398A2AC62D41}"/>
              </a:ext>
            </a:extLst>
          </p:cNvPr>
          <p:cNvSpPr txBox="1"/>
          <p:nvPr/>
        </p:nvSpPr>
        <p:spPr>
          <a:xfrm>
            <a:off x="2194868" y="3567661"/>
            <a:ext cx="357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주문이 완료 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A6A9990C-0F81-4570-95BC-50540D5A7599}"/>
              </a:ext>
            </a:extLst>
          </p:cNvPr>
          <p:cNvSpPr/>
          <p:nvPr/>
        </p:nvSpPr>
        <p:spPr>
          <a:xfrm>
            <a:off x="1085227" y="2410059"/>
            <a:ext cx="4602801" cy="6395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4" name="Google Shape;297;g284785a2eaf_0_107">
            <a:extLst>
              <a:ext uri="{FF2B5EF4-FFF2-40B4-BE49-F238E27FC236}">
                <a16:creationId xmlns:a16="http://schemas.microsoft.com/office/drawing/2014/main" id="{E23D41A3-9326-46C8-B82E-A5FFE8AF9801}"/>
              </a:ext>
            </a:extLst>
          </p:cNvPr>
          <p:cNvSpPr/>
          <p:nvPr/>
        </p:nvSpPr>
        <p:spPr>
          <a:xfrm>
            <a:off x="1371062" y="2474640"/>
            <a:ext cx="995256" cy="5103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407837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6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구매내역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주문상세내역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주문전체내용이 보임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 하겠습니까 팝업생성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재구매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내역과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같은내용이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장바구니에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넣어짐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주문하기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99444"/>
            <a:ext cx="4467125" cy="18824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71036" y="2487590"/>
            <a:ext cx="1438689" cy="16384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0" name="Google Shape;107;g284785a2eaf_4_94">
            <a:extLst>
              <a:ext uri="{FF2B5EF4-FFF2-40B4-BE49-F238E27FC236}">
                <a16:creationId xmlns:a16="http://schemas.microsoft.com/office/drawing/2014/main" id="{CF6D8A0E-A7D4-44BB-9020-2AF49384319A}"/>
              </a:ext>
            </a:extLst>
          </p:cNvPr>
          <p:cNvSpPr/>
          <p:nvPr/>
        </p:nvSpPr>
        <p:spPr>
          <a:xfrm>
            <a:off x="1155862" y="467022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주문상세내역</a:t>
            </a:r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044712" y="45890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2716717" y="467022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주문취소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4297481" y="4669958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재구매</a:t>
            </a:r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186331" y="45992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2635888" y="462083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186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ko-KR" altLang="en-US" sz="1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브랜드소개</a:t>
            </a:r>
            <a:endParaRPr lang="en-US" altLang="ko-KR" sz="1000" b="1" dirty="0">
              <a:solidFill>
                <a:schemeClr val="dk1"/>
              </a:solidFill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페이지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진입시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브랜드 관련 소개 내용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이미지 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이사 소개관련 이미지파일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2.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가게 소개내용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3.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상품 소개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B2B2-DB63-4897-A5EE-29E32D850577}"/>
              </a:ext>
            </a:extLst>
          </p:cNvPr>
          <p:cNvSpPr/>
          <p:nvPr/>
        </p:nvSpPr>
        <p:spPr>
          <a:xfrm>
            <a:off x="648428" y="2282115"/>
            <a:ext cx="5325037" cy="2902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①</a:t>
            </a:r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② </a:t>
            </a:r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③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537278" y="21984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7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화면 진입 시 회원정보 자동 호출하여 정보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별도로 추가정보 텍스트 기입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번호 빈칸 또는 우편번호 검색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우편번호 찾기 팝업 페이지 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파일 첨부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pdf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형식만 첨부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첨부 파일 이름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 위 입력정보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에 저장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64840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422700" y="22488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30D09-4050-421A-8E56-16AFB93FF51C}"/>
              </a:ext>
            </a:extLst>
          </p:cNvPr>
          <p:cNvSpPr txBox="1"/>
          <p:nvPr/>
        </p:nvSpPr>
        <p:spPr>
          <a:xfrm>
            <a:off x="-119600" y="2094951"/>
            <a:ext cx="28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지원자 정보 입력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82D3-632B-4813-B5D1-4F3E110D8299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40257-0F2C-4E89-BF34-41B052DBD0CD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9FDA0-1156-4F26-B366-D9E0C3FF537D}"/>
              </a:ext>
            </a:extLst>
          </p:cNvPr>
          <p:cNvSpPr/>
          <p:nvPr/>
        </p:nvSpPr>
        <p:spPr>
          <a:xfrm>
            <a:off x="615016" y="4803932"/>
            <a:ext cx="5202314" cy="84141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FF95B8-B569-4237-9BDA-4A7F3C57C407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055B-5425-4677-816F-F565CE24EC8B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C2192-7B42-4E7C-B552-FD44A40C4D7F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BB726D-3C68-4E79-9486-43BE2F3E3B42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8EFF9-3E7A-4AD5-A973-19CBEF59C648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D5346-8EE1-4DBD-A92F-49FE49159800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A5E870-9F33-4851-8FA9-CDB435493BAB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402381" y="24873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02381" y="34190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42" name="Google Shape;114;g284785a2eaf_4_94">
            <a:extLst>
              <a:ext uri="{FF2B5EF4-FFF2-40B4-BE49-F238E27FC236}">
                <a16:creationId xmlns:a16="http://schemas.microsoft.com/office/drawing/2014/main" id="{808705C7-4198-48DF-AFB1-479504169F15}"/>
              </a:ext>
            </a:extLst>
          </p:cNvPr>
          <p:cNvSpPr/>
          <p:nvPr/>
        </p:nvSpPr>
        <p:spPr>
          <a:xfrm>
            <a:off x="1395517" y="27985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3" name="Google Shape;114;g284785a2eaf_4_94">
            <a:extLst>
              <a:ext uri="{FF2B5EF4-FFF2-40B4-BE49-F238E27FC236}">
                <a16:creationId xmlns:a16="http://schemas.microsoft.com/office/drawing/2014/main" id="{C539CDE0-9858-4BB9-A524-EA80E5111936}"/>
              </a:ext>
            </a:extLst>
          </p:cNvPr>
          <p:cNvSpPr/>
          <p:nvPr/>
        </p:nvSpPr>
        <p:spPr>
          <a:xfrm>
            <a:off x="1402381" y="312218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F1DEA9-0DBA-41A3-9895-21A704ADB959}"/>
              </a:ext>
            </a:extLst>
          </p:cNvPr>
          <p:cNvSpPr/>
          <p:nvPr/>
        </p:nvSpPr>
        <p:spPr>
          <a:xfrm>
            <a:off x="5330052" y="5672570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DE1B973-1204-4E8F-BAF5-2F0EDD42590F}"/>
              </a:ext>
            </a:extLst>
          </p:cNvPr>
          <p:cNvSpPr/>
          <p:nvPr/>
        </p:nvSpPr>
        <p:spPr>
          <a:xfrm>
            <a:off x="644999" y="5696589"/>
            <a:ext cx="562364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파일첨부</a:t>
            </a:r>
            <a:endParaRPr lang="ko-KR" altLang="en-US" sz="600" dirty="0"/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710AAE4E-E626-489E-9C4D-DDCE981D26F6}"/>
              </a:ext>
            </a:extLst>
          </p:cNvPr>
          <p:cNvSpPr/>
          <p:nvPr/>
        </p:nvSpPr>
        <p:spPr>
          <a:xfrm>
            <a:off x="1402381" y="37661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2" name="Google Shape;116;g284785a2eaf_4_94">
            <a:extLst>
              <a:ext uri="{FF2B5EF4-FFF2-40B4-BE49-F238E27FC236}">
                <a16:creationId xmlns:a16="http://schemas.microsoft.com/office/drawing/2014/main" id="{49256BD2-4790-40B1-88A3-4CF1BBE7F2B7}"/>
              </a:ext>
            </a:extLst>
          </p:cNvPr>
          <p:cNvSpPr/>
          <p:nvPr/>
        </p:nvSpPr>
        <p:spPr>
          <a:xfrm>
            <a:off x="3362051" y="33950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3" name="Google Shape;114;g284785a2eaf_4_94">
            <a:extLst>
              <a:ext uri="{FF2B5EF4-FFF2-40B4-BE49-F238E27FC236}">
                <a16:creationId xmlns:a16="http://schemas.microsoft.com/office/drawing/2014/main" id="{D4AD4257-9573-41EA-A9D4-32E5DBBDEB0D}"/>
              </a:ext>
            </a:extLst>
          </p:cNvPr>
          <p:cNvSpPr/>
          <p:nvPr/>
        </p:nvSpPr>
        <p:spPr>
          <a:xfrm>
            <a:off x="1402381" y="40832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04CF4143-6283-4DA2-967F-A6036D05D2F2}"/>
              </a:ext>
            </a:extLst>
          </p:cNvPr>
          <p:cNvSpPr/>
          <p:nvPr/>
        </p:nvSpPr>
        <p:spPr>
          <a:xfrm>
            <a:off x="503866" y="47068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503866" y="565601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971D1-8639-490B-AC6E-83B2A48F9E8E}"/>
              </a:ext>
            </a:extLst>
          </p:cNvPr>
          <p:cNvSpPr/>
          <p:nvPr/>
        </p:nvSpPr>
        <p:spPr>
          <a:xfrm>
            <a:off x="615016" y="5501736"/>
            <a:ext cx="5202314" cy="1436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532135" y="537280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5266625" y="56224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47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 </a:t>
            </a:r>
            <a:r>
              <a:rPr lang="en-US" altLang="ko-KR" dirty="0">
                <a:latin typeface="+mj-ea"/>
                <a:ea typeface="+mj-ea"/>
              </a:rPr>
              <a:t>&gt; </a:t>
            </a:r>
            <a:r>
              <a:rPr lang="ko-KR" altLang="en-US" dirty="0">
                <a:latin typeface="+mj-ea"/>
                <a:ea typeface="+mj-ea"/>
              </a:rPr>
              <a:t>파일 첨부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항목에 기입된 데이터를 전송 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데이터베이스에 저장되어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정보를 조회하여 중복되는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불가능한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중복되지 않는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데이터가 일치하는지 체크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일치합니다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일치하지 않습니다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이름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홍길동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생년월일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ex)YYMMDD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⑧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정보가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 베이스에 입력된다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조건에 미치지 못한 정보가 기입된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조건이 미달된 항목을 알려주는 팝업창이 나온다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DB4703F-74B9-4264-A047-187E6BD3B8C7}"/>
              </a:ext>
            </a:extLst>
          </p:cNvPr>
          <p:cNvGrpSpPr/>
          <p:nvPr/>
        </p:nvGrpSpPr>
        <p:grpSpPr>
          <a:xfrm>
            <a:off x="298100" y="648400"/>
            <a:ext cx="6027600" cy="5590822"/>
            <a:chOff x="298100" y="765590"/>
            <a:chExt cx="6027600" cy="5590822"/>
          </a:xfrm>
        </p:grpSpPr>
        <p:sp>
          <p:nvSpPr>
            <p:cNvPr id="43" name="Google Shape;104;g284785a2eaf_4_94">
              <a:extLst>
                <a:ext uri="{FF2B5EF4-FFF2-40B4-BE49-F238E27FC236}">
                  <a16:creationId xmlns:a16="http://schemas.microsoft.com/office/drawing/2014/main" id="{78DF79F2-9BE2-46EF-9D65-2D863A30559B}"/>
                </a:ext>
              </a:extLst>
            </p:cNvPr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44" name="Google Shape;107;g284785a2eaf_4_94">
              <a:extLst>
                <a:ext uri="{FF2B5EF4-FFF2-40B4-BE49-F238E27FC236}">
                  <a16:creationId xmlns:a16="http://schemas.microsoft.com/office/drawing/2014/main" id="{D924D829-DB51-4BCA-A890-7BC1132E6FFC}"/>
                </a:ext>
              </a:extLst>
            </p:cNvPr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45" name="Google Shape;108;g284785a2eaf_4_94">
              <a:extLst>
                <a:ext uri="{FF2B5EF4-FFF2-40B4-BE49-F238E27FC236}">
                  <a16:creationId xmlns:a16="http://schemas.microsoft.com/office/drawing/2014/main" id="{60DA89C2-D1E2-4A6E-85E1-B1B9AE1121F7}"/>
                </a:ext>
              </a:extLst>
            </p:cNvPr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46" name="Google Shape;131;g284785a2eaf_4_94">
              <a:extLst>
                <a:ext uri="{FF2B5EF4-FFF2-40B4-BE49-F238E27FC236}">
                  <a16:creationId xmlns:a16="http://schemas.microsoft.com/office/drawing/2014/main" id="{58381F8E-2278-431A-A4EA-1C3A124F95A1}"/>
                </a:ext>
              </a:extLst>
            </p:cNvPr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47" name="Google Shape;132;g284785a2eaf_4_94">
              <a:extLst>
                <a:ext uri="{FF2B5EF4-FFF2-40B4-BE49-F238E27FC236}">
                  <a16:creationId xmlns:a16="http://schemas.microsoft.com/office/drawing/2014/main" id="{49FEA3E9-F0FE-4CF3-91B4-4E1BE9A076B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138;g284785a2eaf_4_94">
              <a:extLst>
                <a:ext uri="{FF2B5EF4-FFF2-40B4-BE49-F238E27FC236}">
                  <a16:creationId xmlns:a16="http://schemas.microsoft.com/office/drawing/2014/main" id="{E42647A5-BBEE-4BBC-9BFE-167B29FDE51A}"/>
                </a:ext>
              </a:extLst>
            </p:cNvPr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52" name="Google Shape;293;g284785a2eaf_0_107">
              <a:extLst>
                <a:ext uri="{FF2B5EF4-FFF2-40B4-BE49-F238E27FC236}">
                  <a16:creationId xmlns:a16="http://schemas.microsoft.com/office/drawing/2014/main" id="{0E173B73-9F05-42E2-BACA-417B9C5956D5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3" name="Google Shape;295;g284785a2eaf_0_107">
              <a:extLst>
                <a:ext uri="{FF2B5EF4-FFF2-40B4-BE49-F238E27FC236}">
                  <a16:creationId xmlns:a16="http://schemas.microsoft.com/office/drawing/2014/main" id="{61A0399A-3AFF-42E0-B839-BA5469EA1250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4" name="Google Shape;297;g284785a2eaf_0_107">
              <a:extLst>
                <a:ext uri="{FF2B5EF4-FFF2-40B4-BE49-F238E27FC236}">
                  <a16:creationId xmlns:a16="http://schemas.microsoft.com/office/drawing/2014/main" id="{C42B20FA-D0B8-4D42-ABF0-CF7D52C68AFC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CC448D2-409D-4F62-AF9A-0EECD0E31D01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Google Shape;293;g284785a2eaf_0_107">
              <a:extLst>
                <a:ext uri="{FF2B5EF4-FFF2-40B4-BE49-F238E27FC236}">
                  <a16:creationId xmlns:a16="http://schemas.microsoft.com/office/drawing/2014/main" id="{ACF5005B-3B84-49D7-958E-9E3EA13E96EF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57" name="Google Shape;293;g284785a2eaf_0_107">
              <a:extLst>
                <a:ext uri="{FF2B5EF4-FFF2-40B4-BE49-F238E27FC236}">
                  <a16:creationId xmlns:a16="http://schemas.microsoft.com/office/drawing/2014/main" id="{EEB6A098-6CBC-4E8E-8421-2B017FA21ED8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939D569-42DE-4AB7-8106-2B1B508945DE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7BDC4AB-56D1-4874-B033-D23404A5A1C7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F66EB8-FB3A-4475-8943-811EE0387F05}"/>
              </a:ext>
            </a:extLst>
          </p:cNvPr>
          <p:cNvSpPr/>
          <p:nvPr/>
        </p:nvSpPr>
        <p:spPr>
          <a:xfrm>
            <a:off x="615016" y="4803932"/>
            <a:ext cx="5202314" cy="84141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7D675E-FC51-40FF-BDC3-C46AB678ED31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D25112-F8D6-4566-B658-7FF9740673EA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60CFC2E-9861-4B1E-8C3A-56A798B72DF7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9D3864-3D04-45D2-B772-CC04AC305071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03482B2-36EE-482B-85E6-55DFE7775562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BF3A89-D371-4F53-8650-2E53082F2C54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44C4889-0272-4569-9BDB-75BFA67D162C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2B87073-224F-42E1-8303-C85936D0D7AD}"/>
              </a:ext>
            </a:extLst>
          </p:cNvPr>
          <p:cNvSpPr/>
          <p:nvPr/>
        </p:nvSpPr>
        <p:spPr>
          <a:xfrm>
            <a:off x="5330052" y="5672570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817F92F-F53A-434D-AF36-C26C01DE13A7}"/>
              </a:ext>
            </a:extLst>
          </p:cNvPr>
          <p:cNvSpPr/>
          <p:nvPr/>
        </p:nvSpPr>
        <p:spPr>
          <a:xfrm>
            <a:off x="644999" y="5696589"/>
            <a:ext cx="562364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파일첨부</a:t>
            </a:r>
            <a:endParaRPr lang="ko-KR" altLang="en-US" sz="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2CD9A3-5739-43B6-91A0-E69FB239EB0F}"/>
              </a:ext>
            </a:extLst>
          </p:cNvPr>
          <p:cNvSpPr/>
          <p:nvPr/>
        </p:nvSpPr>
        <p:spPr>
          <a:xfrm>
            <a:off x="615016" y="5501736"/>
            <a:ext cx="5202314" cy="1436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3158F56-ABBD-4D78-A2DD-8B46E74B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215" y="1241032"/>
            <a:ext cx="4056497" cy="26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 </a:t>
            </a:r>
            <a:r>
              <a:rPr lang="en-US" altLang="ko-KR" dirty="0">
                <a:latin typeface="+mj-ea"/>
                <a:ea typeface="+mj-ea"/>
              </a:rPr>
              <a:t>&gt; </a:t>
            </a:r>
            <a:r>
              <a:rPr lang="ko-KR" altLang="en-US" dirty="0">
                <a:latin typeface="+mj-ea"/>
                <a:ea typeface="+mj-ea"/>
              </a:rPr>
              <a:t>우변번호 검색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화면 진입 시 회원정보 자동 호출하여 정보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별도로 추가정보 텍스트 기입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번호 빈칸 또는 우편번호 검색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우편번호 찾기 팝업 페이지 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파일 첨부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pdf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형식만 첨부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첨부 파일 이름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 위 입력정보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에 저장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64840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D30D09-4050-421A-8E56-16AFB93FF51C}"/>
              </a:ext>
            </a:extLst>
          </p:cNvPr>
          <p:cNvSpPr txBox="1"/>
          <p:nvPr/>
        </p:nvSpPr>
        <p:spPr>
          <a:xfrm>
            <a:off x="-119600" y="2094951"/>
            <a:ext cx="28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지원자 정보 입력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82D3-632B-4813-B5D1-4F3E110D8299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40257-0F2C-4E89-BF34-41B052DBD0CD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9FDA0-1156-4F26-B366-D9E0C3FF537D}"/>
              </a:ext>
            </a:extLst>
          </p:cNvPr>
          <p:cNvSpPr/>
          <p:nvPr/>
        </p:nvSpPr>
        <p:spPr>
          <a:xfrm>
            <a:off x="615016" y="4803932"/>
            <a:ext cx="5202314" cy="84141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FF95B8-B569-4237-9BDA-4A7F3C57C407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055B-5425-4677-816F-F565CE24EC8B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C2192-7B42-4E7C-B552-FD44A40C4D7F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BB726D-3C68-4E79-9486-43BE2F3E3B42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8EFF9-3E7A-4AD5-A973-19CBEF59C648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D5346-8EE1-4DBD-A92F-49FE49159800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A5E870-9F33-4851-8FA9-CDB435493BAB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F1DEA9-0DBA-41A3-9895-21A704ADB959}"/>
              </a:ext>
            </a:extLst>
          </p:cNvPr>
          <p:cNvSpPr/>
          <p:nvPr/>
        </p:nvSpPr>
        <p:spPr>
          <a:xfrm>
            <a:off x="5330052" y="5672570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DE1B973-1204-4E8F-BAF5-2F0EDD42590F}"/>
              </a:ext>
            </a:extLst>
          </p:cNvPr>
          <p:cNvSpPr/>
          <p:nvPr/>
        </p:nvSpPr>
        <p:spPr>
          <a:xfrm>
            <a:off x="644999" y="5696589"/>
            <a:ext cx="562364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파일첨부</a:t>
            </a:r>
            <a:endParaRPr lang="ko-KR" altLang="en-US" sz="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971D1-8639-490B-AC6E-83B2A48F9E8E}"/>
              </a:ext>
            </a:extLst>
          </p:cNvPr>
          <p:cNvSpPr/>
          <p:nvPr/>
        </p:nvSpPr>
        <p:spPr>
          <a:xfrm>
            <a:off x="615016" y="5501736"/>
            <a:ext cx="5202314" cy="1436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67FDF8-EB06-4101-A0AA-E0A6F59F9990}"/>
              </a:ext>
            </a:extLst>
          </p:cNvPr>
          <p:cNvSpPr/>
          <p:nvPr/>
        </p:nvSpPr>
        <p:spPr>
          <a:xfrm>
            <a:off x="527110" y="1548420"/>
            <a:ext cx="2573026" cy="302574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6CA5F2-138B-4F18-ABF6-4AB8483BE67C}"/>
              </a:ext>
            </a:extLst>
          </p:cNvPr>
          <p:cNvSpPr/>
          <p:nvPr/>
        </p:nvSpPr>
        <p:spPr>
          <a:xfrm>
            <a:off x="718794" y="1958794"/>
            <a:ext cx="176453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도로명 주소</a:t>
            </a:r>
            <a:endParaRPr lang="ko-KR" altLang="en-US" sz="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E7B36A-63A2-4D34-A4E0-C3F81A01F829}"/>
              </a:ext>
            </a:extLst>
          </p:cNvPr>
          <p:cNvSpPr/>
          <p:nvPr/>
        </p:nvSpPr>
        <p:spPr>
          <a:xfrm>
            <a:off x="718794" y="2433758"/>
            <a:ext cx="2205205" cy="1841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A0E212-91B4-4DB4-BF17-0AF87113339C}"/>
              </a:ext>
            </a:extLst>
          </p:cNvPr>
          <p:cNvSpPr/>
          <p:nvPr/>
        </p:nvSpPr>
        <p:spPr>
          <a:xfrm>
            <a:off x="2574524" y="1965320"/>
            <a:ext cx="411726" cy="213027"/>
          </a:xfrm>
          <a:prstGeom prst="round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26139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ko-KR" altLang="en-US" sz="1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완료</a:t>
            </a:r>
            <a:endParaRPr lang="en-US" altLang="ko-KR" sz="1000" b="1" dirty="0">
              <a:solidFill>
                <a:schemeClr val="dk1"/>
              </a:solidFill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B2B2-DB63-4897-A5EE-29E32D850577}"/>
              </a:ext>
            </a:extLst>
          </p:cNvPr>
          <p:cNvSpPr/>
          <p:nvPr/>
        </p:nvSpPr>
        <p:spPr>
          <a:xfrm>
            <a:off x="648428" y="2282115"/>
            <a:ext cx="5325037" cy="2902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지원 정보제출이 완료 되었습니다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3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기획안에 따른 </a:t>
            </a:r>
            <a:r>
              <a:rPr lang="en-US" sz="900"/>
              <a:t>문서 버전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7149" y="517402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7818437" y="512445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142037" y="512445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1258887" y="512445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79387" y="512445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6142037" y="5634038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6142037" y="4614863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6142037" y="4103688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6142037" y="359410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6142037" y="3081338"/>
            <a:ext cx="16764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142037" y="2570163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6142037" y="968376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04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- 11 page</a:t>
            </a:r>
            <a:endParaRPr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6142037" y="692150"/>
            <a:ext cx="16764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참고 페이지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7818437" y="5634038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258887" y="5634038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79387" y="5634038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818437" y="359410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258887" y="359410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79387" y="359410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818437" y="4614863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258887" y="4614863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79387" y="4614863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818437" y="4103688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258887" y="4103688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79387" y="4103688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818437" y="2570163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87785" y="3076096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아이디</a:t>
            </a:r>
            <a:r>
              <a:rPr lang="en-US" altLang="ko-KR" sz="800" dirty="0">
                <a:solidFill>
                  <a:schemeClr val="dk1"/>
                </a:solidFill>
              </a:rPr>
              <a:t>,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 페이지 신규생성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회원가입 페이지 신규생성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79387" y="2570163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79387" y="3081338"/>
            <a:ext cx="10795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79387" y="96837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69" name="Google Shape;69;p2"/>
          <p:cNvSpPr txBox="1"/>
          <p:nvPr/>
        </p:nvSpPr>
        <p:spPr>
          <a:xfrm>
            <a:off x="179387" y="692150"/>
            <a:ext cx="10795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수정일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7818437" y="3081338"/>
            <a:ext cx="11461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811037" y="666461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손윤제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18437" y="692150"/>
            <a:ext cx="1146175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수정작업 </a:t>
            </a:r>
            <a:r>
              <a:rPr lang="en-US" sz="900">
                <a:solidFill>
                  <a:schemeClr val="lt1"/>
                </a:solidFill>
              </a:rPr>
              <a:t>담당자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258887" y="692150"/>
            <a:ext cx="488315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 내용 요약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179387" y="692150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77;p2"/>
          <p:cNvCxnSpPr/>
          <p:nvPr/>
        </p:nvCxnSpPr>
        <p:spPr>
          <a:xfrm>
            <a:off x="179387" y="968375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2"/>
          <p:cNvCxnSpPr/>
          <p:nvPr/>
        </p:nvCxnSpPr>
        <p:spPr>
          <a:xfrm>
            <a:off x="179387" y="6143625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2"/>
          <p:cNvCxnSpPr/>
          <p:nvPr/>
        </p:nvCxnSpPr>
        <p:spPr>
          <a:xfrm>
            <a:off x="179387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2"/>
          <p:cNvCxnSpPr/>
          <p:nvPr/>
        </p:nvCxnSpPr>
        <p:spPr>
          <a:xfrm>
            <a:off x="61420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/>
          <p:nvPr/>
        </p:nvCxnSpPr>
        <p:spPr>
          <a:xfrm>
            <a:off x="8964612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/>
          <p:nvPr/>
        </p:nvCxnSpPr>
        <p:spPr>
          <a:xfrm>
            <a:off x="200887" y="359410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2"/>
          <p:cNvCxnSpPr/>
          <p:nvPr/>
        </p:nvCxnSpPr>
        <p:spPr>
          <a:xfrm>
            <a:off x="179387" y="25701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125888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179387" y="30813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179387" y="46148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>
            <a:off x="179387" y="512445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>
            <a:off x="179387" y="410368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>
            <a:off x="78184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2"/>
          <p:cNvCxnSpPr/>
          <p:nvPr/>
        </p:nvCxnSpPr>
        <p:spPr>
          <a:xfrm>
            <a:off x="179387" y="56340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50;p2">
            <a:extLst>
              <a:ext uri="{FF2B5EF4-FFF2-40B4-BE49-F238E27FC236}">
                <a16:creationId xmlns:a16="http://schemas.microsoft.com/office/drawing/2014/main" id="{CF4B8708-480E-4F93-9720-119AA55A9481}"/>
              </a:ext>
            </a:extLst>
          </p:cNvPr>
          <p:cNvSpPr txBox="1"/>
          <p:nvPr/>
        </p:nvSpPr>
        <p:spPr>
          <a:xfrm>
            <a:off x="6142027" y="309195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20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22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4" name="Google Shape;72;p2">
            <a:extLst>
              <a:ext uri="{FF2B5EF4-FFF2-40B4-BE49-F238E27FC236}">
                <a16:creationId xmlns:a16="http://schemas.microsoft.com/office/drawing/2014/main" id="{D3BAF895-B720-4F05-AB78-A43720FA9787}"/>
              </a:ext>
            </a:extLst>
          </p:cNvPr>
          <p:cNvSpPr txBox="1"/>
          <p:nvPr/>
        </p:nvSpPr>
        <p:spPr>
          <a:xfrm>
            <a:off x="7818434" y="3085712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주민호</a:t>
            </a:r>
            <a:endParaRPr dirty="0"/>
          </a:p>
        </p:txBody>
      </p:sp>
      <p:sp>
        <p:nvSpPr>
          <p:cNvPr id="97" name="Google Shape;50;p2">
            <a:extLst>
              <a:ext uri="{FF2B5EF4-FFF2-40B4-BE49-F238E27FC236}">
                <a16:creationId xmlns:a16="http://schemas.microsoft.com/office/drawing/2014/main" id="{3EF98A15-3B5A-415F-808C-730D6CB820AA}"/>
              </a:ext>
            </a:extLst>
          </p:cNvPr>
          <p:cNvSpPr txBox="1"/>
          <p:nvPr/>
        </p:nvSpPr>
        <p:spPr>
          <a:xfrm>
            <a:off x="6134629" y="259659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17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19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8" name="Google Shape;72;p2">
            <a:extLst>
              <a:ext uri="{FF2B5EF4-FFF2-40B4-BE49-F238E27FC236}">
                <a16:creationId xmlns:a16="http://schemas.microsoft.com/office/drawing/2014/main" id="{DACE5051-73A4-4751-8ADF-7DDE0C7F6C2A}"/>
              </a:ext>
            </a:extLst>
          </p:cNvPr>
          <p:cNvSpPr txBox="1"/>
          <p:nvPr/>
        </p:nvSpPr>
        <p:spPr>
          <a:xfrm>
            <a:off x="7819914" y="2590041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박태석</a:t>
            </a:r>
            <a:endParaRPr dirty="0"/>
          </a:p>
        </p:txBody>
      </p:sp>
      <p:cxnSp>
        <p:nvCxnSpPr>
          <p:cNvPr id="91" name="Google Shape;85;p2">
            <a:extLst>
              <a:ext uri="{FF2B5EF4-FFF2-40B4-BE49-F238E27FC236}">
                <a16:creationId xmlns:a16="http://schemas.microsoft.com/office/drawing/2014/main" id="{92943CE7-F619-4731-805C-485264831717}"/>
              </a:ext>
            </a:extLst>
          </p:cNvPr>
          <p:cNvCxnSpPr/>
          <p:nvPr/>
        </p:nvCxnSpPr>
        <p:spPr>
          <a:xfrm>
            <a:off x="200887" y="1553652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85;p2">
            <a:extLst>
              <a:ext uri="{FF2B5EF4-FFF2-40B4-BE49-F238E27FC236}">
                <a16:creationId xmlns:a16="http://schemas.microsoft.com/office/drawing/2014/main" id="{530B28D3-9636-4A48-9813-5F4E52E9FFEA}"/>
              </a:ext>
            </a:extLst>
          </p:cNvPr>
          <p:cNvCxnSpPr/>
          <p:nvPr/>
        </p:nvCxnSpPr>
        <p:spPr>
          <a:xfrm>
            <a:off x="155713" y="2063364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68;p2">
            <a:extLst>
              <a:ext uri="{FF2B5EF4-FFF2-40B4-BE49-F238E27FC236}">
                <a16:creationId xmlns:a16="http://schemas.microsoft.com/office/drawing/2014/main" id="{B93D964B-D0DF-4542-BA87-48534944B521}"/>
              </a:ext>
            </a:extLst>
          </p:cNvPr>
          <p:cNvSpPr txBox="1"/>
          <p:nvPr/>
        </p:nvSpPr>
        <p:spPr>
          <a:xfrm>
            <a:off x="179387" y="1512504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0" name="Google Shape;68;p2">
            <a:extLst>
              <a:ext uri="{FF2B5EF4-FFF2-40B4-BE49-F238E27FC236}">
                <a16:creationId xmlns:a16="http://schemas.microsoft.com/office/drawing/2014/main" id="{859AD4D3-F998-4723-A7A9-81AA8B2E6FF9}"/>
              </a:ext>
            </a:extLst>
          </p:cNvPr>
          <p:cNvSpPr txBox="1"/>
          <p:nvPr/>
        </p:nvSpPr>
        <p:spPr>
          <a:xfrm>
            <a:off x="179387" y="206443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1" name="Google Shape;68;p2">
            <a:extLst>
              <a:ext uri="{FF2B5EF4-FFF2-40B4-BE49-F238E27FC236}">
                <a16:creationId xmlns:a16="http://schemas.microsoft.com/office/drawing/2014/main" id="{4C3E293D-23AA-4C52-BD15-928FA0A8B356}"/>
              </a:ext>
            </a:extLst>
          </p:cNvPr>
          <p:cNvSpPr txBox="1"/>
          <p:nvPr/>
        </p:nvSpPr>
        <p:spPr>
          <a:xfrm>
            <a:off x="172337" y="2576403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2" name="Google Shape;68;p2">
            <a:extLst>
              <a:ext uri="{FF2B5EF4-FFF2-40B4-BE49-F238E27FC236}">
                <a16:creationId xmlns:a16="http://schemas.microsoft.com/office/drawing/2014/main" id="{F2BD64BC-60BF-4BEE-9782-675513F1389C}"/>
              </a:ext>
            </a:extLst>
          </p:cNvPr>
          <p:cNvSpPr txBox="1"/>
          <p:nvPr/>
        </p:nvSpPr>
        <p:spPr>
          <a:xfrm>
            <a:off x="181387" y="3067049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3" name="Google Shape;71;p2">
            <a:extLst>
              <a:ext uri="{FF2B5EF4-FFF2-40B4-BE49-F238E27FC236}">
                <a16:creationId xmlns:a16="http://schemas.microsoft.com/office/drawing/2014/main" id="{BC3811AE-73D8-4A60-9929-C164A0F504B3}"/>
              </a:ext>
            </a:extLst>
          </p:cNvPr>
          <p:cNvSpPr txBox="1"/>
          <p:nvPr/>
        </p:nvSpPr>
        <p:spPr>
          <a:xfrm>
            <a:off x="1269244" y="1005438"/>
            <a:ext cx="48831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65;p2">
            <a:extLst>
              <a:ext uri="{FF2B5EF4-FFF2-40B4-BE49-F238E27FC236}">
                <a16:creationId xmlns:a16="http://schemas.microsoft.com/office/drawing/2014/main" id="{9FDEB458-F310-4E23-B770-975884BBE255}"/>
              </a:ext>
            </a:extLst>
          </p:cNvPr>
          <p:cNvSpPr txBox="1"/>
          <p:nvPr/>
        </p:nvSpPr>
        <p:spPr>
          <a:xfrm>
            <a:off x="1237387" y="1001330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>
              <a:lnSpc>
                <a:spcPct val="120000"/>
              </a:lnSpc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화면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목록 및 상세 수정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이벤트 게시판 작성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5;p2">
            <a:extLst>
              <a:ext uri="{FF2B5EF4-FFF2-40B4-BE49-F238E27FC236}">
                <a16:creationId xmlns:a16="http://schemas.microsoft.com/office/drawing/2014/main" id="{D4C348F6-3A2D-4D17-9311-5EE2570492D0}"/>
              </a:ext>
            </a:extLst>
          </p:cNvPr>
          <p:cNvSpPr txBox="1"/>
          <p:nvPr/>
        </p:nvSpPr>
        <p:spPr>
          <a:xfrm>
            <a:off x="1266285" y="1551387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장바구니 목록 수정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주문완료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구매내역 페이지 수정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65;p2">
            <a:extLst>
              <a:ext uri="{FF2B5EF4-FFF2-40B4-BE49-F238E27FC236}">
                <a16:creationId xmlns:a16="http://schemas.microsoft.com/office/drawing/2014/main" id="{CE9D2A2E-C548-446F-99FC-E90F944A3AF9}"/>
              </a:ext>
            </a:extLst>
          </p:cNvPr>
          <p:cNvSpPr txBox="1"/>
          <p:nvPr/>
        </p:nvSpPr>
        <p:spPr>
          <a:xfrm>
            <a:off x="1280387" y="2050532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브랜드소개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크루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직원모집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페이지 신규생성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65;p2">
            <a:extLst>
              <a:ext uri="{FF2B5EF4-FFF2-40B4-BE49-F238E27FC236}">
                <a16:creationId xmlns:a16="http://schemas.microsoft.com/office/drawing/2014/main" id="{408C1F0F-7E37-4AE2-BC06-0BF2C774D9E9}"/>
              </a:ext>
            </a:extLst>
          </p:cNvPr>
          <p:cNvSpPr txBox="1"/>
          <p:nvPr/>
        </p:nvSpPr>
        <p:spPr>
          <a:xfrm>
            <a:off x="1272989" y="2561071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 err="1">
                <a:solidFill>
                  <a:schemeClr val="dk1"/>
                </a:solidFill>
              </a:rPr>
              <a:t>싱픔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목록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상세 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상품</a:t>
            </a:r>
            <a:r>
              <a:rPr lang="en-US" altLang="ko-KR" sz="800" dirty="0">
                <a:solidFill>
                  <a:schemeClr val="dk1"/>
                </a:solidFill>
              </a:rPr>
              <a:t>)  </a:t>
            </a:r>
            <a:r>
              <a:rPr lang="ko-KR" altLang="en-US" sz="800" dirty="0">
                <a:solidFill>
                  <a:schemeClr val="dk1"/>
                </a:solidFill>
              </a:rPr>
              <a:t>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온라인 구매 상품 목록 페이지 신규생성</a:t>
            </a: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50;p2">
            <a:extLst>
              <a:ext uri="{FF2B5EF4-FFF2-40B4-BE49-F238E27FC236}">
                <a16:creationId xmlns:a16="http://schemas.microsoft.com/office/drawing/2014/main" id="{15F11502-CF29-4D00-9B95-38B276624D0D}"/>
              </a:ext>
            </a:extLst>
          </p:cNvPr>
          <p:cNvSpPr txBox="1"/>
          <p:nvPr/>
        </p:nvSpPr>
        <p:spPr>
          <a:xfrm>
            <a:off x="6134639" y="1493498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12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14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0" name="Google Shape;50;p2">
            <a:extLst>
              <a:ext uri="{FF2B5EF4-FFF2-40B4-BE49-F238E27FC236}">
                <a16:creationId xmlns:a16="http://schemas.microsoft.com/office/drawing/2014/main" id="{0D70BC5C-154C-4022-9C29-DFC826FD0679}"/>
              </a:ext>
            </a:extLst>
          </p:cNvPr>
          <p:cNvSpPr txBox="1"/>
          <p:nvPr/>
        </p:nvSpPr>
        <p:spPr>
          <a:xfrm>
            <a:off x="6126192" y="2017120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15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r>
              <a:rPr lang="en-US" sz="800" dirty="0">
                <a:solidFill>
                  <a:schemeClr val="dk1"/>
                </a:solidFill>
              </a:rPr>
              <a:t>6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1" name="Google Shape;72;p2">
            <a:extLst>
              <a:ext uri="{FF2B5EF4-FFF2-40B4-BE49-F238E27FC236}">
                <a16:creationId xmlns:a16="http://schemas.microsoft.com/office/drawing/2014/main" id="{12370CA3-3C2A-4117-A63F-584346A8711D}"/>
              </a:ext>
            </a:extLst>
          </p:cNvPr>
          <p:cNvSpPr txBox="1"/>
          <p:nvPr/>
        </p:nvSpPr>
        <p:spPr>
          <a:xfrm>
            <a:off x="7818433" y="152053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김정민</a:t>
            </a:r>
            <a:endParaRPr dirty="0"/>
          </a:p>
        </p:txBody>
      </p:sp>
      <p:sp>
        <p:nvSpPr>
          <p:cNvPr id="112" name="Google Shape;72;p2">
            <a:extLst>
              <a:ext uri="{FF2B5EF4-FFF2-40B4-BE49-F238E27FC236}">
                <a16:creationId xmlns:a16="http://schemas.microsoft.com/office/drawing/2014/main" id="{A6F7F9F9-3A12-41EC-8830-9441D424C3AC}"/>
              </a:ext>
            </a:extLst>
          </p:cNvPr>
          <p:cNvSpPr txBox="1"/>
          <p:nvPr/>
        </p:nvSpPr>
        <p:spPr>
          <a:xfrm>
            <a:off x="7818432" y="204455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최은배</a:t>
            </a:r>
            <a:endParaRPr dirty="0"/>
          </a:p>
        </p:txBody>
      </p:sp>
      <p:sp>
        <p:nvSpPr>
          <p:cNvPr id="113" name="Google Shape;72;p2">
            <a:extLst>
              <a:ext uri="{FF2B5EF4-FFF2-40B4-BE49-F238E27FC236}">
                <a16:creationId xmlns:a16="http://schemas.microsoft.com/office/drawing/2014/main" id="{642BAE8F-F030-487D-81D4-09C3240C7DD7}"/>
              </a:ext>
            </a:extLst>
          </p:cNvPr>
          <p:cNvSpPr txBox="1"/>
          <p:nvPr/>
        </p:nvSpPr>
        <p:spPr>
          <a:xfrm>
            <a:off x="7811033" y="1007512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손윤제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CB030873-71E5-4EE7-A0CB-346388EAB917}"/>
              </a:ext>
            </a:extLst>
          </p:cNvPr>
          <p:cNvSpPr/>
          <p:nvPr/>
        </p:nvSpPr>
        <p:spPr>
          <a:xfrm>
            <a:off x="740400" y="239324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2DA141D2-F742-4329-83C7-43D21583EFF5}"/>
              </a:ext>
            </a:extLst>
          </p:cNvPr>
          <p:cNvSpPr/>
          <p:nvPr/>
        </p:nvSpPr>
        <p:spPr>
          <a:xfrm>
            <a:off x="740397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FCF56C4B-CA87-4C72-890C-57E63EFD3626}"/>
              </a:ext>
            </a:extLst>
          </p:cNvPr>
          <p:cNvSpPr/>
          <p:nvPr/>
        </p:nvSpPr>
        <p:spPr>
          <a:xfrm>
            <a:off x="740398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45DF2C33-6FA2-4F6B-A1E9-D50B5B80586C}"/>
              </a:ext>
            </a:extLst>
          </p:cNvPr>
          <p:cNvSpPr/>
          <p:nvPr/>
        </p:nvSpPr>
        <p:spPr>
          <a:xfrm>
            <a:off x="208203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4" name="Google Shape;107;g284785a2eaf_4_94">
            <a:extLst>
              <a:ext uri="{FF2B5EF4-FFF2-40B4-BE49-F238E27FC236}">
                <a16:creationId xmlns:a16="http://schemas.microsoft.com/office/drawing/2014/main" id="{5A8418B9-0BBF-4792-A50B-C48681E1E04F}"/>
              </a:ext>
            </a:extLst>
          </p:cNvPr>
          <p:cNvSpPr/>
          <p:nvPr/>
        </p:nvSpPr>
        <p:spPr>
          <a:xfrm>
            <a:off x="4860440" y="2388197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5" name="Google Shape;107;g284785a2eaf_4_94">
            <a:extLst>
              <a:ext uri="{FF2B5EF4-FFF2-40B4-BE49-F238E27FC236}">
                <a16:creationId xmlns:a16="http://schemas.microsoft.com/office/drawing/2014/main" id="{CDAAF5AD-F459-48A4-92CD-8D531A1A17DC}"/>
              </a:ext>
            </a:extLst>
          </p:cNvPr>
          <p:cNvSpPr/>
          <p:nvPr/>
        </p:nvSpPr>
        <p:spPr>
          <a:xfrm>
            <a:off x="347092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4697408A-0858-4DF1-B4EB-5C28FB079394}"/>
              </a:ext>
            </a:extLst>
          </p:cNvPr>
          <p:cNvSpPr/>
          <p:nvPr/>
        </p:nvSpPr>
        <p:spPr>
          <a:xfrm>
            <a:off x="2071175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9387CAB9-97CE-45B6-9288-11A798F49A08}"/>
              </a:ext>
            </a:extLst>
          </p:cNvPr>
          <p:cNvSpPr/>
          <p:nvPr/>
        </p:nvSpPr>
        <p:spPr>
          <a:xfrm>
            <a:off x="3455667" y="391535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695349A3-4E90-4DD8-AF15-8FF5CD2C8F61}"/>
              </a:ext>
            </a:extLst>
          </p:cNvPr>
          <p:cNvSpPr/>
          <p:nvPr/>
        </p:nvSpPr>
        <p:spPr>
          <a:xfrm>
            <a:off x="4860440" y="391901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27F9E7F4-1447-463D-B324-224DF5D54EF4}"/>
              </a:ext>
            </a:extLst>
          </p:cNvPr>
          <p:cNvSpPr/>
          <p:nvPr/>
        </p:nvSpPr>
        <p:spPr>
          <a:xfrm>
            <a:off x="2090950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B288F046-BF7B-4CD3-84E6-52D48F47A827}"/>
              </a:ext>
            </a:extLst>
          </p:cNvPr>
          <p:cNvSpPr/>
          <p:nvPr/>
        </p:nvSpPr>
        <p:spPr>
          <a:xfrm>
            <a:off x="3470929" y="3461114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C2D3B5A6-7FF0-45B1-8EEE-C1914D0279DB}"/>
              </a:ext>
            </a:extLst>
          </p:cNvPr>
          <p:cNvSpPr/>
          <p:nvPr/>
        </p:nvSpPr>
        <p:spPr>
          <a:xfrm>
            <a:off x="4860440" y="3450999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F7177E7C-A65A-4433-8595-AE0C9FD18A42}"/>
              </a:ext>
            </a:extLst>
          </p:cNvPr>
          <p:cNvSpPr/>
          <p:nvPr/>
        </p:nvSpPr>
        <p:spPr>
          <a:xfrm>
            <a:off x="2067235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1C89DA77-F4E1-4A83-A19B-CB16A0B3FB9A}"/>
              </a:ext>
            </a:extLst>
          </p:cNvPr>
          <p:cNvSpPr/>
          <p:nvPr/>
        </p:nvSpPr>
        <p:spPr>
          <a:xfrm>
            <a:off x="3443000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E0C05DD7-E7A1-467E-BF79-3C67F2314F77}"/>
              </a:ext>
            </a:extLst>
          </p:cNvPr>
          <p:cNvSpPr/>
          <p:nvPr/>
        </p:nvSpPr>
        <p:spPr>
          <a:xfrm>
            <a:off x="4860439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1" name="Google Shape;115;g284785a2eaf_4_94">
            <a:extLst>
              <a:ext uri="{FF2B5EF4-FFF2-40B4-BE49-F238E27FC236}">
                <a16:creationId xmlns:a16="http://schemas.microsoft.com/office/drawing/2014/main" id="{38F3D532-88D3-4E5A-BD5E-932418A778D4}"/>
              </a:ext>
            </a:extLst>
          </p:cNvPr>
          <p:cNvSpPr/>
          <p:nvPr/>
        </p:nvSpPr>
        <p:spPr>
          <a:xfrm>
            <a:off x="629247" y="23362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" name="Google Shape;107;g284785a2eaf_4_94">
            <a:extLst>
              <a:ext uri="{FF2B5EF4-FFF2-40B4-BE49-F238E27FC236}">
                <a16:creationId xmlns:a16="http://schemas.microsoft.com/office/drawing/2014/main" id="{61786037-8F13-4D5A-9CA9-0848078F17AE}"/>
              </a:ext>
            </a:extLst>
          </p:cNvPr>
          <p:cNvSpPr/>
          <p:nvPr/>
        </p:nvSpPr>
        <p:spPr>
          <a:xfrm>
            <a:off x="740399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3E55C2BE-D08A-4D90-B492-CA6459F8C456}"/>
              </a:ext>
            </a:extLst>
          </p:cNvPr>
          <p:cNvSpPr/>
          <p:nvPr/>
        </p:nvSpPr>
        <p:spPr>
          <a:xfrm>
            <a:off x="650178" y="339361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4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영양 정보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알레르기 정보 표기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78284CD3-CCD8-4BAA-8F88-C247BEDB081A}"/>
              </a:ext>
            </a:extLst>
          </p:cNvPr>
          <p:cNvSpPr/>
          <p:nvPr/>
        </p:nvSpPr>
        <p:spPr>
          <a:xfrm>
            <a:off x="661373" y="2248840"/>
            <a:ext cx="2543399" cy="27624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제품 사진</a:t>
            </a:r>
            <a:endParaRPr dirty="0"/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0D9908D2-828D-493E-B5AE-6B7660226010}"/>
              </a:ext>
            </a:extLst>
          </p:cNvPr>
          <p:cNvSpPr/>
          <p:nvPr/>
        </p:nvSpPr>
        <p:spPr>
          <a:xfrm>
            <a:off x="3384252" y="2248840"/>
            <a:ext cx="2543399" cy="21596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영양 정보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열량 </a:t>
            </a:r>
            <a:r>
              <a:rPr lang="en-US" altLang="ko-KR" sz="1000" dirty="0">
                <a:latin typeface="+mj-ea"/>
                <a:ea typeface="+mj-ea"/>
              </a:rPr>
              <a:t>300Kcal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탄수화물 </a:t>
            </a:r>
            <a:r>
              <a:rPr lang="en-US" altLang="ko-KR" sz="1000" dirty="0">
                <a:latin typeface="+mj-ea"/>
                <a:ea typeface="+mj-ea"/>
              </a:rPr>
              <a:t>30g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나트륨 </a:t>
            </a:r>
            <a:r>
              <a:rPr lang="en-US" altLang="ko-KR" sz="1000" dirty="0">
                <a:latin typeface="+mj-ea"/>
                <a:ea typeface="+mj-ea"/>
              </a:rPr>
              <a:t>105mg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당류 </a:t>
            </a:r>
            <a:r>
              <a:rPr lang="en-US" altLang="ko-KR" sz="1000" dirty="0">
                <a:latin typeface="+mj-ea"/>
                <a:ea typeface="+mj-ea"/>
              </a:rPr>
              <a:t>10g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단백질 </a:t>
            </a:r>
            <a:r>
              <a:rPr lang="en-US" altLang="ko-KR" sz="1000" dirty="0">
                <a:latin typeface="+mj-ea"/>
                <a:ea typeface="+mj-ea"/>
              </a:rPr>
              <a:t>2g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지방 </a:t>
            </a:r>
            <a:r>
              <a:rPr lang="en-US" altLang="ko-KR" sz="1000" dirty="0">
                <a:latin typeface="+mj-ea"/>
                <a:ea typeface="+mj-ea"/>
              </a:rPr>
              <a:t>8g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포화지방 </a:t>
            </a:r>
            <a:r>
              <a:rPr lang="en-US" altLang="ko-KR" sz="1000" dirty="0">
                <a:latin typeface="+mj-ea"/>
                <a:ea typeface="+mj-ea"/>
              </a:rPr>
              <a:t>6g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트랜스지방 </a:t>
            </a:r>
            <a:r>
              <a:rPr lang="en-US" altLang="ko-KR" sz="1000" dirty="0">
                <a:latin typeface="+mj-ea"/>
                <a:ea typeface="+mj-ea"/>
              </a:rPr>
              <a:t>1g</a:t>
            </a:r>
          </a:p>
        </p:txBody>
      </p: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45595113-AFE7-44C2-9483-48B722B9E771}"/>
              </a:ext>
            </a:extLst>
          </p:cNvPr>
          <p:cNvSpPr/>
          <p:nvPr/>
        </p:nvSpPr>
        <p:spPr>
          <a:xfrm>
            <a:off x="3380157" y="4492101"/>
            <a:ext cx="2543399" cy="5192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알레르기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대두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우유 함유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115;g284785a2eaf_4_94">
            <a:extLst>
              <a:ext uri="{FF2B5EF4-FFF2-40B4-BE49-F238E27FC236}">
                <a16:creationId xmlns:a16="http://schemas.microsoft.com/office/drawing/2014/main" id="{F59EB3B1-993A-4D97-8110-7E6F35907F8B}"/>
              </a:ext>
            </a:extLst>
          </p:cNvPr>
          <p:cNvSpPr/>
          <p:nvPr/>
        </p:nvSpPr>
        <p:spPr>
          <a:xfrm>
            <a:off x="3355510" y="22696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" name="Google Shape;114;g284785a2eaf_4_94">
            <a:extLst>
              <a:ext uri="{FF2B5EF4-FFF2-40B4-BE49-F238E27FC236}">
                <a16:creationId xmlns:a16="http://schemas.microsoft.com/office/drawing/2014/main" id="{5B912EBB-7F34-40A4-9D20-F5228EC99FFC}"/>
              </a:ext>
            </a:extLst>
          </p:cNvPr>
          <p:cNvSpPr/>
          <p:nvPr/>
        </p:nvSpPr>
        <p:spPr>
          <a:xfrm>
            <a:off x="3311900" y="441201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2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온라인 구매 상품 목록</a:t>
            </a:r>
            <a:r>
              <a:rPr 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카테고리 클릭 시 해당하는 제품의 사진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제품명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가격이 나옴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장바구니에 제품 추가 팝업 및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 목록 추가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B0C275F8-1C58-405B-AA3F-25D32880F949}"/>
              </a:ext>
            </a:extLst>
          </p:cNvPr>
          <p:cNvSpPr/>
          <p:nvPr/>
        </p:nvSpPr>
        <p:spPr>
          <a:xfrm>
            <a:off x="852188" y="2227101"/>
            <a:ext cx="890085" cy="13812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+mj-ea"/>
                <a:ea typeface="+mj-ea"/>
              </a:rPr>
              <a:t>브레드</a:t>
            </a: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+mj-ea"/>
                <a:ea typeface="+mj-ea"/>
              </a:rPr>
              <a:t>케이크</a:t>
            </a: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디저트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B4DF5524-CE9F-4076-97C1-100FA53D8901}"/>
              </a:ext>
            </a:extLst>
          </p:cNvPr>
          <p:cNvSpPr/>
          <p:nvPr/>
        </p:nvSpPr>
        <p:spPr>
          <a:xfrm>
            <a:off x="207748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00423F9A-E2F1-46B0-A430-7BB1EDB6BCC7}"/>
              </a:ext>
            </a:extLst>
          </p:cNvPr>
          <p:cNvSpPr/>
          <p:nvPr/>
        </p:nvSpPr>
        <p:spPr>
          <a:xfrm>
            <a:off x="4855881" y="2345764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06EC6D8C-23DF-4040-A0E3-10506FCE35AA}"/>
              </a:ext>
            </a:extLst>
          </p:cNvPr>
          <p:cNvSpPr/>
          <p:nvPr/>
        </p:nvSpPr>
        <p:spPr>
          <a:xfrm>
            <a:off x="346637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1C1876E1-676E-46C4-9B38-6BE700A0ADD5}"/>
              </a:ext>
            </a:extLst>
          </p:cNvPr>
          <p:cNvSpPr/>
          <p:nvPr/>
        </p:nvSpPr>
        <p:spPr>
          <a:xfrm>
            <a:off x="2002657" y="3416973"/>
            <a:ext cx="76299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EC17EA92-290F-4DA0-A899-EA358C7FFDC3}"/>
              </a:ext>
            </a:extLst>
          </p:cNvPr>
          <p:cNvSpPr/>
          <p:nvPr/>
        </p:nvSpPr>
        <p:spPr>
          <a:xfrm>
            <a:off x="740399" y="3937562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E8796E1B-6452-49BD-9240-4C1DA4550EB3}"/>
              </a:ext>
            </a:extLst>
          </p:cNvPr>
          <p:cNvSpPr/>
          <p:nvPr/>
        </p:nvSpPr>
        <p:spPr>
          <a:xfrm>
            <a:off x="208203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2DC9CAC7-90BD-40D4-8AA2-7CB06F775705}"/>
              </a:ext>
            </a:extLst>
          </p:cNvPr>
          <p:cNvSpPr/>
          <p:nvPr/>
        </p:nvSpPr>
        <p:spPr>
          <a:xfrm>
            <a:off x="4860439" y="393251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F5C2E64D-3EE7-40E0-8A8B-A0ECDC8EC0E4}"/>
              </a:ext>
            </a:extLst>
          </p:cNvPr>
          <p:cNvSpPr/>
          <p:nvPr/>
        </p:nvSpPr>
        <p:spPr>
          <a:xfrm>
            <a:off x="347092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07;g284785a2eaf_4_94">
            <a:extLst>
              <a:ext uri="{FF2B5EF4-FFF2-40B4-BE49-F238E27FC236}">
                <a16:creationId xmlns:a16="http://schemas.microsoft.com/office/drawing/2014/main" id="{4D715D10-8EF6-49FB-90AE-258584BE76A7}"/>
              </a:ext>
            </a:extLst>
          </p:cNvPr>
          <p:cNvSpPr/>
          <p:nvPr/>
        </p:nvSpPr>
        <p:spPr>
          <a:xfrm>
            <a:off x="3389872" y="3429000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A224BED0-4BE9-4869-B960-C125D31DEA4D}"/>
              </a:ext>
            </a:extLst>
          </p:cNvPr>
          <p:cNvSpPr/>
          <p:nvPr/>
        </p:nvSpPr>
        <p:spPr>
          <a:xfrm>
            <a:off x="4768175" y="3416973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437CDDA9-531C-43FE-A7A3-2491E41BCA2B}"/>
              </a:ext>
            </a:extLst>
          </p:cNvPr>
          <p:cNvSpPr/>
          <p:nvPr/>
        </p:nvSpPr>
        <p:spPr>
          <a:xfrm>
            <a:off x="682825" y="500076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37B42084-ADC2-4716-B18E-84A7AD78C368}"/>
              </a:ext>
            </a:extLst>
          </p:cNvPr>
          <p:cNvSpPr/>
          <p:nvPr/>
        </p:nvSpPr>
        <p:spPr>
          <a:xfrm>
            <a:off x="2041466" y="500993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F00A0746-F039-4481-94C5-57562BAC8AE3}"/>
              </a:ext>
            </a:extLst>
          </p:cNvPr>
          <p:cNvSpPr/>
          <p:nvPr/>
        </p:nvSpPr>
        <p:spPr>
          <a:xfrm>
            <a:off x="3423796" y="4999843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262E6915-1500-444A-9C4C-DB4412D3C975}"/>
              </a:ext>
            </a:extLst>
          </p:cNvPr>
          <p:cNvSpPr/>
          <p:nvPr/>
        </p:nvSpPr>
        <p:spPr>
          <a:xfrm>
            <a:off x="4806126" y="5011846"/>
            <a:ext cx="736836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9" name="Google Shape;107;g284785a2eaf_4_94">
            <a:extLst>
              <a:ext uri="{FF2B5EF4-FFF2-40B4-BE49-F238E27FC236}">
                <a16:creationId xmlns:a16="http://schemas.microsoft.com/office/drawing/2014/main" id="{F5F6EE8D-E101-46F0-8128-5B206FDECF78}"/>
              </a:ext>
            </a:extLst>
          </p:cNvPr>
          <p:cNvSpPr/>
          <p:nvPr/>
        </p:nvSpPr>
        <p:spPr>
          <a:xfrm>
            <a:off x="2800194" y="341697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0C8D043B-AD39-4799-87A1-DA9D5C747157}"/>
              </a:ext>
            </a:extLst>
          </p:cNvPr>
          <p:cNvSpPr/>
          <p:nvPr/>
        </p:nvSpPr>
        <p:spPr>
          <a:xfrm>
            <a:off x="4183397" y="3431211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1" name="Google Shape;107;g284785a2eaf_4_94">
            <a:extLst>
              <a:ext uri="{FF2B5EF4-FFF2-40B4-BE49-F238E27FC236}">
                <a16:creationId xmlns:a16="http://schemas.microsoft.com/office/drawing/2014/main" id="{9909F1A8-D47A-445A-BFBC-DAD0E4DEFE53}"/>
              </a:ext>
            </a:extLst>
          </p:cNvPr>
          <p:cNvSpPr/>
          <p:nvPr/>
        </p:nvSpPr>
        <p:spPr>
          <a:xfrm>
            <a:off x="5552352" y="3414259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2" name="Google Shape;107;g284785a2eaf_4_94">
            <a:extLst>
              <a:ext uri="{FF2B5EF4-FFF2-40B4-BE49-F238E27FC236}">
                <a16:creationId xmlns:a16="http://schemas.microsoft.com/office/drawing/2014/main" id="{82376C11-D7E6-415E-A70A-3BDFB2BBAE99}"/>
              </a:ext>
            </a:extLst>
          </p:cNvPr>
          <p:cNvSpPr/>
          <p:nvPr/>
        </p:nvSpPr>
        <p:spPr>
          <a:xfrm>
            <a:off x="1445762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3" name="Google Shape;107;g284785a2eaf_4_94">
            <a:extLst>
              <a:ext uri="{FF2B5EF4-FFF2-40B4-BE49-F238E27FC236}">
                <a16:creationId xmlns:a16="http://schemas.microsoft.com/office/drawing/2014/main" id="{898EACA5-EBD7-4906-91DC-F66D40EE6EEA}"/>
              </a:ext>
            </a:extLst>
          </p:cNvPr>
          <p:cNvSpPr/>
          <p:nvPr/>
        </p:nvSpPr>
        <p:spPr>
          <a:xfrm>
            <a:off x="4183397" y="499984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1C1BE000-A65C-44A8-93C4-FF7E736801FE}"/>
              </a:ext>
            </a:extLst>
          </p:cNvPr>
          <p:cNvSpPr/>
          <p:nvPr/>
        </p:nvSpPr>
        <p:spPr>
          <a:xfrm>
            <a:off x="5560570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5" name="Google Shape;115;g284785a2eaf_4_94">
            <a:extLst>
              <a:ext uri="{FF2B5EF4-FFF2-40B4-BE49-F238E27FC236}">
                <a16:creationId xmlns:a16="http://schemas.microsoft.com/office/drawing/2014/main" id="{7DDD2324-95E9-4CF8-8232-7CDB3DBB9716}"/>
              </a:ext>
            </a:extLst>
          </p:cNvPr>
          <p:cNvSpPr/>
          <p:nvPr/>
        </p:nvSpPr>
        <p:spPr>
          <a:xfrm>
            <a:off x="855767" y="234576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" name="Google Shape;114;g284785a2eaf_4_94">
            <a:extLst>
              <a:ext uri="{FF2B5EF4-FFF2-40B4-BE49-F238E27FC236}">
                <a16:creationId xmlns:a16="http://schemas.microsoft.com/office/drawing/2014/main" id="{6D256DB9-8E1F-4327-89A7-8E2D80CEAD3E}"/>
              </a:ext>
            </a:extLst>
          </p:cNvPr>
          <p:cNvSpPr/>
          <p:nvPr/>
        </p:nvSpPr>
        <p:spPr>
          <a:xfrm>
            <a:off x="2048933" y="229002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68" name="Google Shape;107;g284785a2eaf_4_94">
            <a:extLst>
              <a:ext uri="{FF2B5EF4-FFF2-40B4-BE49-F238E27FC236}">
                <a16:creationId xmlns:a16="http://schemas.microsoft.com/office/drawing/2014/main" id="{673F4682-B72E-4A22-89B7-B87E271F2BC1}"/>
              </a:ext>
            </a:extLst>
          </p:cNvPr>
          <p:cNvSpPr/>
          <p:nvPr/>
        </p:nvSpPr>
        <p:spPr>
          <a:xfrm>
            <a:off x="2807925" y="4996712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70" name="Google Shape;126;g284785a2eaf_4_94">
            <a:extLst>
              <a:ext uri="{FF2B5EF4-FFF2-40B4-BE49-F238E27FC236}">
                <a16:creationId xmlns:a16="http://schemas.microsoft.com/office/drawing/2014/main" id="{285D0BC2-AA89-4903-A531-F0E010CAC855}"/>
              </a:ext>
            </a:extLst>
          </p:cNvPr>
          <p:cNvSpPr/>
          <p:nvPr/>
        </p:nvSpPr>
        <p:spPr>
          <a:xfrm>
            <a:off x="1893293" y="33287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71" name="Google Shape;127;g284785a2eaf_4_94">
            <a:extLst>
              <a:ext uri="{FF2B5EF4-FFF2-40B4-BE49-F238E27FC236}">
                <a16:creationId xmlns:a16="http://schemas.microsoft.com/office/drawing/2014/main" id="{54EEA7A5-FBD3-4B07-813C-984B56EDCF6E}"/>
              </a:ext>
            </a:extLst>
          </p:cNvPr>
          <p:cNvSpPr/>
          <p:nvPr/>
        </p:nvSpPr>
        <p:spPr>
          <a:xfrm>
            <a:off x="2701699" y="333216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67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버튼으로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데이터베이스에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정보에 아이디와 비밀번호의 일치성을 확인함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불일치시 로그인 첫 페이지로 돌아감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회원가입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(n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70513"/>
              <a:ext cx="526230" cy="2970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2551392" y="2284855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418880" y="291102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418880" y="347914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572000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비밀번호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3897297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아이디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4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172032" y="4290756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C0C13078-E94E-0233-C692-6185AE629DD7}"/>
              </a:ext>
            </a:extLst>
          </p:cNvPr>
          <p:cNvSpPr/>
          <p:nvPr/>
        </p:nvSpPr>
        <p:spPr>
          <a:xfrm>
            <a:off x="2172031" y="4750205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40242" y="21932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7730" y="2827377"/>
            <a:ext cx="222300" cy="184935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307730" y="336510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2090950" y="418208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4447533" y="387139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3" name="Google Shape;128;g284785a2eaf_4_94">
            <a:extLst>
              <a:ext uri="{FF2B5EF4-FFF2-40B4-BE49-F238E27FC236}">
                <a16:creationId xmlns:a16="http://schemas.microsoft.com/office/drawing/2014/main" id="{7F6A69A3-E5BA-4ECF-A49D-6A690F6947A4}"/>
              </a:ext>
            </a:extLst>
          </p:cNvPr>
          <p:cNvSpPr/>
          <p:nvPr/>
        </p:nvSpPr>
        <p:spPr>
          <a:xfrm>
            <a:off x="2090950" y="467675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172031" y="296964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341432" y="353938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2965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및 비밀번호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기입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전화번호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데이터가 데이터베이스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테이블에 전송되어 일치하는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사용자의 아이디 및 비밀번호를 표기해주는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가입한 적 없는 사용자입니다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라는 문구가 팝업창에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4CDC3E8E-D882-C7DB-D2FC-88AF9D7A2974}"/>
              </a:ext>
            </a:extLst>
          </p:cNvPr>
          <p:cNvSpPr/>
          <p:nvPr/>
        </p:nvSpPr>
        <p:spPr>
          <a:xfrm>
            <a:off x="1275149" y="2511353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927508CB-DD3B-DC9B-0D3D-565C678015D2}"/>
              </a:ext>
            </a:extLst>
          </p:cNvPr>
          <p:cNvSpPr/>
          <p:nvPr/>
        </p:nvSpPr>
        <p:spPr>
          <a:xfrm>
            <a:off x="1270649" y="4155351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8" name="Google Shape;293;g284785a2eaf_0_107">
            <a:extLst>
              <a:ext uri="{FF2B5EF4-FFF2-40B4-BE49-F238E27FC236}">
                <a16:creationId xmlns:a16="http://schemas.microsoft.com/office/drawing/2014/main" id="{45CA4A33-1FDB-FB04-F01A-D9C6E889DC5D}"/>
              </a:ext>
            </a:extLst>
          </p:cNvPr>
          <p:cNvSpPr/>
          <p:nvPr/>
        </p:nvSpPr>
        <p:spPr>
          <a:xfrm>
            <a:off x="1392913" y="3842762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Google Shape;293;g284785a2eaf_0_107">
            <a:extLst>
              <a:ext uri="{FF2B5EF4-FFF2-40B4-BE49-F238E27FC236}">
                <a16:creationId xmlns:a16="http://schemas.microsoft.com/office/drawing/2014/main" id="{2DFD45BA-FC98-7F75-40D9-3F357B792412}"/>
              </a:ext>
            </a:extLst>
          </p:cNvPr>
          <p:cNvSpPr/>
          <p:nvPr/>
        </p:nvSpPr>
        <p:spPr>
          <a:xfrm>
            <a:off x="1392913" y="2202006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3;g284785a2eaf_0_107">
            <a:extLst>
              <a:ext uri="{FF2B5EF4-FFF2-40B4-BE49-F238E27FC236}">
                <a16:creationId xmlns:a16="http://schemas.microsoft.com/office/drawing/2014/main" id="{89B7DE42-E45F-B950-3FA1-6C1195C50C5C}"/>
              </a:ext>
            </a:extLst>
          </p:cNvPr>
          <p:cNvSpPr/>
          <p:nvPr/>
        </p:nvSpPr>
        <p:spPr>
          <a:xfrm>
            <a:off x="1524732" y="2644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이름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2" name="Google Shape;293;g284785a2eaf_0_107">
            <a:extLst>
              <a:ext uri="{FF2B5EF4-FFF2-40B4-BE49-F238E27FC236}">
                <a16:creationId xmlns:a16="http://schemas.microsoft.com/office/drawing/2014/main" id="{99480AEE-142E-43E5-1747-A6CF4A52B0A8}"/>
              </a:ext>
            </a:extLst>
          </p:cNvPr>
          <p:cNvSpPr/>
          <p:nvPr/>
        </p:nvSpPr>
        <p:spPr>
          <a:xfrm>
            <a:off x="1524732" y="3149314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전화번호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" name="Google Shape;293;g284785a2eaf_0_107">
            <a:extLst>
              <a:ext uri="{FF2B5EF4-FFF2-40B4-BE49-F238E27FC236}">
                <a16:creationId xmlns:a16="http://schemas.microsoft.com/office/drawing/2014/main" id="{751C8E68-4B51-F554-6AAD-59C2A56FE83C}"/>
              </a:ext>
            </a:extLst>
          </p:cNvPr>
          <p:cNvSpPr/>
          <p:nvPr/>
        </p:nvSpPr>
        <p:spPr>
          <a:xfrm>
            <a:off x="1524732" y="4252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아이디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4" name="Google Shape;293;g284785a2eaf_0_107">
            <a:extLst>
              <a:ext uri="{FF2B5EF4-FFF2-40B4-BE49-F238E27FC236}">
                <a16:creationId xmlns:a16="http://schemas.microsoft.com/office/drawing/2014/main" id="{4F6F9581-86BF-EE29-0068-22B7D8B93982}"/>
              </a:ext>
            </a:extLst>
          </p:cNvPr>
          <p:cNvSpPr/>
          <p:nvPr/>
        </p:nvSpPr>
        <p:spPr>
          <a:xfrm>
            <a:off x="1524732" y="4753267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+mj-ea"/>
                <a:ea typeface="+mj-ea"/>
              </a:rPr>
              <a:t>전화번호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270649" y="22238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270649" y="387570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13582" y="25082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413582" y="300707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" name="Google Shape;116;g284785a2eaf_4_94">
            <a:extLst>
              <a:ext uri="{FF2B5EF4-FFF2-40B4-BE49-F238E27FC236}">
                <a16:creationId xmlns:a16="http://schemas.microsoft.com/office/drawing/2014/main" id="{9410A67E-F946-81D4-0B0B-C990C099B3C2}"/>
              </a:ext>
            </a:extLst>
          </p:cNvPr>
          <p:cNvSpPr/>
          <p:nvPr/>
        </p:nvSpPr>
        <p:spPr>
          <a:xfrm>
            <a:off x="1429965" y="46680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16" name="Google Shape;114;g284785a2eaf_4_94">
            <a:extLst>
              <a:ext uri="{FF2B5EF4-FFF2-40B4-BE49-F238E27FC236}">
                <a16:creationId xmlns:a16="http://schemas.microsoft.com/office/drawing/2014/main" id="{ABAC8FE4-A6DE-C43A-6307-4F0672BC97D0}"/>
              </a:ext>
            </a:extLst>
          </p:cNvPr>
          <p:cNvSpPr/>
          <p:nvPr/>
        </p:nvSpPr>
        <p:spPr>
          <a:xfrm>
            <a:off x="1429965" y="41697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17" name="Google Shape;293;g284785a2eaf_0_107">
            <a:extLst>
              <a:ext uri="{FF2B5EF4-FFF2-40B4-BE49-F238E27FC236}">
                <a16:creationId xmlns:a16="http://schemas.microsoft.com/office/drawing/2014/main" id="{8BF72EF2-5BE5-EB05-9E18-F7DA0612E0D9}"/>
              </a:ext>
            </a:extLst>
          </p:cNvPr>
          <p:cNvSpPr/>
          <p:nvPr/>
        </p:nvSpPr>
        <p:spPr>
          <a:xfrm>
            <a:off x="5342052" y="3387280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3;g284785a2eaf_0_107">
            <a:extLst>
              <a:ext uri="{FF2B5EF4-FFF2-40B4-BE49-F238E27FC236}">
                <a16:creationId xmlns:a16="http://schemas.microsoft.com/office/drawing/2014/main" id="{AAB4F986-4AEB-09AA-8B01-821EA2C26054}"/>
              </a:ext>
            </a:extLst>
          </p:cNvPr>
          <p:cNvSpPr/>
          <p:nvPr/>
        </p:nvSpPr>
        <p:spPr>
          <a:xfrm>
            <a:off x="5336085" y="5031278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7" name="Google Shape;116;g284785a2eaf_4_94">
            <a:extLst>
              <a:ext uri="{FF2B5EF4-FFF2-40B4-BE49-F238E27FC236}">
                <a16:creationId xmlns:a16="http://schemas.microsoft.com/office/drawing/2014/main" id="{99AE976F-47C2-8D14-2EDE-C8A8E6392951}"/>
              </a:ext>
            </a:extLst>
          </p:cNvPr>
          <p:cNvSpPr/>
          <p:nvPr/>
        </p:nvSpPr>
        <p:spPr>
          <a:xfrm>
            <a:off x="5230679" y="330363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29" name="Google Shape;116;g284785a2eaf_4_94">
            <a:extLst>
              <a:ext uri="{FF2B5EF4-FFF2-40B4-BE49-F238E27FC236}">
                <a16:creationId xmlns:a16="http://schemas.microsoft.com/office/drawing/2014/main" id="{5B339E44-8DAC-F9A7-0F2C-AB1D72900CF7}"/>
              </a:ext>
            </a:extLst>
          </p:cNvPr>
          <p:cNvSpPr/>
          <p:nvPr/>
        </p:nvSpPr>
        <p:spPr>
          <a:xfrm>
            <a:off x="5230679" y="49470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9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항목에 기입된 데이터를 전송 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데이터베이스에 저장되어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정보를 조회하여 중복되는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불가능한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중복되지 않는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데이터가 일치하는지 체크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일치합니다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일치하지 않습니다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이름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홍길동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생년월일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ex)YYMMDD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⑧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정보가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 베이스에 입력된다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조건에 미치지 못한 정보가 기입된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조건이 미달된 항목을 알려주는 팝업창이 나온다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6" name="Google Shape;107;g284785a2eaf_4_94">
            <a:extLst>
              <a:ext uri="{FF2B5EF4-FFF2-40B4-BE49-F238E27FC236}">
                <a16:creationId xmlns:a16="http://schemas.microsoft.com/office/drawing/2014/main" id="{D5807DFE-805A-2EA2-9443-277CD7003DF4}"/>
              </a:ext>
            </a:extLst>
          </p:cNvPr>
          <p:cNvSpPr/>
          <p:nvPr/>
        </p:nvSpPr>
        <p:spPr>
          <a:xfrm>
            <a:off x="2546892" y="2180358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14919" y="20860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A6AE892E-A029-82BB-A4B3-406276E0D7E5}"/>
              </a:ext>
            </a:extLst>
          </p:cNvPr>
          <p:cNvSpPr/>
          <p:nvPr/>
        </p:nvSpPr>
        <p:spPr>
          <a:xfrm>
            <a:off x="1411304" y="267571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132C77CB-231D-12EE-F0DD-319F957B8241}"/>
              </a:ext>
            </a:extLst>
          </p:cNvPr>
          <p:cNvSpPr/>
          <p:nvPr/>
        </p:nvSpPr>
        <p:spPr>
          <a:xfrm>
            <a:off x="1411303" y="3128259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605A07A8-CF8B-5560-967A-7E1EB31BFC0C}"/>
              </a:ext>
            </a:extLst>
          </p:cNvPr>
          <p:cNvSpPr/>
          <p:nvPr/>
        </p:nvSpPr>
        <p:spPr>
          <a:xfrm>
            <a:off x="1411303" y="358274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확인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" name="Google Shape;107;g284785a2eaf_4_94">
            <a:extLst>
              <a:ext uri="{FF2B5EF4-FFF2-40B4-BE49-F238E27FC236}">
                <a16:creationId xmlns:a16="http://schemas.microsoft.com/office/drawing/2014/main" id="{2669FC29-C127-F100-64CB-D5CDD84249C9}"/>
              </a:ext>
            </a:extLst>
          </p:cNvPr>
          <p:cNvSpPr/>
          <p:nvPr/>
        </p:nvSpPr>
        <p:spPr>
          <a:xfrm>
            <a:off x="1411303" y="413317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79D6EA2E-428B-8DC1-63EB-CCEE854D549B}"/>
              </a:ext>
            </a:extLst>
          </p:cNvPr>
          <p:cNvSpPr/>
          <p:nvPr/>
        </p:nvSpPr>
        <p:spPr>
          <a:xfrm>
            <a:off x="1411303" y="4592308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생년월일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0153" y="260922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3" name="Google Shape;107;g284785a2eaf_4_94">
            <a:extLst>
              <a:ext uri="{FF2B5EF4-FFF2-40B4-BE49-F238E27FC236}">
                <a16:creationId xmlns:a16="http://schemas.microsoft.com/office/drawing/2014/main" id="{BD44C7BC-AC1F-4520-8FE6-BA4DC85D946E}"/>
              </a:ext>
            </a:extLst>
          </p:cNvPr>
          <p:cNvSpPr/>
          <p:nvPr/>
        </p:nvSpPr>
        <p:spPr>
          <a:xfrm>
            <a:off x="4445418" y="2767436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+mj-ea"/>
                <a:ea typeface="+mj-ea"/>
              </a:rPr>
              <a:t>중복체크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349699" y="27256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300153" y="30774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1300153" y="35142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1300153" y="40621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14" name="Google Shape;128;g284785a2eaf_4_94">
            <a:extLst>
              <a:ext uri="{FF2B5EF4-FFF2-40B4-BE49-F238E27FC236}">
                <a16:creationId xmlns:a16="http://schemas.microsoft.com/office/drawing/2014/main" id="{EDF7227B-8A4E-F4DC-89FC-A3E43FF9A829}"/>
              </a:ext>
            </a:extLst>
          </p:cNvPr>
          <p:cNvSpPr/>
          <p:nvPr/>
        </p:nvSpPr>
        <p:spPr>
          <a:xfrm>
            <a:off x="1300153" y="44931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805725B1-B32E-5B1B-A578-931871DA8721}"/>
              </a:ext>
            </a:extLst>
          </p:cNvPr>
          <p:cNvSpPr/>
          <p:nvPr/>
        </p:nvSpPr>
        <p:spPr>
          <a:xfrm>
            <a:off x="2669188" y="5129817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6" name="Google Shape;128;g284785a2eaf_4_94">
            <a:extLst>
              <a:ext uri="{FF2B5EF4-FFF2-40B4-BE49-F238E27FC236}">
                <a16:creationId xmlns:a16="http://schemas.microsoft.com/office/drawing/2014/main" id="{AAC2C3F6-5813-B583-C263-2E10E8F14E03}"/>
              </a:ext>
            </a:extLst>
          </p:cNvPr>
          <p:cNvSpPr/>
          <p:nvPr/>
        </p:nvSpPr>
        <p:spPr>
          <a:xfrm>
            <a:off x="2560466" y="50941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8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EE7D-850B-487F-8B53-CC6CE032FD37}"/>
              </a:ext>
            </a:extLst>
          </p:cNvPr>
          <p:cNvSpPr txBox="1"/>
          <p:nvPr/>
        </p:nvSpPr>
        <p:spPr>
          <a:xfrm>
            <a:off x="2128482" y="273917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3FF2B-8E0B-4823-9673-CA6AE5173110}"/>
              </a:ext>
            </a:extLst>
          </p:cNvPr>
          <p:cNvSpPr txBox="1"/>
          <p:nvPr/>
        </p:nvSpPr>
        <p:spPr>
          <a:xfrm>
            <a:off x="2341432" y="319500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13634E-D16D-4E64-94A4-5D08128A9BDC}"/>
              </a:ext>
            </a:extLst>
          </p:cNvPr>
          <p:cNvSpPr txBox="1"/>
          <p:nvPr/>
        </p:nvSpPr>
        <p:spPr>
          <a:xfrm>
            <a:off x="2734881" y="364029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+mj-ea"/>
                <a:ea typeface="+mj-ea"/>
              </a:rPr>
              <a:t>비밀번호를 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입력해 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A5C0A-9BA1-4305-8098-D2FBF289DC7A}"/>
              </a:ext>
            </a:extLst>
          </p:cNvPr>
          <p:cNvSpPr txBox="1"/>
          <p:nvPr/>
        </p:nvSpPr>
        <p:spPr>
          <a:xfrm>
            <a:off x="1947281" y="419221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이름을 입력해 주세요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377F4-2BAA-4667-8350-4A84AFA44E53}"/>
              </a:ext>
            </a:extLst>
          </p:cNvPr>
          <p:cNvSpPr txBox="1"/>
          <p:nvPr/>
        </p:nvSpPr>
        <p:spPr>
          <a:xfrm>
            <a:off x="2319496" y="4647475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생년월일 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자리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52546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E0EE3-7160-4EED-B4B4-77CD12C7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007C7-1D67-41B9-8B9D-B4B55FFC4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/>
              <a:t>컨텐츠 목차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7150" y="427037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867725" y="476250"/>
            <a:ext cx="21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dirty="0" err="1">
                <a:solidFill>
                  <a:schemeClr val="dk1"/>
                </a:solidFill>
              </a:rPr>
              <a:t>컨텐츠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8" name="Google Shape;98;p3"/>
          <p:cNvSpPr txBox="1"/>
          <p:nvPr/>
        </p:nvSpPr>
        <p:spPr>
          <a:xfrm>
            <a:off x="134937" y="457200"/>
            <a:ext cx="4211700" cy="357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04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800" b="1" dirty="0">
                <a:solidFill>
                  <a:schemeClr val="dk1"/>
                </a:solidFill>
              </a:rPr>
              <a:t> 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01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05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en-US" altLang="ko-KR" sz="800" b="1" dirty="0">
                <a:solidFill>
                  <a:schemeClr val="dk1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02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06_</a:t>
            </a:r>
            <a:r>
              <a:rPr lang="ko-KR" altLang="en-US" sz="800" b="1" dirty="0">
                <a:solidFill>
                  <a:schemeClr val="dk1"/>
                </a:solidFill>
              </a:rPr>
              <a:t> 검색 결과 페이지</a:t>
            </a:r>
            <a:endParaRPr lang="en-US"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07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목록 페이지</a:t>
            </a: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08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이벤트 목록 페이지</a:t>
            </a:r>
            <a:endParaRPr sz="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09_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10_ </a:t>
            </a:r>
            <a:r>
              <a:rPr lang="ko-KR" altLang="en-US" sz="800" b="1" dirty="0">
                <a:solidFill>
                  <a:schemeClr val="dk1"/>
                </a:solidFill>
              </a:rPr>
              <a:t>이벤트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11_ </a:t>
            </a:r>
            <a:r>
              <a:rPr lang="ko-KR" altLang="en-US" sz="800" b="1" dirty="0">
                <a:solidFill>
                  <a:schemeClr val="dk1"/>
                </a:solidFill>
              </a:rPr>
              <a:t>이벤트</a:t>
            </a:r>
            <a:r>
              <a:rPr lang="en-US" altLang="ko-KR" sz="800" b="1" dirty="0">
                <a:solidFill>
                  <a:schemeClr val="dk1"/>
                </a:solidFill>
              </a:rPr>
              <a:t>,</a:t>
            </a:r>
            <a:r>
              <a:rPr lang="ko-KR" altLang="en-US" sz="800" b="1" dirty="0">
                <a:solidFill>
                  <a:schemeClr val="dk1"/>
                </a:solidFill>
              </a:rPr>
              <a:t>공지사항 작성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12_ </a:t>
            </a:r>
            <a:r>
              <a:rPr lang="ko-KR" altLang="en-US" sz="800" b="1" dirty="0">
                <a:solidFill>
                  <a:schemeClr val="dk1"/>
                </a:solidFill>
              </a:rPr>
              <a:t>장바구니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13_ </a:t>
            </a:r>
            <a:r>
              <a:rPr lang="ko-KR" altLang="en-US" sz="800" b="1" dirty="0">
                <a:solidFill>
                  <a:schemeClr val="dk1"/>
                </a:solidFill>
              </a:rPr>
              <a:t>주문완료 페이지</a:t>
            </a:r>
            <a:endParaRPr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14_ </a:t>
            </a:r>
            <a:r>
              <a:rPr lang="ko-KR" alt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구매내역 페이지</a:t>
            </a:r>
            <a:endParaRPr lang="en-US" altLang="ko-KR" sz="800" b="1" dirty="0">
              <a:solidFill>
                <a:schemeClr val="dk1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15_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브랜드소개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16_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크루</a:t>
            </a:r>
            <a:r>
              <a:rPr lang="en-US" altLang="ko-KR" sz="800" b="1" dirty="0">
                <a:solidFill>
                  <a:schemeClr val="dk1"/>
                </a:solidFill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</a:rPr>
              <a:t>직원모집</a:t>
            </a:r>
            <a:r>
              <a:rPr lang="en-US" altLang="ko-KR" sz="800" b="1" dirty="0">
                <a:solidFill>
                  <a:schemeClr val="dk1"/>
                </a:solidFill>
              </a:rPr>
              <a:t>) </a:t>
            </a:r>
            <a:r>
              <a:rPr lang="ko-KR" altLang="en-US" sz="800" b="1" dirty="0">
                <a:solidFill>
                  <a:schemeClr val="dk1"/>
                </a:solidFill>
              </a:rPr>
              <a:t>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17_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상품목록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18_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 err="1">
                <a:solidFill>
                  <a:schemeClr val="dk1"/>
                </a:solidFill>
              </a:rPr>
              <a:t>상품상세</a:t>
            </a:r>
            <a:r>
              <a:rPr lang="ko-KR" altLang="en-US" sz="800" b="1" dirty="0">
                <a:solidFill>
                  <a:schemeClr val="dk1"/>
                </a:solidFill>
              </a:rPr>
              <a:t>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19_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온라인 구매 상품 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20_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로그인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21_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아이디</a:t>
            </a:r>
            <a:r>
              <a:rPr lang="en-US" altLang="ko-KR" sz="800" b="1" dirty="0">
                <a:solidFill>
                  <a:schemeClr val="dk1"/>
                </a:solidFill>
              </a:rPr>
              <a:t>, </a:t>
            </a:r>
            <a:r>
              <a:rPr lang="ko-KR" altLang="en-US" sz="800" b="1" dirty="0">
                <a:solidFill>
                  <a:schemeClr val="dk1"/>
                </a:solidFill>
              </a:rPr>
              <a:t>비밀번호 찾기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22_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회원가입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23_</a:t>
            </a:r>
            <a:endParaRPr lang="ko-KR" altLang="en-US"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아이콘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버튼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하단의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각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나열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슬라이드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배너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신제품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메뉴소개page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진행중인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현제날짜 기준 월별 달력 표시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및 행사 표기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클릭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event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없음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공지사항 게시판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905228" y="8078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공지사항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5" name="Google Shape;114;g284785a2eaf_4_94">
            <a:extLst>
              <a:ext uri="{FF2B5EF4-FFF2-40B4-BE49-F238E27FC236}">
                <a16:creationId xmlns:a16="http://schemas.microsoft.com/office/drawing/2014/main" id="{CF44CEBE-CA06-4969-8512-CFB15E8E0899}"/>
              </a:ext>
            </a:extLst>
          </p:cNvPr>
          <p:cNvSpPr/>
          <p:nvPr/>
        </p:nvSpPr>
        <p:spPr>
          <a:xfrm>
            <a:off x="1743350" y="15558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26;g284785a2eaf_4_94">
            <a:extLst>
              <a:ext uri="{FF2B5EF4-FFF2-40B4-BE49-F238E27FC236}">
                <a16:creationId xmlns:a16="http://schemas.microsoft.com/office/drawing/2014/main" id="{7652A30B-6121-4DEB-B529-D8A0A7301BDF}"/>
              </a:ext>
            </a:extLst>
          </p:cNvPr>
          <p:cNvSpPr/>
          <p:nvPr/>
        </p:nvSpPr>
        <p:spPr>
          <a:xfrm>
            <a:off x="442240" y="21376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7" name="Google Shape;128;g284785a2eaf_4_94">
            <a:extLst>
              <a:ext uri="{FF2B5EF4-FFF2-40B4-BE49-F238E27FC236}">
                <a16:creationId xmlns:a16="http://schemas.microsoft.com/office/drawing/2014/main" id="{3FB0BA65-53E2-484B-8A03-7392C2C9A66F}"/>
              </a:ext>
            </a:extLst>
          </p:cNvPr>
          <p:cNvSpPr/>
          <p:nvPr/>
        </p:nvSpPr>
        <p:spPr>
          <a:xfrm>
            <a:off x="2749472" y="3656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7;g284785a2eaf_4_94">
            <a:extLst>
              <a:ext uri="{FF2B5EF4-FFF2-40B4-BE49-F238E27FC236}">
                <a16:creationId xmlns:a16="http://schemas.microsoft.com/office/drawing/2014/main" id="{CFD4F776-5568-46BE-B542-46642D74CC82}"/>
              </a:ext>
            </a:extLst>
          </p:cNvPr>
          <p:cNvSpPr/>
          <p:nvPr/>
        </p:nvSpPr>
        <p:spPr>
          <a:xfrm>
            <a:off x="453643" y="3657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  <p:sp>
        <p:nvSpPr>
          <p:cNvPr id="40" name="Google Shape;116;g284785a2eaf_4_94">
            <a:extLst>
              <a:ext uri="{FF2B5EF4-FFF2-40B4-BE49-F238E27FC236}">
                <a16:creationId xmlns:a16="http://schemas.microsoft.com/office/drawing/2014/main" id="{E542B4D9-859A-4267-94C8-8BE2DEEDD310}"/>
              </a:ext>
            </a:extLst>
          </p:cNvPr>
          <p:cNvSpPr/>
          <p:nvPr/>
        </p:nvSpPr>
        <p:spPr>
          <a:xfrm>
            <a:off x="2821999" y="16440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6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장바구니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사용자가 검색어 기입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최대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초과시 더이상 기입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추천키워드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레이아웃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show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검색결과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키워드 항목은 카테고리 항목에서 뽑음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 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두가지 항목만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비로그인 시 로그인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첫 </a:t>
            </a: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!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두번째 공지입니다</a:t>
            </a:r>
            <a:r>
              <a:rPr lang="en-US" altLang="ko-KR" dirty="0">
                <a:latin typeface="+mj-ea"/>
                <a:ea typeface="+mj-ea"/>
              </a:rPr>
              <a:t> ! 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…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4" name="Google Shape;177;g284785a2eaf_4_135">
            <a:extLst>
              <a:ext uri="{FF2B5EF4-FFF2-40B4-BE49-F238E27FC236}">
                <a16:creationId xmlns:a16="http://schemas.microsoft.com/office/drawing/2014/main" id="{6FAECCBA-4610-401E-AB6B-31C14240A968}"/>
              </a:ext>
            </a:extLst>
          </p:cNvPr>
          <p:cNvSpPr/>
          <p:nvPr/>
        </p:nvSpPr>
        <p:spPr>
          <a:xfrm>
            <a:off x="4867725" y="1614079"/>
            <a:ext cx="823800" cy="5454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+mj-ea"/>
                <a:ea typeface="+mj-ea"/>
              </a:rPr>
              <a:t>추천</a:t>
            </a:r>
            <a:r>
              <a:rPr lang="en-US" sz="800" dirty="0">
                <a:latin typeface="+mj-ea"/>
                <a:ea typeface="+mj-ea"/>
              </a:rPr>
              <a:t> </a:t>
            </a:r>
            <a:r>
              <a:rPr lang="en-US" sz="800" dirty="0" err="1">
                <a:latin typeface="+mj-ea"/>
                <a:ea typeface="+mj-ea"/>
              </a:rPr>
              <a:t>키워드</a:t>
            </a:r>
            <a:r>
              <a:rPr lang="en-US" sz="800" dirty="0">
                <a:latin typeface="+mj-ea"/>
                <a:ea typeface="+mj-ea"/>
              </a:rPr>
              <a:t>!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케이크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샐러드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5" name="Google Shape;115;g284785a2eaf_4_94">
            <a:extLst>
              <a:ext uri="{FF2B5EF4-FFF2-40B4-BE49-F238E27FC236}">
                <a16:creationId xmlns:a16="http://schemas.microsoft.com/office/drawing/2014/main" id="{C7516B31-D265-4F67-80D4-3727CAD43636}"/>
              </a:ext>
            </a:extLst>
          </p:cNvPr>
          <p:cNvSpPr/>
          <p:nvPr/>
        </p:nvSpPr>
        <p:spPr>
          <a:xfrm>
            <a:off x="4800527" y="8501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14;g284785a2eaf_4_94">
            <a:extLst>
              <a:ext uri="{FF2B5EF4-FFF2-40B4-BE49-F238E27FC236}">
                <a16:creationId xmlns:a16="http://schemas.microsoft.com/office/drawing/2014/main" id="{2967792A-437D-48F5-8C26-05104EC8CD28}"/>
              </a:ext>
            </a:extLst>
          </p:cNvPr>
          <p:cNvSpPr/>
          <p:nvPr/>
        </p:nvSpPr>
        <p:spPr>
          <a:xfrm>
            <a:off x="5449130" y="846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7" name="Google Shape;126;g284785a2eaf_4_94">
            <a:extLst>
              <a:ext uri="{FF2B5EF4-FFF2-40B4-BE49-F238E27FC236}">
                <a16:creationId xmlns:a16="http://schemas.microsoft.com/office/drawing/2014/main" id="{946CA310-C0CB-4229-B494-8D85E36A86F0}"/>
              </a:ext>
            </a:extLst>
          </p:cNvPr>
          <p:cNvSpPr/>
          <p:nvPr/>
        </p:nvSpPr>
        <p:spPr>
          <a:xfrm>
            <a:off x="5987881" y="12675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96C10105-51D9-4F80-841A-1F26883A659B}"/>
              </a:ext>
            </a:extLst>
          </p:cNvPr>
          <p:cNvSpPr/>
          <p:nvPr/>
        </p:nvSpPr>
        <p:spPr>
          <a:xfrm>
            <a:off x="4647169" y="12438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52" name="Google Shape;128;g284785a2eaf_4_94">
            <a:extLst>
              <a:ext uri="{FF2B5EF4-FFF2-40B4-BE49-F238E27FC236}">
                <a16:creationId xmlns:a16="http://schemas.microsoft.com/office/drawing/2014/main" id="{C5AD295D-912A-4460-BC63-F648689D622B}"/>
              </a:ext>
            </a:extLst>
          </p:cNvPr>
          <p:cNvSpPr/>
          <p:nvPr/>
        </p:nvSpPr>
        <p:spPr>
          <a:xfrm>
            <a:off x="3261350" y="53874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27;g284785a2eaf_4_94">
            <a:extLst>
              <a:ext uri="{FF2B5EF4-FFF2-40B4-BE49-F238E27FC236}">
                <a16:creationId xmlns:a16="http://schemas.microsoft.com/office/drawing/2014/main" id="{B6806E9F-D7F8-4139-8E23-8B4E5BE6354A}"/>
              </a:ext>
            </a:extLst>
          </p:cNvPr>
          <p:cNvSpPr/>
          <p:nvPr/>
        </p:nvSpPr>
        <p:spPr>
          <a:xfrm>
            <a:off x="622925" y="54173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59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검색 결과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85178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검색 키워드의 메뉴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키워드 메뉴의 이미지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메뉴 상세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검색 키워드의 공지 및 이벤트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④ 키워드 이벤트 및 공지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이벤트 및 공지 페이지로 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ko-KR" altLang="en-US" dirty="0">
                  <a:latin typeface="+mj-ea"/>
                  <a:ea typeface="+mj-ea"/>
                </a:rPr>
                <a:t>샐러드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08;g284785a2eaf_4_94">
            <a:extLst>
              <a:ext uri="{FF2B5EF4-FFF2-40B4-BE49-F238E27FC236}">
                <a16:creationId xmlns:a16="http://schemas.microsoft.com/office/drawing/2014/main" id="{BCDEB9E0-E599-4490-A549-BB8400DCD47B}"/>
              </a:ext>
            </a:extLst>
          </p:cNvPr>
          <p:cNvSpPr/>
          <p:nvPr/>
        </p:nvSpPr>
        <p:spPr>
          <a:xfrm>
            <a:off x="572550" y="2167493"/>
            <a:ext cx="2259428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메뉴 검색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108;g284785a2eaf_4_94">
            <a:extLst>
              <a:ext uri="{FF2B5EF4-FFF2-40B4-BE49-F238E27FC236}">
                <a16:creationId xmlns:a16="http://schemas.microsoft.com/office/drawing/2014/main" id="{C8923BDB-D267-4F6A-B713-0198E6394AF9}"/>
              </a:ext>
            </a:extLst>
          </p:cNvPr>
          <p:cNvSpPr/>
          <p:nvPr/>
        </p:nvSpPr>
        <p:spPr>
          <a:xfrm>
            <a:off x="497613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108;g284785a2eaf_4_94">
            <a:extLst>
              <a:ext uri="{FF2B5EF4-FFF2-40B4-BE49-F238E27FC236}">
                <a16:creationId xmlns:a16="http://schemas.microsoft.com/office/drawing/2014/main" id="{2537EE96-14E4-4B48-9479-BAF18636FFDF}"/>
              </a:ext>
            </a:extLst>
          </p:cNvPr>
          <p:cNvSpPr/>
          <p:nvPr/>
        </p:nvSpPr>
        <p:spPr>
          <a:xfrm>
            <a:off x="1960199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108;g284785a2eaf_4_94">
            <a:extLst>
              <a:ext uri="{FF2B5EF4-FFF2-40B4-BE49-F238E27FC236}">
                <a16:creationId xmlns:a16="http://schemas.microsoft.com/office/drawing/2014/main" id="{E929EAC3-3DFC-4A2A-865C-A461595A23D3}"/>
              </a:ext>
            </a:extLst>
          </p:cNvPr>
          <p:cNvSpPr/>
          <p:nvPr/>
        </p:nvSpPr>
        <p:spPr>
          <a:xfrm>
            <a:off x="3422785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108;g284785a2eaf_4_94">
            <a:extLst>
              <a:ext uri="{FF2B5EF4-FFF2-40B4-BE49-F238E27FC236}">
                <a16:creationId xmlns:a16="http://schemas.microsoft.com/office/drawing/2014/main" id="{E3D58451-976F-49F8-BED9-AC3DFD9C1F56}"/>
              </a:ext>
            </a:extLst>
          </p:cNvPr>
          <p:cNvSpPr/>
          <p:nvPr/>
        </p:nvSpPr>
        <p:spPr>
          <a:xfrm>
            <a:off x="4878681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08;g284785a2eaf_4_94">
            <a:extLst>
              <a:ext uri="{FF2B5EF4-FFF2-40B4-BE49-F238E27FC236}">
                <a16:creationId xmlns:a16="http://schemas.microsoft.com/office/drawing/2014/main" id="{00CB527D-94F6-4211-8FE7-4C0B247B0268}"/>
              </a:ext>
            </a:extLst>
          </p:cNvPr>
          <p:cNvSpPr/>
          <p:nvPr/>
        </p:nvSpPr>
        <p:spPr>
          <a:xfrm>
            <a:off x="572549" y="4439504"/>
            <a:ext cx="2259429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공지 및 이벤트 검색 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291;g284785a2eaf_0_107">
            <a:extLst>
              <a:ext uri="{FF2B5EF4-FFF2-40B4-BE49-F238E27FC236}">
                <a16:creationId xmlns:a16="http://schemas.microsoft.com/office/drawing/2014/main" id="{E02E89A3-301A-4382-8B44-0545CF4897EE}"/>
              </a:ext>
            </a:extLst>
          </p:cNvPr>
          <p:cNvSpPr/>
          <p:nvPr/>
        </p:nvSpPr>
        <p:spPr>
          <a:xfrm>
            <a:off x="785824" y="5026986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3" name="Google Shape;291;g284785a2eaf_0_107">
            <a:extLst>
              <a:ext uri="{FF2B5EF4-FFF2-40B4-BE49-F238E27FC236}">
                <a16:creationId xmlns:a16="http://schemas.microsoft.com/office/drawing/2014/main" id="{7E2E7163-AF44-4868-B28B-F2734236F8AC}"/>
              </a:ext>
            </a:extLst>
          </p:cNvPr>
          <p:cNvSpPr/>
          <p:nvPr/>
        </p:nvSpPr>
        <p:spPr>
          <a:xfrm>
            <a:off x="3439001" y="5026986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EDF07-3674-41CB-BAF4-F8B537C65AE3}"/>
              </a:ext>
            </a:extLst>
          </p:cNvPr>
          <p:cNvSpPr txBox="1"/>
          <p:nvPr/>
        </p:nvSpPr>
        <p:spPr>
          <a:xfrm>
            <a:off x="1352613" y="573160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6D22-A03C-47D0-A899-FA0E71DE4C58}"/>
              </a:ext>
            </a:extLst>
          </p:cNvPr>
          <p:cNvSpPr txBox="1"/>
          <p:nvPr/>
        </p:nvSpPr>
        <p:spPr>
          <a:xfrm>
            <a:off x="4005790" y="5736858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5A262-0D8F-4D4D-B65F-E8121C91E314}"/>
              </a:ext>
            </a:extLst>
          </p:cNvPr>
          <p:cNvSpPr txBox="1"/>
          <p:nvPr/>
        </p:nvSpPr>
        <p:spPr>
          <a:xfrm>
            <a:off x="155884" y="3994140"/>
            <a:ext cx="639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Google Shape;115;g284785a2eaf_4_94">
            <a:extLst>
              <a:ext uri="{FF2B5EF4-FFF2-40B4-BE49-F238E27FC236}">
                <a16:creationId xmlns:a16="http://schemas.microsoft.com/office/drawing/2014/main" id="{FA8B9528-87C9-4860-95D7-FCF420C564CB}"/>
              </a:ext>
            </a:extLst>
          </p:cNvPr>
          <p:cNvSpPr/>
          <p:nvPr/>
        </p:nvSpPr>
        <p:spPr>
          <a:xfrm>
            <a:off x="461399" y="205634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14;g284785a2eaf_4_94">
            <a:extLst>
              <a:ext uri="{FF2B5EF4-FFF2-40B4-BE49-F238E27FC236}">
                <a16:creationId xmlns:a16="http://schemas.microsoft.com/office/drawing/2014/main" id="{C59F85DA-0E2A-4509-9751-1E99640B35C0}"/>
              </a:ext>
            </a:extLst>
          </p:cNvPr>
          <p:cNvSpPr/>
          <p:nvPr/>
        </p:nvSpPr>
        <p:spPr>
          <a:xfrm>
            <a:off x="404469" y="2707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6;g284785a2eaf_4_94">
            <a:extLst>
              <a:ext uri="{FF2B5EF4-FFF2-40B4-BE49-F238E27FC236}">
                <a16:creationId xmlns:a16="http://schemas.microsoft.com/office/drawing/2014/main" id="{31F18BE2-02C4-41EF-878D-3334DB58BF03}"/>
              </a:ext>
            </a:extLst>
          </p:cNvPr>
          <p:cNvSpPr/>
          <p:nvPr/>
        </p:nvSpPr>
        <p:spPr>
          <a:xfrm>
            <a:off x="714612" y="49661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116;g284785a2eaf_4_94">
            <a:extLst>
              <a:ext uri="{FF2B5EF4-FFF2-40B4-BE49-F238E27FC236}">
                <a16:creationId xmlns:a16="http://schemas.microsoft.com/office/drawing/2014/main" id="{79E5AE1E-3D51-4CB9-A5C3-98D1E9391A2F}"/>
              </a:ext>
            </a:extLst>
          </p:cNvPr>
          <p:cNvSpPr/>
          <p:nvPr/>
        </p:nvSpPr>
        <p:spPr>
          <a:xfrm>
            <a:off x="461399" y="434791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30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공지사항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이벤트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공지사항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작성일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140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8"/>
            <a:ext cx="2443552" cy="11140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3311900" y="31181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7"/>
            <a:ext cx="222300" cy="257431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426583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43183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74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진행 이벤트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공지사항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이벤트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기간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7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/>
              <a:t>진행 이벤트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2508812" y="31161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337803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343059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501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공지사항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공지사항 작성일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공지사항 상세내용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공지사항 작성 페이지로 이동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로그인한 유저가 관리자일때만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내용</a:t>
            </a: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제목</a:t>
            </a: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작성일</a:t>
            </a: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F08FF4E3-342A-4381-945F-B4AD554CDE80}"/>
              </a:ext>
            </a:extLst>
          </p:cNvPr>
          <p:cNvSpPr/>
          <p:nvPr/>
        </p:nvSpPr>
        <p:spPr>
          <a:xfrm>
            <a:off x="2685059" y="6073145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수정하기</a:t>
            </a:r>
            <a:endParaRPr sz="1000" dirty="0"/>
          </a:p>
        </p:txBody>
      </p:sp>
      <p:sp>
        <p:nvSpPr>
          <p:cNvPr id="37" name="Google Shape;278;g284785a2eaf_0_101">
            <a:extLst>
              <a:ext uri="{FF2B5EF4-FFF2-40B4-BE49-F238E27FC236}">
                <a16:creationId xmlns:a16="http://schemas.microsoft.com/office/drawing/2014/main" id="{6DFEFE28-7DA3-4EEA-A52B-6066071032CF}"/>
              </a:ext>
            </a:extLst>
          </p:cNvPr>
          <p:cNvSpPr/>
          <p:nvPr/>
        </p:nvSpPr>
        <p:spPr>
          <a:xfrm>
            <a:off x="2540925" y="59652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39" name="Google Shape;327;g28c0fe615ad_0_1">
            <a:extLst>
              <a:ext uri="{FF2B5EF4-FFF2-40B4-BE49-F238E27FC236}">
                <a16:creationId xmlns:a16="http://schemas.microsoft.com/office/drawing/2014/main" id="{0E777FC8-DD10-4FE3-9249-23BFF5DE46A1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40" name="Google Shape;127;g284785a2eaf_4_94">
            <a:extLst>
              <a:ext uri="{FF2B5EF4-FFF2-40B4-BE49-F238E27FC236}">
                <a16:creationId xmlns:a16="http://schemas.microsoft.com/office/drawing/2014/main" id="{2BE3AF15-BF79-43E0-877C-868B25DA89D6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7120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>
          <a:solidFill>
            <a:schemeClr val="dk2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6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2832</Words>
  <Application>Microsoft Office PowerPoint</Application>
  <PresentationFormat>화면 슬라이드 쇼(4:3)</PresentationFormat>
  <Paragraphs>905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Gulim</vt:lpstr>
      <vt:lpstr>Dotum</vt:lpstr>
      <vt:lpstr>맑은 고딕</vt:lpstr>
      <vt:lpstr>Arial</vt:lpstr>
      <vt:lpstr>기본 디자인</vt:lpstr>
      <vt:lpstr>PowerPoint 프레젠테이션</vt:lpstr>
      <vt:lpstr>기획안에 따른 문서 버전</vt:lpstr>
      <vt:lpstr>컨텐츠 목차</vt:lpstr>
      <vt:lpstr>메인</vt:lpstr>
      <vt:lpstr>메인</vt:lpstr>
      <vt:lpstr>검색 결과</vt:lpstr>
      <vt:lpstr>공지사항 목록</vt:lpstr>
      <vt:lpstr>진행 이벤트 목록</vt:lpstr>
      <vt:lpstr>공지사항 상세</vt:lpstr>
      <vt:lpstr>진행 이벤트 상세</vt:lpstr>
      <vt:lpstr>이벤트 및 공지 작성</vt:lpstr>
      <vt:lpstr>장바구니</vt:lpstr>
      <vt:lpstr>주문 완료</vt:lpstr>
      <vt:lpstr>구매내역</vt:lpstr>
      <vt:lpstr>브랜드소개</vt:lpstr>
      <vt:lpstr>크루(직원) 모집</vt:lpstr>
      <vt:lpstr>크루(직원) 모집 &gt; 파일 첨부</vt:lpstr>
      <vt:lpstr>크루(직원) 모집 &gt; 우변번호 검색</vt:lpstr>
      <vt:lpstr>지원 완료</vt:lpstr>
      <vt:lpstr>상품 목록</vt:lpstr>
      <vt:lpstr>상품 상세</vt:lpstr>
      <vt:lpstr>온라인 구매 상품 목록 </vt:lpstr>
      <vt:lpstr>로그인</vt:lpstr>
      <vt:lpstr>아이디 및 비밀번호 찾기</vt:lpstr>
      <vt:lpstr>회원가입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</dc:creator>
  <cp:lastModifiedBy>CEB97</cp:lastModifiedBy>
  <cp:revision>168</cp:revision>
  <dcterms:created xsi:type="dcterms:W3CDTF">2007-04-24T04:13:54Z</dcterms:created>
  <dcterms:modified xsi:type="dcterms:W3CDTF">2023-10-23T08:23:39Z</dcterms:modified>
</cp:coreProperties>
</file>