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Relationship Id="rId4" Type="http://schemas.openxmlformats.org/officeDocument/2006/relationships/hyperlink" Target="https://cran.r-project.org/web/packages/ggridges/index.html" TargetMode="External"/><Relationship Id="rId5" Type="http://schemas.openxmlformats.org/officeDocument/2006/relationships/hyperlink" Target="https://github.com/wilkelab/cowplot" TargetMode="External"/><Relationship Id="rId6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rstudio.com/resources/webinars/introducing-blogdow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rmarkdown and shiny with students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42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example output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1000"/>
            <a:ext cx="4398851" cy="25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400" y="445013"/>
            <a:ext cx="282379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37775" y="4728700"/>
            <a:ext cx="5226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Need a version of LaTex to make a pdf. Here I used TinyTex: </a:t>
            </a:r>
            <a:r>
              <a:rPr lang="en" sz="1000"/>
              <a:t>https://yihui.name/tinytex/r/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it helped?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word processing and data visualization in one software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 workflow: Word + Excel + Inkscape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 in data reports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0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Course-based undergraduate research experience (CURE)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781025"/>
            <a:ext cx="85971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Biochemistry lecture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 to 100 students per semester in a single class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~70% students have no prior research experience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the effects of DNA mutation on protein structure and function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Open access mutation and protein structure databases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Molecular modeling using YASARA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Web-based modeling servers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 novel insights into the effects (or lack thereof) of human mutations on protein structure</a:t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127850" y="3171588"/>
            <a:ext cx="8484423" cy="1939913"/>
            <a:chOff x="127850" y="3171588"/>
            <a:chExt cx="8484423" cy="1939913"/>
          </a:xfrm>
        </p:grpSpPr>
        <p:pic>
          <p:nvPicPr>
            <p:cNvPr id="139" name="Shape 1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30123" y="3424973"/>
              <a:ext cx="2182150" cy="1232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Shape 140"/>
            <p:cNvSpPr txBox="1"/>
            <p:nvPr/>
          </p:nvSpPr>
          <p:spPr>
            <a:xfrm>
              <a:off x="6862250" y="4657600"/>
              <a:ext cx="13179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https://osf.io/</a:t>
              </a:r>
              <a:endParaRPr/>
            </a:p>
          </p:txBody>
        </p:sp>
        <p:pic>
          <p:nvPicPr>
            <p:cNvPr id="141" name="Shape 1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1325" y="3171588"/>
              <a:ext cx="1866900" cy="590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Shape 142"/>
            <p:cNvSpPr txBox="1"/>
            <p:nvPr/>
          </p:nvSpPr>
          <p:spPr>
            <a:xfrm>
              <a:off x="127850" y="3694700"/>
              <a:ext cx="22200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https://www.ensembl.org</a:t>
              </a:r>
              <a:endParaRPr/>
            </a:p>
          </p:txBody>
        </p:sp>
        <p:cxnSp>
          <p:nvCxnSpPr>
            <p:cNvPr id="143" name="Shape 143"/>
            <p:cNvCxnSpPr/>
            <p:nvPr/>
          </p:nvCxnSpPr>
          <p:spPr>
            <a:xfrm>
              <a:off x="2347850" y="4053525"/>
              <a:ext cx="492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5820125" y="4053525"/>
              <a:ext cx="492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" name="Shape 145"/>
            <p:cNvSpPr txBox="1"/>
            <p:nvPr/>
          </p:nvSpPr>
          <p:spPr>
            <a:xfrm>
              <a:off x="2983825" y="3758325"/>
              <a:ext cx="2718900" cy="590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Student data collection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and analysis</a:t>
              </a:r>
              <a:endParaRPr/>
            </a:p>
          </p:txBody>
        </p:sp>
        <p:pic>
          <p:nvPicPr>
            <p:cNvPr id="146" name="Shape 1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700" y="4102700"/>
              <a:ext cx="1620140" cy="58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Shape 147"/>
            <p:cNvSpPr txBox="1"/>
            <p:nvPr/>
          </p:nvSpPr>
          <p:spPr>
            <a:xfrm>
              <a:off x="341325" y="4657600"/>
              <a:ext cx="18669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https://www.rcsb.org/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student reporting consistent?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Diverse approaches and data types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Diverse backgrounds and skill levels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guided instruction without blocking student innovation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 but do not frustrate students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instructor and student resources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 of operating systems (Windows, Mac, Chromebook, iPad, etc.)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Solution(?)  Shiny/rmarkdown app for teaching data </a:t>
            </a:r>
            <a:r>
              <a:rPr lang="en"/>
              <a:t>interpretation</a:t>
            </a:r>
            <a:r>
              <a:rPr lang="en"/>
              <a:t> and communication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19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Excel failed in the middle of class...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00" y="1025450"/>
            <a:ext cx="5216800" cy="35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83325" y="2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rmarkdown in RStudio (CD.Rmd/CD.html) 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11629" t="0"/>
          <a:stretch/>
        </p:blipFill>
        <p:spPr>
          <a:xfrm>
            <a:off x="283325" y="1143300"/>
            <a:ext cx="3972150" cy="3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600" y="1178975"/>
            <a:ext cx="4564851" cy="33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7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rmarkdown + Shiny (CDexplainv2.Rmd)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631950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Shiny allows you to make interactive R code (pg. 476)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elements in a rmarkdown file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include shiny app code in a R chunk. 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25" y="1820425"/>
            <a:ext cx="2630225" cy="305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100" y="1820425"/>
            <a:ext cx="5075700" cy="31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959075" y="1499000"/>
            <a:ext cx="21030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User interface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5132500" y="1499000"/>
            <a:ext cx="21030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 function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21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+ rmarkdown (app.R)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00" y="786625"/>
            <a:ext cx="673972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4965900" y="3523725"/>
            <a:ext cx="32394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https://berndsen.shinyapps.io/cdapp/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 I am working on</a:t>
            </a:r>
            <a:r>
              <a:rPr lang="en"/>
              <a:t>: Making student data reports consistent </a:t>
            </a:r>
            <a:r>
              <a:rPr i="1" lang="en"/>
              <a:t>for a large class size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 (?)</a:t>
            </a:r>
            <a:r>
              <a:rPr lang="en"/>
              <a:t>: Make functions out of data report template sections → R package → interactive Rmd/Shiny app for guiding students to make figures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 in-class project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 students but not frustrate them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Promote data and visualization literacy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more simulators based on rmarkdown/shiny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students biochemical data examples and let them explore with data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AMAZING JMU STUDENTS!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Colleagues</a:t>
            </a:r>
            <a:r>
              <a:rPr lang="en"/>
              <a:t> in the Dept of Chemistry and Biochemistry at JMU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Paul Brennan who writes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Jesse and the R4DS community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601" y="1982025"/>
            <a:ext cx="2742250" cy="18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6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265" y="64120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rmarkdown is a tool for communicating data and analysis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 html, pdf, word documents, presentations...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 it to: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beginning scientists learn to visualize data and communicate results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 to students complex ideas in chemistry and biochemistry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Problem I am working on</a:t>
            </a:r>
            <a:r>
              <a:rPr lang="en"/>
              <a:t>: Making student data reports consistent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rmarkdown templates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am combining rmarkdown with r shiny to create educational apps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students biochemical data and how to interpret results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https://github.com/CEBerndsen/R4DS_Mar_2018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and visualizing in Excel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31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Tedious and slow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Lacked some information about measurement position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Binning values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a pain to do statistics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325" y="1661575"/>
            <a:ext cx="5362499" cy="21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in Excel, visualize in ggplot2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39090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Tedious and slow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make plots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binning issues using a density plot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lacking information on position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625" y="1056975"/>
            <a:ext cx="4045122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4503925" y="1056975"/>
            <a:ext cx="693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180925"/>
            <a:ext cx="449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Science Framework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50" y="1042075"/>
            <a:ext cx="5441424" cy="30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idx="1" type="body"/>
          </p:nvPr>
        </p:nvSpPr>
        <p:spPr>
          <a:xfrm>
            <a:off x="334425" y="1042075"/>
            <a:ext cx="28080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Public access to data 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Forking for further development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Want students to begin to develop a portfolio of their work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a consistent report format allows for easier comparison and consumption of the data by others.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Students still are involved in analysis of data.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388425" y="1828050"/>
            <a:ext cx="1271700" cy="1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work </a:t>
            </a:r>
            <a:r>
              <a:rPr lang="en"/>
              <a:t>in a Chemistry and Biochemistry department </a:t>
            </a:r>
            <a:r>
              <a:rPr lang="en"/>
              <a:t>at a mid-sized, public university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Biochemist by training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research topics related to protein function and structure with a lab of undergraduates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 undergraduate Biochemistry lecture and lab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use R for: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data sets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data and ideas to colleagues and students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help students learn to create data figures and communicate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steps -- visualizing DNA groove width data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3183400"/>
            <a:ext cx="48174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 all atom dynamics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distinct simulations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width of DNA grooves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~1000 measurements of ~40 positions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massive (for me) .tab file of numbers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56792" l="0" r="48992" t="13376"/>
          <a:stretch/>
        </p:blipFill>
        <p:spPr>
          <a:xfrm>
            <a:off x="972500" y="1209921"/>
            <a:ext cx="4873375" cy="17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687175" y="1752625"/>
            <a:ext cx="701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879475" y="2491650"/>
            <a:ext cx="841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289" y="2845125"/>
            <a:ext cx="3462309" cy="196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418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success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49784" t="5410"/>
          <a:stretch/>
        </p:blipFill>
        <p:spPr>
          <a:xfrm>
            <a:off x="5433875" y="1596300"/>
            <a:ext cx="2925850" cy="3148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48650" y="1096350"/>
            <a:ext cx="41448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Imported .xlsx (pg. 145) of ~40,000 measurements per plot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Tidied data with gather and filter (pg. 152-154, pg. 48)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Added new values for </a:t>
            </a:r>
            <a:r>
              <a:rPr lang="en" sz="1800">
                <a:solidFill>
                  <a:srgbClr val="666666"/>
                </a:solidFill>
              </a:rPr>
              <a:t>coloring</a:t>
            </a:r>
            <a:r>
              <a:rPr lang="en" sz="1800">
                <a:solidFill>
                  <a:srgbClr val="666666"/>
                </a:solidFill>
              </a:rPr>
              <a:t> using mutate (pg. 54)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Calculated data statistics with group_by and summarise (pg. 66)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Plotted using ggplot2 (pg. 3), forcats (pg. 223) and ggridges (geom_density_ridges2)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Arranged plots using cowplot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48650" y="4632000"/>
            <a:ext cx="3800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https://cran.r-project.org/web/packages/ggridges/index.html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https://github.com/wilkelab/cowplot</a:t>
            </a:r>
            <a:r>
              <a:rPr lang="en" sz="1000"/>
              <a:t> </a:t>
            </a:r>
            <a:endParaRPr sz="1000"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6">
            <a:alphaModFix/>
          </a:blip>
          <a:srcRect b="56792" l="0" r="48992" t="13376"/>
          <a:stretch/>
        </p:blipFill>
        <p:spPr>
          <a:xfrm>
            <a:off x="5079100" y="145849"/>
            <a:ext cx="3635400" cy="1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136350" y="4821600"/>
            <a:ext cx="3963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Hossain, Dunham, Enke and Berndsen, 2018, </a:t>
            </a:r>
            <a:r>
              <a:rPr i="1" lang="en" sz="1000"/>
              <a:t>Mol. Vis</a:t>
            </a:r>
            <a:r>
              <a:rPr lang="en" sz="1000"/>
              <a:t>., in press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learned with the first figure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71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Wrangling data with 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Tidying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Usefulness of R for making figure </a:t>
            </a:r>
            <a:r>
              <a:rPr lang="en"/>
              <a:t>appearance</a:t>
            </a:r>
            <a:r>
              <a:rPr lang="en"/>
              <a:t> consistent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rmarkdown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68650"/>
            <a:ext cx="68943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or a notebook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R code chunks or in line code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plots and interactivity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the documents into other file formats including pdf or html or slides for a presentation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250" y="583850"/>
            <a:ext cx="1528000" cy="17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11700" y="4621325"/>
            <a:ext cx="7893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https://www.rstudio.com/resources/webinars/introducing-blogdown/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https://rmarkdown.rstudio.com/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Some basics of a rmarkdown document (HTML example)</a:t>
            </a:r>
            <a:endParaRPr sz="2400"/>
          </a:p>
        </p:txBody>
      </p:sp>
      <p:sp>
        <p:nvSpPr>
          <p:cNvPr id="106" name="Shape 106"/>
          <p:cNvSpPr txBox="1"/>
          <p:nvPr/>
        </p:nvSpPr>
        <p:spPr>
          <a:xfrm>
            <a:off x="52225" y="4647500"/>
            <a:ext cx="4268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https://github.com/CEBerndsen/R4DS_Mar_2018</a:t>
            </a:r>
            <a:endParaRPr sz="100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75" y="843725"/>
            <a:ext cx="6360474" cy="37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6903425" y="924400"/>
            <a:ext cx="206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 Header pg. 435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903425" y="1841225"/>
            <a:ext cx="206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code chunk pg. 428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6903425" y="2562475"/>
            <a:ext cx="206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+ In line </a:t>
            </a:r>
            <a:r>
              <a:rPr lang="en"/>
              <a:t>R code pg. 427 and pg. 434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903425" y="3562275"/>
            <a:ext cx="206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code chunk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output of rmarkdown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186" y="1168400"/>
            <a:ext cx="5891624" cy="33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