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589241"/>
            <a:ext cx="1080016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91070"/>
            <a:ext cx="1080016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5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4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91691"/>
            <a:ext cx="3105046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91691"/>
            <a:ext cx="9135135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897613"/>
            <a:ext cx="1242018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409468"/>
            <a:ext cx="1242018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58453"/>
            <a:ext cx="61200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58453"/>
            <a:ext cx="61200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1691"/>
            <a:ext cx="12420184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882610"/>
            <a:ext cx="609196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315164"/>
            <a:ext cx="6091965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882610"/>
            <a:ext cx="612196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315164"/>
            <a:ext cx="6121966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18398"/>
            <a:ext cx="729010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18398"/>
            <a:ext cx="729010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5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91691"/>
            <a:ext cx="1242018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58453"/>
            <a:ext cx="1242018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DBF2-E65E-4F6D-BDC3-E41E4FE10871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337084"/>
            <a:ext cx="486007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DEBA-F32B-46A6-A5E2-A87D43C7A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4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5EA045-FB44-41CB-8FC5-1D29926A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2" y="605668"/>
            <a:ext cx="2320198" cy="23891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9C549A-7DED-D609-351A-EB153ECFB9B1}"/>
              </a:ext>
            </a:extLst>
          </p:cNvPr>
          <p:cNvSpPr txBox="1"/>
          <p:nvPr/>
        </p:nvSpPr>
        <p:spPr>
          <a:xfrm>
            <a:off x="2823613" y="1357037"/>
            <a:ext cx="115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1" dirty="0">
                <a:latin typeface="Segoe Print" panose="02000600000000000000" pitchFamily="2" charset="0"/>
              </a:rPr>
              <a:t>HABLEMOS ESPAÑOL</a:t>
            </a:r>
          </a:p>
        </p:txBody>
      </p:sp>
    </p:spTree>
    <p:extLst>
      <p:ext uri="{BB962C8B-B14F-4D97-AF65-F5344CB8AC3E}">
        <p14:creationId xmlns:p14="http://schemas.microsoft.com/office/powerpoint/2010/main" val="3453164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César</dc:creator>
  <cp:lastModifiedBy>Julio César</cp:lastModifiedBy>
  <cp:revision>1</cp:revision>
  <dcterms:created xsi:type="dcterms:W3CDTF">2023-01-30T13:57:58Z</dcterms:created>
  <dcterms:modified xsi:type="dcterms:W3CDTF">2023-01-30T14:07:24Z</dcterms:modified>
</cp:coreProperties>
</file>