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71e17bc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71e17bc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71e17b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71e17b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71e17bc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a71e17bc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71e17bc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a71e17bc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a71e17bc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a71e17bc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a71e17bc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a71e17bc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a71e17bce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a71e17bc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512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CheckIt</a:t>
            </a:r>
            <a:endParaRPr sz="6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16000" y="34086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Jonathan Asencio [Project Leader] - Back End - 014245983</a:t>
            </a:r>
            <a:endParaRPr sz="1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 Philayvanh - Back End - 017508814</a:t>
            </a:r>
            <a:endParaRPr sz="1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Bryan Bare - Back End - 011741260</a:t>
            </a:r>
            <a:endParaRPr sz="1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Kunal Patel - Front End - 013329054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Check (Scope Creep)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have our users create secure passwords that have been already been compromised in data breaches, we decided to incorporate the PwnedPasswords API.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do this, we created two classes, Validation Handler and PasswordCheck.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Validation Handler </a:t>
            </a:r>
            <a:r>
              <a:rPr lang="en"/>
              <a:t>receives</a:t>
            </a:r>
            <a:r>
              <a:rPr lang="en"/>
              <a:t> a password to check to see if it has been compromised.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Validation handler then creates a hash from the password and sets it up to pass to the next class.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sends a hashed prefix to PassWord check, which then calls the PwnedPassword API and sends back the results to ValidationHandler.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there, ValidationHandler checks the results from PasswordCheck to see if the password has been compromised.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further demonstrate this, our Sequence Diagram is as follows: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PasswordCheck Sequence Diagram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400" y="957575"/>
            <a:ext cx="6807300" cy="395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idea to design Authorization came from the problem on how to develop certain permissible actions without creating a role based system. This lead us to design our Authorization based on how we store our users in the database. We decided to go with a </a:t>
            </a:r>
            <a:r>
              <a:rPr lang="en"/>
              <a:t>hierarchical design. Users are stored in our database based on height. For example, a SysAdmin would be stored in our database with a height of 1, an Admin with a height of 2, and a User with a height of 3. You can think of this as a tree. With this design, we can add actions to a user without having to change the ‘type’ of user account.  Authorization then can act as a series of checks. A diagram of our hierarchical design is as follows: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</a:t>
            </a:r>
            <a:r>
              <a:rPr lang="en"/>
              <a:t> Design 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461" y="1326438"/>
            <a:ext cx="6095075" cy="339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hierarchy design allows us to </a:t>
            </a:r>
            <a:r>
              <a:rPr lang="en"/>
              <a:t>perform</a:t>
            </a:r>
            <a:r>
              <a:rPr lang="en"/>
              <a:t> User to User and System to Service requirements.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Authorization feature  is broken into 3 classes of which one is a Token which implements JSON Web Token (JWT)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AuthorizationManager is used to </a:t>
            </a:r>
            <a:r>
              <a:rPr lang="en"/>
              <a:t>separate</a:t>
            </a:r>
            <a:r>
              <a:rPr lang="en"/>
              <a:t> functions so that not one class controls all, preventing a ‘God Class’.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Authorization Manager calls certain functions inside the Authorization class that checks for certain permissible actions.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token class is used in </a:t>
            </a:r>
            <a:r>
              <a:rPr lang="en"/>
              <a:t>junction</a:t>
            </a:r>
            <a:r>
              <a:rPr lang="en"/>
              <a:t> that uses a JWT to store user information.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done to not only store user information but to also secure the information. A example of this process is as follows: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Token</a:t>
            </a:r>
            <a:endParaRPr sz="36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Email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Client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Height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Jwt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Json Web Token (JWT)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Payload + Header → String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String → Payload + Header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 Sequence Diagram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125" y="1121725"/>
            <a:ext cx="6794151" cy="389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