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/>
    <p:restoredTop sz="96452"/>
  </p:normalViewPr>
  <p:slideViewPr>
    <p:cSldViewPr snapToGrid="0" snapToObjects="1">
      <p:cViewPr varScale="1">
        <p:scale>
          <a:sx n="157" d="100"/>
          <a:sy n="157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DF602-806E-D54D-99FA-B414690EA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07803-BE31-0343-A23B-C429E2AF9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771EC-9A36-F541-8BC6-78F8330A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B8702-1A9C-954D-AA95-EB4A4860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A5DB7-98F7-FE48-AE29-393BB54E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52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1986B-EF3A-0143-85B4-D6B5539A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D2E2D4-B498-0949-BD4A-0ED3EC0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55F15-F878-B341-901B-BD7C3C5E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5759CC-2323-DC47-93A4-17C1C1D2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C97D7-588B-A441-92D4-7E5A15DD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75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45E6AE-6864-F442-9E81-7D5D2C16C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2286B6-A709-3B4C-B731-A46D622FE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D189F-F9F9-FF4C-A764-4D23273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917CA-591F-E345-B3FD-6069D105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61C8B-E0D1-1C46-8D3A-52F430D0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1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4114C-B611-C047-8805-BB835ED2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54ACD-F573-154E-B31F-CC66F8D4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0AB10-4A53-E54C-B697-A6DFCD9F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E6F75-9911-0447-B332-73EE1D3C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A67B4-ABC1-E544-AFDB-EDAC6226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84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92FB8-F302-734F-9E0F-FA82F39F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50A6A-43AC-BF4F-A42E-486C9F7FC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7FE448-DDCF-E749-8EC5-5EAC06B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318FF-3419-0241-8F6E-E4429C3E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DE811-E9E2-FB40-A7F0-AE027363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0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EF768-DB2C-8C4A-A621-28513856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7F6BB-83AC-2041-99F3-1F44397C6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B39BB5-309E-B645-BADB-E37959159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6914A-DFF2-134E-8F96-CCF8F22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EEB9B5-D57B-324E-9D6E-DFFECC5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0166A-9178-3043-92DB-4DD0C64C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17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5F537-0824-0345-9319-1C4A9823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6D5AA-477F-194F-9B18-432325D7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5A8C3E-8C97-7642-AD65-6BEC429A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FF8238-9C7F-3A46-AE53-D3FC2100E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A9AEB2-FE80-834B-A10B-7E1B0F674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585F8B-4423-3C41-8160-1BE33C8D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021278-BFA5-2E41-B6FD-FFE1AF1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023C6F-81C9-F24D-B08E-717EAD2D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98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4AB42-0F71-894D-A37F-661A650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40B20E-38C8-1D44-B619-B1AE3389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8284CB-CF66-5945-8A53-43890E15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CDD52-9139-5C49-A423-9FB1584B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32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B9E42E-2185-444A-B946-84BE4AD8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DAD8F4-5817-E846-9D47-CFE1ACE1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45E0FF-8A28-2741-8F21-B2D2953D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21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6BC66-5673-BE4D-8A1C-EEBEA61F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6EA45-F2A5-1244-A6F6-E41C0E446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7DC02C-F48B-1D43-B93E-624AFCB7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C4BB1B-6150-4747-8398-5860713F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17B976-C8E1-B341-B9A5-9D30CE42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E3E0A-2CF9-DF4F-916F-5ED1B15D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2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2318-21A5-DF45-A944-1AD7971E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C88E61-2291-824C-B97B-926C5FF90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4F756C-4F76-9042-943B-5DDED225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EB58E-BBE3-DE49-B142-D783547D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491D88-7311-9844-B4F2-9F4A1076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1DCDC5-9C64-7347-B2DC-4AE05DC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1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B28E9B-18C6-DC4B-87D7-8AA384E7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831C2-73A1-474B-A357-42DD8359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0A66-4962-4843-8BF5-3302FB908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2960-EFEB-4640-8B75-3F3FDE2ABF22}" type="datetimeFigureOut">
              <a:rPr lang="es-MX" smtClean="0"/>
              <a:t>29/08/23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52C48-052A-B845-A510-171A46C8B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06AC2-B543-0B48-85D1-3365B37D3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867A-3661-1540-85F8-666998405E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8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ms.gle/7H1nRQMJizoi8MaV7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  <a14:imgEffect>
                      <a14:colorTemperature colorTemp="8361"/>
                    </a14:imgEffect>
                    <a14:imgEffect>
                      <a14:saturation sat="400000"/>
                    </a14:imgEffect>
                    <a14:imgEffect>
                      <a14:brightnessContrast bright="3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E1EF05-2DB2-9446-8859-4B36D69315EB}"/>
              </a:ext>
            </a:extLst>
          </p:cNvPr>
          <p:cNvSpPr/>
          <p:nvPr/>
        </p:nvSpPr>
        <p:spPr>
          <a:xfrm>
            <a:off x="5257800" y="29783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sz="3600" b="1" i="0" dirty="0">
                <a:solidFill>
                  <a:srgbClr val="FFFFFF"/>
                </a:solidFill>
                <a:effectLst/>
                <a:latin typeface="Exo 2"/>
              </a:rPr>
              <a:t>BIENVENIDOS</a:t>
            </a:r>
          </a:p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pPr algn="ctr"/>
            <a:endParaRPr lang="es-MX" sz="2800" b="1" i="0" dirty="0">
              <a:solidFill>
                <a:srgbClr val="FFFFFF"/>
              </a:solidFill>
              <a:effectLst/>
              <a:latin typeface="Open Sans"/>
            </a:endParaRPr>
          </a:p>
          <a:p>
            <a:pPr algn="ctr"/>
            <a:r>
              <a:rPr lang="es-MX" sz="2800" b="1" i="0" dirty="0">
                <a:solidFill>
                  <a:srgbClr val="FFFFFF"/>
                </a:solidFill>
                <a:effectLst/>
                <a:latin typeface="Open Sans"/>
              </a:rPr>
              <a:t>ELECTRICIDAD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M.C. Joaquín Irigoyen Bautista</a:t>
            </a: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D42C2EC-9735-6D4F-8F91-B3AD5861645B}"/>
              </a:ext>
            </a:extLst>
          </p:cNvPr>
          <p:cNvSpPr/>
          <p:nvPr/>
        </p:nvSpPr>
        <p:spPr>
          <a:xfrm>
            <a:off x="584882" y="3420848"/>
            <a:ext cx="37500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Evaluación diagnóstica</a:t>
            </a:r>
          </a:p>
        </p:txBody>
      </p:sp>
      <p:pic>
        <p:nvPicPr>
          <p:cNvPr id="1028" name="Picture 4" descr="No hay ninguna descripción de la foto disponible.">
            <a:extLst>
              <a:ext uri="{FF2B5EF4-FFF2-40B4-BE49-F238E27FC236}">
                <a16:creationId xmlns:a16="http://schemas.microsoft.com/office/drawing/2014/main" id="{0E19331C-AF6B-9044-AAB8-DE320F608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0"/>
          <a:stretch/>
        </p:blipFill>
        <p:spPr bwMode="auto">
          <a:xfrm>
            <a:off x="4571999" y="2822224"/>
            <a:ext cx="7620001" cy="38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74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E1EF05-2DB2-9446-8859-4B36D69315EB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ELECTRICIDAD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Lista de Asistencia del nuevo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Creación del Grupo de WhatsApp para la materia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C48A15-63C0-CA4A-952D-E5A7656B7722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</p:spTree>
    <p:extLst>
      <p:ext uri="{BB962C8B-B14F-4D97-AF65-F5344CB8AC3E}">
        <p14:creationId xmlns:p14="http://schemas.microsoft.com/office/powerpoint/2010/main" val="20467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308" y="-297832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Presentación de la Materia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Hora de inicio y fin de las sesiones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Recesos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Plataforma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Participación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C01EF53-C54E-D142-89C3-5B461DFD6EF8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7F933DB-3775-E744-B2BF-703B4D150109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ELECTRICIDAD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791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Objetivo general de la Materia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Objetivos especificos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DB79B5-6644-234D-9559-77699B7CA472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94E5F6-07AA-7A46-BCCF-F2BDD4E4F578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ELECTRICIDAD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9003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Lista de Temas de la materia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Prácticas propuestas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Materiales a emplear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Libros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Hojas de Datos o datasheets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Software de Simulación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Proyecto fin de curso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3A0B58-8F0C-A24E-AD1F-AD17C93F4545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4420D8-E65C-3F4E-8672-F71D4FCCCE48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ELECTRICIDAD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44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Espectativas que tienes de este curso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348CA2-6790-6D41-9ABC-24B9B478CDAC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E4DFB2-E11A-2649-BCA7-301734DBD081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ELECTRICIDAD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010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EF28188-7272-F941-ADC3-BFB7712D12F3}"/>
              </a:ext>
            </a:extLst>
          </p:cNvPr>
          <p:cNvSpPr/>
          <p:nvPr/>
        </p:nvSpPr>
        <p:spPr>
          <a:xfrm>
            <a:off x="5676900" y="3610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Planación didáctica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Porcentajes según evaluación del curso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BB36E6-5CA9-4746-A7CE-779A3FCCC8E8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521254-27BB-C84E-B57D-C1EFEDA833AE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ELECTRICIDAD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894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5D94D63D-8122-B949-B007-FBDF5B410518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Evaluación diagnóstica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E13E45-0170-0D47-8FD9-C74FAC7EDA06}"/>
              </a:ext>
            </a:extLst>
          </p:cNvPr>
          <p:cNvSpPr txBox="1"/>
          <p:nvPr/>
        </p:nvSpPr>
        <p:spPr>
          <a:xfrm>
            <a:off x="6093860" y="40671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Contrato de Aprendizaje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Compromisos docente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Compromisos del alumno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551E8D0-1F3D-0348-B792-2117AD20C0FC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ELECTRICIDAD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8028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CBD2-E1FD-7C45-B97E-A9092DD9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24151C-22B4-094E-B842-8774082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0A933E-DF08-7148-A5AB-F881FE5B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0" y="481510"/>
            <a:ext cx="1816503" cy="157430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BA3D732-FFD3-A049-B6E4-61A0A64CADCF}"/>
              </a:ext>
            </a:extLst>
          </p:cNvPr>
          <p:cNvCxnSpPr/>
          <p:nvPr/>
        </p:nvCxnSpPr>
        <p:spPr>
          <a:xfrm>
            <a:off x="120000" y="2650603"/>
            <a:ext cx="119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5D94D63D-8122-B949-B007-FBDF5B410518}"/>
              </a:ext>
            </a:extLst>
          </p:cNvPr>
          <p:cNvSpPr/>
          <p:nvPr/>
        </p:nvSpPr>
        <p:spPr>
          <a:xfrm>
            <a:off x="584882" y="34208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FFFFFF"/>
                </a:solidFill>
                <a:latin typeface="Open Sans"/>
              </a:rPr>
              <a:t>Programa:</a:t>
            </a:r>
            <a:endParaRPr lang="es-MX" dirty="0">
              <a:solidFill>
                <a:srgbClr val="FFFFFF"/>
              </a:solidFill>
              <a:latin typeface="Open Sans"/>
            </a:endParaRPr>
          </a:p>
          <a:p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Lista de Asistencia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Temario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</a:rPr>
              <a:t>Espectativas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Porcentajes de Evaluación</a:t>
            </a:r>
            <a:endParaRPr lang="es-MX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Contrato de Aprendizaje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Evaluación diagnóstica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F3913D-5FC4-E54A-BEBC-206F158D2991}"/>
              </a:ext>
            </a:extLst>
          </p:cNvPr>
          <p:cNvSpPr txBox="1"/>
          <p:nvPr/>
        </p:nvSpPr>
        <p:spPr>
          <a:xfrm>
            <a:off x="6096000" y="35233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FFFFFF"/>
                </a:solidFill>
                <a:latin typeface="Open Sans"/>
              </a:rPr>
              <a:t>Exámen de diagnóstico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s-MX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E2FAC0-C6B4-B845-B179-D32581E81E10}"/>
              </a:ext>
            </a:extLst>
          </p:cNvPr>
          <p:cNvSpPr/>
          <p:nvPr/>
        </p:nvSpPr>
        <p:spPr>
          <a:xfrm>
            <a:off x="5417255" y="10239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Open Sans"/>
              </a:rPr>
              <a:t>Ingeniería Mecánica Automotriz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r>
              <a:rPr lang="es-MX" sz="2400" b="1" dirty="0">
                <a:solidFill>
                  <a:srgbClr val="FFFFFF"/>
                </a:solidFill>
                <a:latin typeface="Open Sans"/>
              </a:rPr>
              <a:t>ELECTRICIDAD</a:t>
            </a:r>
            <a:br>
              <a:rPr lang="es-MX" b="0" i="0" dirty="0">
                <a:solidFill>
                  <a:srgbClr val="FFFFFF"/>
                </a:solidFill>
                <a:effectLst/>
                <a:latin typeface="Open Sans"/>
              </a:rPr>
            </a:br>
            <a:endParaRPr lang="es-MX" b="0" i="0" dirty="0">
              <a:solidFill>
                <a:srgbClr val="FFFFFF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544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301</Words>
  <Application>Microsoft Macintosh PowerPoint</Application>
  <PresentationFormat>Panorámica</PresentationFormat>
  <Paragraphs>135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Joaquin Irigoyen</cp:lastModifiedBy>
  <cp:revision>15</cp:revision>
  <dcterms:created xsi:type="dcterms:W3CDTF">2020-09-07T03:22:29Z</dcterms:created>
  <dcterms:modified xsi:type="dcterms:W3CDTF">2023-08-29T17:13:54Z</dcterms:modified>
</cp:coreProperties>
</file>