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FBA305-DEB7-4F1D-8BE9-7211887E9FE1}" v="12" dt="2024-09-09T15:29:31.7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395CE-A514-44CC-BB8C-A1F69BFC0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74B1A-BDAD-0E3B-5CAD-D480C30381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6500F-A8FF-BC65-DDBB-5CC8F5B4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AD764D-D0B0-A906-FD36-460A5977D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116AD-023A-2500-22D8-ED28D00D7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236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04B9-682A-0925-A852-D652322E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0F66B7-02FC-BCF4-8DD4-F1562EAF7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5712D-D4E7-DADC-B9EB-0C69621E2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424B2-4173-1432-52D1-2F7F68A72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DE600-E4EE-F6ED-BEC1-947885EB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E79576-A2E7-AE22-787A-D0203868B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75E386-7975-1458-6A72-0D508E0DD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ED980-E5D9-B188-2DF7-EE9928B33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56A51-0E54-B57F-5D91-91B6AC4F0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D7505-5770-639E-BA46-BC250044E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35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F74F4-EB96-DF7B-B920-295A8CACB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57A7A-4CF0-E3CC-B9FD-CFBBFB493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BBF60-A78E-0952-8BED-068E727A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FB6E0-013C-5E59-7443-2D6DCD2D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4474B-94FC-10FA-651A-014FFD47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016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6125-8D27-8428-ABFB-582267A2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51B71-CF23-A87F-4B29-F2D25A459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32684-D2FD-22CC-19FB-FE414759F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48216-69F4-AB70-AD97-A64202B8D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40482-12A5-6CC0-FD61-A6C44F79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9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6EA7E-9A01-7A68-41E7-205F55E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D8B7E-5075-339B-9143-FF34139EF4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187EC0-AC18-720D-9BF9-D96D7FAA7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BEA9-72ED-06D0-C93A-0E3EA854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776F-EE0A-A904-AD83-341CE8B22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73BB-0191-F09B-80C5-17E0F4B61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297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3DF31-5132-1DFB-38C8-4F19A87EE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DC43A-0310-182E-1D51-621AEA70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4C61-0978-2C71-6EBC-907D91BD3A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45F6F9-CC83-699D-46F2-32E142F96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784283-A900-C168-9D49-D5A8EF51AB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6B9556-BAA8-B5CA-0161-10A16AB34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E1CDE-0EC8-AD5C-E4E6-02B0F464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2ADC5F-0A06-63E0-9CD3-28254ADAE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68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205BD-56AC-728F-62AA-A8582E7DF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8B479D-76A5-5A55-BD06-DBAFC5400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6E942-7553-FF82-D352-AF32E2683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BA271-B819-6B7E-8B06-4F04C9CE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421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BEEE63-7DD4-3B5B-A994-8474ED1D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0F930F-C0C1-60A1-E963-39BDC7B7C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D60400-FAF1-24B4-DAAB-E0576D094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06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2E4A5-9086-E1FA-678A-CF371B20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0AC97-18CA-320E-32CE-D36BAF1DC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2BB8F8-69FB-41AE-353F-78F9AA2244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114E8-A139-D8E5-1CBC-E421C335B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7A0083-1C9E-0DA5-A5D1-EDFC4FFEA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DB040-EA22-4DE5-93B1-57E3E0C3D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3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96FDB-4A26-3F47-EB85-647BDE16D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07B94-D13C-3B7C-74D1-2B0BB6F93F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65616-4BA1-7E56-357A-1C98C6132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0738E-EA39-FA27-5786-84C51BB5D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0EA93-3B86-C3BE-2A94-3B64652D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0EFBC-D325-EC76-509A-439B69C7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62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D1947B-0599-238A-C683-CEBE5B603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23E23-9489-D3A5-9C75-98E271A38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4CCB2-5D7D-9305-99A0-E9B18EB58E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E3C1E-5645-40A0-8547-A22C536A914D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8E9CD-AF1F-96F7-A7F7-D28A944F5A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A0D9D-3B06-D79D-6E21-FB129BE48D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4E340F-56E9-47E5-908F-B539C05FF9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65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01B525-2040-92BD-BCBE-F8B8D13457E3}"/>
              </a:ext>
            </a:extLst>
          </p:cNvPr>
          <p:cNvSpPr/>
          <p:nvPr/>
        </p:nvSpPr>
        <p:spPr>
          <a:xfrm>
            <a:off x="2870470" y="5778229"/>
            <a:ext cx="5486400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304566-0603-DDAC-746E-0DE6E59510A2}"/>
              </a:ext>
            </a:extLst>
          </p:cNvPr>
          <p:cNvSpPr/>
          <p:nvPr/>
        </p:nvSpPr>
        <p:spPr>
          <a:xfrm>
            <a:off x="1173805" y="1378088"/>
            <a:ext cx="1929319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CEDS Ontology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740FF9-95EB-4D83-C096-DBDE1EB5C9AE}"/>
              </a:ext>
            </a:extLst>
          </p:cNvPr>
          <p:cNvSpPr/>
          <p:nvPr/>
        </p:nvSpPr>
        <p:spPr>
          <a:xfrm>
            <a:off x="4649011" y="1261347"/>
            <a:ext cx="1929319" cy="10505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Selects Elements/</a:t>
            </a:r>
            <a:br>
              <a:rPr lang="en-US" dirty="0"/>
            </a:br>
            <a:r>
              <a:rPr lang="en-US" dirty="0"/>
              <a:t>Properties for SHACL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D21F4D-6E08-5561-8861-F6FD93C28247}"/>
              </a:ext>
            </a:extLst>
          </p:cNvPr>
          <p:cNvSpPr/>
          <p:nvPr/>
        </p:nvSpPr>
        <p:spPr>
          <a:xfrm>
            <a:off x="8124218" y="1426722"/>
            <a:ext cx="1929319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Output SHACL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DE821-3023-D6D6-D4CF-90669E5B86D3}"/>
              </a:ext>
            </a:extLst>
          </p:cNvPr>
          <p:cNvSpPr/>
          <p:nvPr/>
        </p:nvSpPr>
        <p:spPr>
          <a:xfrm>
            <a:off x="2870470" y="4743859"/>
            <a:ext cx="2547836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Streamlit</a:t>
            </a:r>
            <a:r>
              <a:rPr lang="en-US" dirty="0"/>
              <a:t>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177524-97FD-D500-90A4-205932A7BBCC}"/>
              </a:ext>
            </a:extLst>
          </p:cNvPr>
          <p:cNvSpPr/>
          <p:nvPr/>
        </p:nvSpPr>
        <p:spPr>
          <a:xfrm>
            <a:off x="4649010" y="168608"/>
            <a:ext cx="1929319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Specifies Constraints (Any)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5EE5AB-CF0E-F2E1-DB59-732E89EB77F0}"/>
              </a:ext>
            </a:extLst>
          </p:cNvPr>
          <p:cNvSpPr/>
          <p:nvPr/>
        </p:nvSpPr>
        <p:spPr>
          <a:xfrm>
            <a:off x="1173805" y="2561620"/>
            <a:ext cx="1929319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Existing SHACL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9AE32C-BE4D-A9D9-4909-906C7E970445}"/>
              </a:ext>
            </a:extLst>
          </p:cNvPr>
          <p:cNvSpPr/>
          <p:nvPr/>
        </p:nvSpPr>
        <p:spPr>
          <a:xfrm>
            <a:off x="4649009" y="2551885"/>
            <a:ext cx="1929319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Existing SHACL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327EB7-6C32-D417-375C-568B7DF5CADA}"/>
              </a:ext>
            </a:extLst>
          </p:cNvPr>
          <p:cNvSpPr/>
          <p:nvPr/>
        </p:nvSpPr>
        <p:spPr>
          <a:xfrm>
            <a:off x="4649009" y="3691642"/>
            <a:ext cx="1929319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SHACL Text Editor?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2978A4-E333-16CA-EF80-E38831FF3DE7}"/>
              </a:ext>
            </a:extLst>
          </p:cNvPr>
          <p:cNvSpPr/>
          <p:nvPr/>
        </p:nvSpPr>
        <p:spPr>
          <a:xfrm>
            <a:off x="5809034" y="4743859"/>
            <a:ext cx="2547836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VS Code Extension?</a:t>
            </a:r>
            <a:br>
              <a:rPr lang="en-US" dirty="0"/>
            </a:br>
            <a:r>
              <a:rPr lang="en-US" dirty="0"/>
              <a:t>Future version?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F7F081-89F8-9893-E58E-23F7127CE2AE}"/>
              </a:ext>
            </a:extLst>
          </p:cNvPr>
          <p:cNvSpPr/>
          <p:nvPr/>
        </p:nvSpPr>
        <p:spPr>
          <a:xfrm>
            <a:off x="8124213" y="2563236"/>
            <a:ext cx="2547836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Extension SHACL File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9C5C36D-A76E-4456-80FF-0FBB09908764}"/>
              </a:ext>
            </a:extLst>
          </p:cNvPr>
          <p:cNvSpPr/>
          <p:nvPr/>
        </p:nvSpPr>
        <p:spPr>
          <a:xfrm>
            <a:off x="9321530" y="4743858"/>
            <a:ext cx="2547836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Sphinx Docs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61ABFA-D4F2-0F7F-D695-AA7CF70149C8}"/>
              </a:ext>
            </a:extLst>
          </p:cNvPr>
          <p:cNvSpPr/>
          <p:nvPr/>
        </p:nvSpPr>
        <p:spPr>
          <a:xfrm>
            <a:off x="9321530" y="5778229"/>
            <a:ext cx="2547836" cy="8852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HTMX (Replaces JS, similar to AJAX)</a:t>
            </a:r>
          </a:p>
        </p:txBody>
      </p:sp>
    </p:spTree>
    <p:extLst>
      <p:ext uri="{BB962C8B-B14F-4D97-AF65-F5344CB8AC3E}">
        <p14:creationId xmlns:p14="http://schemas.microsoft.com/office/powerpoint/2010/main" val="237812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9B51B3-FA8E-C227-4C2D-FEFC827204D1}"/>
              </a:ext>
            </a:extLst>
          </p:cNvPr>
          <p:cNvSpPr/>
          <p:nvPr/>
        </p:nvSpPr>
        <p:spPr>
          <a:xfrm>
            <a:off x="379379" y="389106"/>
            <a:ext cx="2315183" cy="466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an Ontology file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6C7C71-DE76-F0B9-78C4-5252B61D4F6A}"/>
              </a:ext>
            </a:extLst>
          </p:cNvPr>
          <p:cNvSpPr/>
          <p:nvPr/>
        </p:nvSpPr>
        <p:spPr>
          <a:xfrm>
            <a:off x="389106" y="1952017"/>
            <a:ext cx="2315183" cy="466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a base 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2D3BBE-268B-FDCF-139F-49DBF34FBB45}"/>
              </a:ext>
            </a:extLst>
          </p:cNvPr>
          <p:cNvSpPr/>
          <p:nvPr/>
        </p:nvSpPr>
        <p:spPr>
          <a:xfrm>
            <a:off x="398833" y="3514928"/>
            <a:ext cx="2315183" cy="924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Hierarchical Menu w/ Checkboxes of Related Elements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617750-C4F6-3172-F8BD-6B6694A0E8EC}"/>
              </a:ext>
            </a:extLst>
          </p:cNvPr>
          <p:cNvSpPr/>
          <p:nvPr/>
        </p:nvSpPr>
        <p:spPr>
          <a:xfrm>
            <a:off x="3265250" y="4341781"/>
            <a:ext cx="2315183" cy="924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All Within a Class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15D398-8400-5602-4237-D42E0E314B93}"/>
              </a:ext>
            </a:extLst>
          </p:cNvPr>
          <p:cNvSpPr/>
          <p:nvPr/>
        </p:nvSpPr>
        <p:spPr>
          <a:xfrm>
            <a:off x="3265249" y="5583679"/>
            <a:ext cx="2315183" cy="9241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Embedded or IRI for Classes?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NodeKind</a:t>
            </a:r>
            <a:r>
              <a:rPr lang="en-US" dirty="0"/>
              <a:t> in SHACL)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DC95D5-8B8C-194C-B3BF-0F2A32FD3686}"/>
              </a:ext>
            </a:extLst>
          </p:cNvPr>
          <p:cNvSpPr/>
          <p:nvPr/>
        </p:nvSpPr>
        <p:spPr>
          <a:xfrm>
            <a:off x="6284064" y="3741096"/>
            <a:ext cx="2315183" cy="466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Save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1388D2-C667-0486-4393-E04CE3BDDBDD}"/>
              </a:ext>
            </a:extLst>
          </p:cNvPr>
          <p:cNvSpPr/>
          <p:nvPr/>
        </p:nvSpPr>
        <p:spPr>
          <a:xfrm>
            <a:off x="3265248" y="389106"/>
            <a:ext cx="2315183" cy="46692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(Optional) Select an SHACL file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960A5F-2B15-6E79-9234-8FD60EB266C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1536971" y="856034"/>
            <a:ext cx="9727" cy="1095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AD657A9-9E15-F61E-79DF-07B676836FD8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1546698" y="2418945"/>
            <a:ext cx="9727" cy="1095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4B7E194-F0B0-5F9C-B822-0CEA76554717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14016" y="3976992"/>
            <a:ext cx="551234" cy="8268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9A1A114-2BD9-46DF-50D2-0157D71DD8D3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2714016" y="3976992"/>
            <a:ext cx="551233" cy="20687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DF842F-26B6-85D7-0CB7-46B2CA4686C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714016" y="3974560"/>
            <a:ext cx="3570048" cy="2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A9F105-353C-C3F5-D792-D8980EF4D299}"/>
              </a:ext>
            </a:extLst>
          </p:cNvPr>
          <p:cNvCxnSpPr>
            <a:cxnSpLocks/>
            <a:stCxn id="11" idx="2"/>
            <a:endCxn id="6" idx="3"/>
          </p:cNvCxnSpPr>
          <p:nvPr/>
        </p:nvCxnSpPr>
        <p:spPr>
          <a:xfrm flipH="1">
            <a:off x="2714016" y="856034"/>
            <a:ext cx="1708824" cy="312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73368F6-23DC-68A2-C00F-347963556BEF}"/>
              </a:ext>
            </a:extLst>
          </p:cNvPr>
          <p:cNvSpPr/>
          <p:nvPr/>
        </p:nvSpPr>
        <p:spPr>
          <a:xfrm>
            <a:off x="6287309" y="393970"/>
            <a:ext cx="2315183" cy="462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RegEx</a:t>
            </a:r>
            <a:r>
              <a:rPr lang="en-US" dirty="0"/>
              <a:t> Editor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E73966C-F86B-7DEF-CA62-E446F2DD3DCE}"/>
              </a:ext>
            </a:extLst>
          </p:cNvPr>
          <p:cNvSpPr/>
          <p:nvPr/>
        </p:nvSpPr>
        <p:spPr>
          <a:xfrm>
            <a:off x="6284066" y="1172993"/>
            <a:ext cx="2315183" cy="462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Min/Max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8FBC67-A217-B317-9C02-2E04B3E44D1D}"/>
              </a:ext>
            </a:extLst>
          </p:cNvPr>
          <p:cNvSpPr/>
          <p:nvPr/>
        </p:nvSpPr>
        <p:spPr>
          <a:xfrm>
            <a:off x="6284065" y="1943099"/>
            <a:ext cx="2315183" cy="46206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SPARQL Editor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09F3DBD-AF65-8AAD-6F62-168153A4EF8B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2714016" y="625002"/>
            <a:ext cx="3573293" cy="3351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AC4161F-5626-B825-5EDB-A27D6641CD25}"/>
              </a:ext>
            </a:extLst>
          </p:cNvPr>
          <p:cNvCxnSpPr>
            <a:cxnSpLocks/>
            <a:stCxn id="6" idx="3"/>
            <a:endCxn id="31" idx="1"/>
          </p:cNvCxnSpPr>
          <p:nvPr/>
        </p:nvCxnSpPr>
        <p:spPr>
          <a:xfrm flipV="1">
            <a:off x="2714016" y="1404025"/>
            <a:ext cx="3570050" cy="257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DEEA54C-E0CC-A368-6EFE-6E93FFBF29B2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2714016" y="2174131"/>
            <a:ext cx="3570049" cy="18028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65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fded6f5-d1d0-4596-a1c0-00c047dd6749}" enabled="1" method="Standard" siteId="{7a41925e-f697-4f7c-bec3-0470887ac75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1829</TotalTime>
  <Words>100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AEM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Clinton (He/Him)</dc:creator>
  <cp:lastModifiedBy>Nathan Clinton (He/Him)</cp:lastModifiedBy>
  <cp:revision>2</cp:revision>
  <dcterms:created xsi:type="dcterms:W3CDTF">2024-09-09T15:02:48Z</dcterms:created>
  <dcterms:modified xsi:type="dcterms:W3CDTF">2024-09-10T21:32:36Z</dcterms:modified>
</cp:coreProperties>
</file>