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94E0B-196D-4819-B81D-E79A19AA731E}"/>
              </a:ext>
            </a:extLst>
          </p:cNvPr>
          <p:cNvGrpSpPr/>
          <p:nvPr/>
        </p:nvGrpSpPr>
        <p:grpSpPr>
          <a:xfrm>
            <a:off x="1898510" y="1651518"/>
            <a:ext cx="7469226" cy="4181354"/>
            <a:chOff x="1439694" y="1394668"/>
            <a:chExt cx="7928042" cy="443820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451B37-7EDC-4BFE-B499-E022E9814C13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86" y="1605180"/>
              <a:ext cx="0" cy="701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379D15-E0E1-48ED-9B6F-F6346B399DE8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96" y="1605180"/>
              <a:ext cx="1" cy="689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2353071-AE09-4713-A25D-CFAA589A888C}"/>
                </a:ext>
              </a:extLst>
            </p:cNvPr>
            <p:cNvGrpSpPr/>
            <p:nvPr/>
          </p:nvGrpSpPr>
          <p:grpSpPr>
            <a:xfrm>
              <a:off x="1439694" y="1394668"/>
              <a:ext cx="7928042" cy="4438204"/>
              <a:chOff x="1439694" y="1394668"/>
              <a:chExt cx="7928042" cy="443820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3F33C3-0F40-422B-AFFC-0A59BCFBFB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0718" y="1604864"/>
                <a:ext cx="1" cy="6897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DF4E654-79BD-42B2-A22E-6BE840DFD846}"/>
                  </a:ext>
                </a:extLst>
              </p:cNvPr>
              <p:cNvCxnSpPr/>
              <p:nvPr/>
            </p:nvCxnSpPr>
            <p:spPr>
              <a:xfrm flipH="1">
                <a:off x="7243839" y="5248285"/>
                <a:ext cx="1" cy="184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9EA7C4C-0DD2-447C-8340-F125988DE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694" y="5253135"/>
                <a:ext cx="792804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8021AEB-702F-4BE2-BE8C-D90490646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040" y="2304897"/>
                <a:ext cx="1831457" cy="29482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>
                    <a:alpha val="78000"/>
                  </a:schemeClr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D12D136-1B8D-4819-9342-DB7938625856}"/>
                  </a:ext>
                </a:extLst>
              </p:cNvPr>
              <p:cNvCxnSpPr/>
              <p:nvPr/>
            </p:nvCxnSpPr>
            <p:spPr>
              <a:xfrm>
                <a:off x="4267057" y="2304897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6825B29-9467-409D-960E-0015624CE2F1}"/>
                  </a:ext>
                </a:extLst>
              </p:cNvPr>
              <p:cNvCxnSpPr/>
              <p:nvPr/>
            </p:nvCxnSpPr>
            <p:spPr>
              <a:xfrm>
                <a:off x="5184140" y="2304044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B3030BC-8E03-47F5-9DC2-0431DC1BFA87}"/>
                  </a:ext>
                </a:extLst>
              </p:cNvPr>
              <p:cNvCxnSpPr/>
              <p:nvPr/>
            </p:nvCxnSpPr>
            <p:spPr>
              <a:xfrm>
                <a:off x="6101137" y="2304044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89E168E-ADBF-454F-BB89-8A628292715A}"/>
                  </a:ext>
                </a:extLst>
              </p:cNvPr>
              <p:cNvCxnSpPr/>
              <p:nvPr/>
            </p:nvCxnSpPr>
            <p:spPr>
              <a:xfrm>
                <a:off x="7007917" y="2304044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C2E2D4A-8DD2-4B77-8B9A-848BFCE4D606}"/>
                  </a:ext>
                </a:extLst>
              </p:cNvPr>
              <p:cNvCxnSpPr/>
              <p:nvPr/>
            </p:nvCxnSpPr>
            <p:spPr>
              <a:xfrm>
                <a:off x="7922317" y="2299228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C3BC8D4-DF42-46E8-BC95-659901EFA2C7}"/>
                  </a:ext>
                </a:extLst>
              </p:cNvPr>
              <p:cNvCxnSpPr/>
              <p:nvPr/>
            </p:nvCxnSpPr>
            <p:spPr>
              <a:xfrm>
                <a:off x="3359712" y="2299228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D0DB74-2689-4A1E-9AA0-0E42392816FC}"/>
                  </a:ext>
                </a:extLst>
              </p:cNvPr>
              <p:cNvCxnSpPr/>
              <p:nvPr/>
            </p:nvCxnSpPr>
            <p:spPr>
              <a:xfrm>
                <a:off x="2452932" y="2299228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EFCB8FE-B858-4B0A-8B35-B9432A3D6149}"/>
                  </a:ext>
                </a:extLst>
              </p:cNvPr>
              <p:cNvCxnSpPr/>
              <p:nvPr/>
            </p:nvCxnSpPr>
            <p:spPr>
              <a:xfrm>
                <a:off x="1533757" y="2299228"/>
                <a:ext cx="60466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722C922-5779-4187-A3E8-D78E77F764F0}"/>
                  </a:ext>
                </a:extLst>
              </p:cNvPr>
              <p:cNvCxnSpPr/>
              <p:nvPr/>
            </p:nvCxnSpPr>
            <p:spPr>
              <a:xfrm>
                <a:off x="8526980" y="2299228"/>
                <a:ext cx="0" cy="29490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57B6E9-1301-4DD7-9ED5-5184F2D8624C}"/>
                  </a:ext>
                </a:extLst>
              </p:cNvPr>
              <p:cNvSpPr txBox="1"/>
              <p:nvPr/>
            </p:nvSpPr>
            <p:spPr>
              <a:xfrm>
                <a:off x="8065411" y="3499923"/>
                <a:ext cx="8835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meter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A246440-DD76-4A9D-8AB9-FE1F7B5B9DD6}"/>
                  </a:ext>
                </a:extLst>
              </p:cNvPr>
              <p:cNvSpPr/>
              <p:nvPr/>
            </p:nvSpPr>
            <p:spPr bwMode="auto">
              <a:xfrm>
                <a:off x="2982691" y="5129714"/>
                <a:ext cx="149807" cy="14980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36916F-E631-43D5-AFCF-FB0EFA6E981D}"/>
                  </a:ext>
                </a:extLst>
              </p:cNvPr>
              <p:cNvSpPr/>
              <p:nvPr/>
            </p:nvSpPr>
            <p:spPr bwMode="auto">
              <a:xfrm>
                <a:off x="2992569" y="2224324"/>
                <a:ext cx="149807" cy="14980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73CFDDE-A54D-4C47-93ED-C83A5CBFF56A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 flipH="1">
                <a:off x="3057594" y="5279521"/>
                <a:ext cx="1" cy="184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A99E7F0-9391-4D18-ADB3-3BE01FBAD3B1}"/>
                  </a:ext>
                </a:extLst>
              </p:cNvPr>
              <p:cNvGrpSpPr/>
              <p:nvPr/>
            </p:nvGrpSpPr>
            <p:grpSpPr>
              <a:xfrm>
                <a:off x="3183114" y="2045186"/>
                <a:ext cx="595784" cy="519420"/>
                <a:chOff x="6545089" y="2384266"/>
                <a:chExt cx="210233" cy="193882"/>
              </a:xfrm>
            </p:grpSpPr>
            <p:sp>
              <p:nvSpPr>
                <p:cNvPr id="8" name="AutoShape 174">
                  <a:extLst>
                    <a:ext uri="{FF2B5EF4-FFF2-40B4-BE49-F238E27FC236}">
                      <a16:creationId xmlns:a16="http://schemas.microsoft.com/office/drawing/2014/main" id="{826416CD-FFFE-46F3-BF71-6458DB2A5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6571368" y="2384266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Line 175">
                  <a:extLst>
                    <a:ext uri="{FF2B5EF4-FFF2-40B4-BE49-F238E27FC236}">
                      <a16:creationId xmlns:a16="http://schemas.microsoft.com/office/drawing/2014/main" id="{69E53567-22C4-4D37-B119-33F148956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45089" y="2518997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Line 176">
                  <a:extLst>
                    <a:ext uri="{FF2B5EF4-FFF2-40B4-BE49-F238E27FC236}">
                      <a16:creationId xmlns:a16="http://schemas.microsoft.com/office/drawing/2014/main" id="{514E9AFB-CF9B-49C4-A21C-6AB30C91B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1368" y="2548573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Line 177">
                  <a:extLst>
                    <a:ext uri="{FF2B5EF4-FFF2-40B4-BE49-F238E27FC236}">
                      <a16:creationId xmlns:a16="http://schemas.microsoft.com/office/drawing/2014/main" id="{D3338B02-509F-4D1D-AFAE-EDDBF99A0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2027" y="2578148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92C151-C849-4CCB-BFD0-5973E5E417DE}"/>
                  </a:ext>
                </a:extLst>
              </p:cNvPr>
              <p:cNvSpPr txBox="1"/>
              <p:nvPr/>
            </p:nvSpPr>
            <p:spPr>
              <a:xfrm>
                <a:off x="6029404" y="5410700"/>
                <a:ext cx="2428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meter of velocity head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B4DFB6-15DB-4E5B-B514-1CFBDF2ED0EA}"/>
                  </a:ext>
                </a:extLst>
              </p:cNvPr>
              <p:cNvSpPr txBox="1"/>
              <p:nvPr/>
            </p:nvSpPr>
            <p:spPr>
              <a:xfrm>
                <a:off x="1838187" y="5463540"/>
                <a:ext cx="24545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meter of pressure head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3BB2FE-D7D0-402C-948C-BAF371D9E1B7}"/>
                  </a:ext>
                </a:extLst>
              </p:cNvPr>
              <p:cNvSpPr txBox="1"/>
              <p:nvPr/>
            </p:nvSpPr>
            <p:spPr>
              <a:xfrm>
                <a:off x="3790130" y="1394668"/>
                <a:ext cx="25314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meter of elevation head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73AE796-6455-43BC-967A-B5E16D7831D4}"/>
                  </a:ext>
                </a:extLst>
              </p:cNvPr>
              <p:cNvGrpSpPr/>
              <p:nvPr/>
            </p:nvGrpSpPr>
            <p:grpSpPr>
              <a:xfrm>
                <a:off x="6150522" y="2299767"/>
                <a:ext cx="2159535" cy="2926983"/>
                <a:chOff x="4258439" y="2292005"/>
                <a:chExt cx="2159535" cy="2926983"/>
              </a:xfrm>
            </p:grpSpPr>
            <p:sp>
              <p:nvSpPr>
                <p:cNvPr id="46" name="Arrow: U-Turn 45">
                  <a:extLst>
                    <a:ext uri="{FF2B5EF4-FFF2-40B4-BE49-F238E27FC236}">
                      <a16:creationId xmlns:a16="http://schemas.microsoft.com/office/drawing/2014/main" id="{DD82B258-948E-4F43-A1C6-29A1B78DE6AB}"/>
                    </a:ext>
                  </a:extLst>
                </p:cNvPr>
                <p:cNvSpPr/>
                <p:nvPr/>
              </p:nvSpPr>
              <p:spPr>
                <a:xfrm>
                  <a:off x="5180891" y="2292005"/>
                  <a:ext cx="1237083" cy="2926983"/>
                </a:xfrm>
                <a:prstGeom prst="uturnArrow">
                  <a:avLst>
                    <a:gd name="adj1" fmla="val 25000"/>
                    <a:gd name="adj2" fmla="val 25000"/>
                    <a:gd name="adj3" fmla="val 25616"/>
                    <a:gd name="adj4" fmla="val 42247"/>
                    <a:gd name="adj5" fmla="val 28422"/>
                  </a:avLst>
                </a:prstGeom>
                <a:solidFill>
                  <a:srgbClr val="0563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Arrow: U-Turn 48">
                  <a:extLst>
                    <a:ext uri="{FF2B5EF4-FFF2-40B4-BE49-F238E27FC236}">
                      <a16:creationId xmlns:a16="http://schemas.microsoft.com/office/drawing/2014/main" id="{4F4BC159-53C5-4B81-96CA-482C0D0C003D}"/>
                    </a:ext>
                  </a:extLst>
                </p:cNvPr>
                <p:cNvSpPr/>
                <p:nvPr/>
              </p:nvSpPr>
              <p:spPr>
                <a:xfrm flipH="1">
                  <a:off x="4258439" y="2292005"/>
                  <a:ext cx="1234440" cy="2926983"/>
                </a:xfrm>
                <a:prstGeom prst="uturnArrow">
                  <a:avLst>
                    <a:gd name="adj1" fmla="val 25000"/>
                    <a:gd name="adj2" fmla="val 25000"/>
                    <a:gd name="adj3" fmla="val 25616"/>
                    <a:gd name="adj4" fmla="val 42247"/>
                    <a:gd name="adj5" fmla="val 28422"/>
                  </a:avLst>
                </a:prstGeom>
                <a:solidFill>
                  <a:srgbClr val="0563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Arrow: Up 29">
                  <a:extLst>
                    <a:ext uri="{FF2B5EF4-FFF2-40B4-BE49-F238E27FC236}">
                      <a16:creationId xmlns:a16="http://schemas.microsoft.com/office/drawing/2014/main" id="{2D51BD65-5F71-4556-995C-2301D7549D5C}"/>
                    </a:ext>
                  </a:extLst>
                </p:cNvPr>
                <p:cNvSpPr/>
                <p:nvPr/>
              </p:nvSpPr>
              <p:spPr>
                <a:xfrm>
                  <a:off x="5257003" y="3692113"/>
                  <a:ext cx="189505" cy="120068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F52903D-F9ED-469E-AACD-14BD4B407D76}"/>
                  </a:ext>
                </a:extLst>
              </p:cNvPr>
              <p:cNvSpPr/>
              <p:nvPr/>
            </p:nvSpPr>
            <p:spPr bwMode="auto">
              <a:xfrm>
                <a:off x="7169446" y="5137472"/>
                <a:ext cx="149807" cy="14980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E03121-E633-4C56-93E4-9DE553DA5A71}"/>
                </a:ext>
              </a:extLst>
            </p:cNvPr>
            <p:cNvSpPr/>
            <p:nvPr/>
          </p:nvSpPr>
          <p:spPr bwMode="auto">
            <a:xfrm>
              <a:off x="6729393" y="2211671"/>
              <a:ext cx="149807" cy="149807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E1818-2EF6-4FBA-9794-BFFCF85AEFB5}"/>
                </a:ext>
              </a:extLst>
            </p:cNvPr>
            <p:cNvSpPr/>
            <p:nvPr/>
          </p:nvSpPr>
          <p:spPr bwMode="auto">
            <a:xfrm>
              <a:off x="7553282" y="2198478"/>
              <a:ext cx="149807" cy="149807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B464499-4CFC-4B40-A0EF-2756FECE2114}"/>
                </a:ext>
              </a:extLst>
            </p:cNvPr>
            <p:cNvCxnSpPr>
              <a:cxnSpLocks/>
            </p:cNvCxnSpPr>
            <p:nvPr/>
          </p:nvCxnSpPr>
          <p:spPr>
            <a:xfrm>
              <a:off x="3057675" y="1604864"/>
              <a:ext cx="6467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382F06-1410-47AC-8FC6-444E1A4A6FB0}"/>
                </a:ext>
              </a:extLst>
            </p:cNvPr>
            <p:cNvCxnSpPr>
              <a:cxnSpLocks/>
            </p:cNvCxnSpPr>
            <p:nvPr/>
          </p:nvCxnSpPr>
          <p:spPr>
            <a:xfrm>
              <a:off x="6403468" y="1598642"/>
              <a:ext cx="12247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6</cp:revision>
  <dcterms:created xsi:type="dcterms:W3CDTF">2018-04-01T13:05:30Z</dcterms:created>
  <dcterms:modified xsi:type="dcterms:W3CDTF">2018-04-02T09:20:29Z</dcterms:modified>
</cp:coreProperties>
</file>