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>
      <p:cViewPr varScale="1">
        <p:scale>
          <a:sx n="87" d="100"/>
          <a:sy n="87" d="100"/>
        </p:scale>
        <p:origin x="696" y="-9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0" Type="http://schemas.openxmlformats.org/officeDocument/2006/relationships/image" Target="../media/image4.jpe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45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51</cp:revision>
  <dcterms:created xsi:type="dcterms:W3CDTF">2018-04-01T13:05:30Z</dcterms:created>
  <dcterms:modified xsi:type="dcterms:W3CDTF">2018-04-15T14:01:28Z</dcterms:modified>
</cp:coreProperties>
</file>