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>
      <p:cViewPr>
        <p:scale>
          <a:sx n="125" d="100"/>
          <a:sy n="125" d="100"/>
        </p:scale>
        <p:origin x="-26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4201DF-9B73-41D2-BF41-E9A0050F995A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1CD180-C691-4D84-9908-2592D77C54C7}"/>
                </a:ext>
              </a:extLst>
            </p:cNvPr>
            <p:cNvCxnSpPr/>
            <p:nvPr/>
          </p:nvCxnSpPr>
          <p:spPr>
            <a:xfrm>
              <a:off x="1188719" y="2105863"/>
              <a:ext cx="659768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EBF62E-84FD-4F42-8686-96D2CDF37C2C}"/>
                </a:ext>
              </a:extLst>
            </p:cNvPr>
            <p:cNvGrpSpPr/>
            <p:nvPr/>
          </p:nvGrpSpPr>
          <p:grpSpPr>
            <a:xfrm>
              <a:off x="1550930" y="1352237"/>
              <a:ext cx="7518304" cy="3619575"/>
              <a:chOff x="1550930" y="1352237"/>
              <a:chExt cx="7518304" cy="361957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4D6E69-DBD9-4843-83DF-C33D2D70CE60}"/>
                  </a:ext>
                </a:extLst>
              </p:cNvPr>
              <p:cNvSpPr/>
              <p:nvPr/>
            </p:nvSpPr>
            <p:spPr>
              <a:xfrm>
                <a:off x="5810699" y="2122214"/>
                <a:ext cx="590892" cy="132685"/>
              </a:xfrm>
              <a:prstGeom prst="rect">
                <a:avLst/>
              </a:prstGeom>
              <a:solidFill>
                <a:srgbClr val="0563C1"/>
              </a:solidFill>
              <a:ln>
                <a:solidFill>
                  <a:srgbClr val="0563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D5FCC65-D7BF-4228-972B-310D0E42290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2065019" y="1620113"/>
                <a:chExt cx="8750420" cy="421275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894E0B-196D-4819-B81D-E79A19AA731E}"/>
                    </a:ext>
                  </a:extLst>
                </p:cNvPr>
                <p:cNvGrpSpPr/>
                <p:nvPr/>
              </p:nvGrpSpPr>
              <p:grpSpPr>
                <a:xfrm>
                  <a:off x="2065019" y="1620113"/>
                  <a:ext cx="6908201" cy="4212759"/>
                  <a:chOff x="1616432" y="1361334"/>
                  <a:chExt cx="7332554" cy="4471538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8451B37-7EDC-4BFE-B499-E022E9814C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3989" y="1605180"/>
                    <a:ext cx="0" cy="70183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C2353071-AE09-4713-A25D-CFAA589A888C}"/>
                      </a:ext>
                    </a:extLst>
                  </p:cNvPr>
                  <p:cNvGrpSpPr/>
                  <p:nvPr/>
                </p:nvGrpSpPr>
                <p:grpSpPr>
                  <a:xfrm>
                    <a:off x="1616432" y="1361334"/>
                    <a:ext cx="7332554" cy="4471538"/>
                    <a:chOff x="1616432" y="1361334"/>
                    <a:chExt cx="7332554" cy="4471538"/>
                  </a:xfrm>
                </p:grpSpPr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503F33C3-0F40-422B-AFFC-0A59BCFBFB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70718" y="1604864"/>
                      <a:ext cx="1" cy="6897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A9EA7C4C-0DD2-447C-8340-F125988DE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6432" y="5253135"/>
                      <a:ext cx="7332554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Freeform 6">
                      <a:extLst>
                        <a:ext uri="{FF2B5EF4-FFF2-40B4-BE49-F238E27FC236}">
                          <a16:creationId xmlns:a16="http://schemas.microsoft.com/office/drawing/2014/main" id="{58021AEB-702F-4BE2-BE8C-D90490646A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46040" y="2304897"/>
                      <a:ext cx="1831457" cy="294823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528"/>
                        </a:cxn>
                        <a:cxn ang="0">
                          <a:pos x="3216" y="528"/>
                        </a:cxn>
                        <a:cxn ang="0">
                          <a:pos x="3216" y="0"/>
                        </a:cxn>
                      </a:cxnLst>
                      <a:rect l="0" t="0" r="r" b="b"/>
                      <a:pathLst>
                        <a:path w="3216" h="528">
                          <a:moveTo>
                            <a:pt x="0" y="0"/>
                          </a:moveTo>
                          <a:lnTo>
                            <a:pt x="0" y="528"/>
                          </a:lnTo>
                          <a:lnTo>
                            <a:pt x="3216" y="528"/>
                          </a:lnTo>
                          <a:lnTo>
                            <a:pt x="3216" y="0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 w="57150" cap="flat" cmpd="sng">
                      <a:solidFill>
                        <a:schemeClr val="tx1">
                          <a:alpha val="78000"/>
                        </a:schemeClr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F722C922-5779-4187-A3E8-D78E77F764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526980" y="2299228"/>
                      <a:ext cx="0" cy="2949057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triangl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657B6E9-1301-4DD7-9ED5-5184F2D862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5411" y="3499923"/>
                      <a:ext cx="88357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A246440-DD76-4A9D-8AB9-FE1F7B5B9D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82691" y="5129714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B636916F-E631-43D5-AFCF-FB0EFA6E981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92569" y="2224324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73CFDDE-A54D-4C47-93ED-C83A5CBFF56A}"/>
                        </a:ext>
                      </a:extLst>
                    </p:cNvPr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3057594" y="5279521"/>
                      <a:ext cx="1" cy="1840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AA99E7F0-9391-4D18-ADB3-3BE01FBAD3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83114" y="2045186"/>
                      <a:ext cx="595784" cy="519420"/>
                      <a:chOff x="6545089" y="2384266"/>
                      <a:chExt cx="210233" cy="193882"/>
                    </a:xfrm>
                  </p:grpSpPr>
                  <p:sp>
                    <p:nvSpPr>
                      <p:cNvPr id="8" name="AutoShape 174">
                        <a:extLst>
                          <a:ext uri="{FF2B5EF4-FFF2-40B4-BE49-F238E27FC236}">
                            <a16:creationId xmlns:a16="http://schemas.microsoft.com/office/drawing/2014/main" id="{826416CD-FFFE-46F3-BF71-6458DB2A56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6571368" y="2384266"/>
                        <a:ext cx="157675" cy="105156"/>
                      </a:xfrm>
                      <a:prstGeom prst="triangle">
                        <a:avLst>
                          <a:gd name="adj" fmla="val 50000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" name="Line 175">
                        <a:extLst>
                          <a:ext uri="{FF2B5EF4-FFF2-40B4-BE49-F238E27FC236}">
                            <a16:creationId xmlns:a16="http://schemas.microsoft.com/office/drawing/2014/main" id="{69E53567-22C4-4D37-B119-33F1489564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45089" y="2518997"/>
                        <a:ext cx="21023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" name="Line 176">
                        <a:extLst>
                          <a:ext uri="{FF2B5EF4-FFF2-40B4-BE49-F238E27FC236}">
                            <a16:creationId xmlns:a16="http://schemas.microsoft.com/office/drawing/2014/main" id="{514E9AFB-CF9B-49C4-A21C-6AB30C91B67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1368" y="2548573"/>
                        <a:ext cx="157675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" name="Line 177">
                        <a:extLst>
                          <a:ext uri="{FF2B5EF4-FFF2-40B4-BE49-F238E27FC236}">
                            <a16:creationId xmlns:a16="http://schemas.microsoft.com/office/drawing/2014/main" id="{D3338B02-509F-4D1D-AFAE-EDDBF99A0DD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602027" y="2578148"/>
                        <a:ext cx="9526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BA92C151-C849-4CCB-BFD0-5973E5E417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9402" y="5460438"/>
                      <a:ext cx="242887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 of velocity head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F8B4DFB6-15DB-4E5B-B514-1CFBDF2ED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8187" y="5463540"/>
                      <a:ext cx="2454518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 of pressure head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43BB2FE-D7D0-402C-948C-BAF371D9E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3847" y="1361334"/>
                      <a:ext cx="3280445" cy="456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meter of elevation head</a:t>
                      </a:r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C73AE796-6455-43BC-967A-B5E16D783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0522" y="2299767"/>
                      <a:ext cx="2159535" cy="2926983"/>
                      <a:chOff x="4258439" y="2292005"/>
                      <a:chExt cx="2159535" cy="2926983"/>
                    </a:xfrm>
                  </p:grpSpPr>
                  <p:sp>
                    <p:nvSpPr>
                      <p:cNvPr id="46" name="Arrow: U-Turn 45">
                        <a:extLst>
                          <a:ext uri="{FF2B5EF4-FFF2-40B4-BE49-F238E27FC236}">
                            <a16:creationId xmlns:a16="http://schemas.microsoft.com/office/drawing/2014/main" id="{DD82B258-948E-4F43-A1C6-29A1B78DE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0891" y="2292005"/>
                        <a:ext cx="1237083" cy="2926983"/>
                      </a:xfrm>
                      <a:prstGeom prst="uturnArrow">
                        <a:avLst>
                          <a:gd name="adj1" fmla="val 25000"/>
                          <a:gd name="adj2" fmla="val 25000"/>
                          <a:gd name="adj3" fmla="val 25616"/>
                          <a:gd name="adj4" fmla="val 42247"/>
                          <a:gd name="adj5" fmla="val 28422"/>
                        </a:avLst>
                      </a:prstGeom>
                      <a:solidFill>
                        <a:srgbClr val="0563C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9" name="Arrow: U-Turn 48">
                        <a:extLst>
                          <a:ext uri="{FF2B5EF4-FFF2-40B4-BE49-F238E27FC236}">
                            <a16:creationId xmlns:a16="http://schemas.microsoft.com/office/drawing/2014/main" id="{4F4BC159-53C5-4B81-96CA-482C0D0C003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258439" y="2292005"/>
                        <a:ext cx="1234440" cy="2926983"/>
                      </a:xfrm>
                      <a:prstGeom prst="uturnArrow">
                        <a:avLst>
                          <a:gd name="adj1" fmla="val 25000"/>
                          <a:gd name="adj2" fmla="val 25000"/>
                          <a:gd name="adj3" fmla="val 25616"/>
                          <a:gd name="adj4" fmla="val 42247"/>
                          <a:gd name="adj5" fmla="val 28422"/>
                        </a:avLst>
                      </a:prstGeom>
                      <a:solidFill>
                        <a:srgbClr val="0563C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94E1818-2EF6-4FBA-9794-BFFCF85AEF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9085" y="2198478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BB464499-4CFC-4B40-A0EF-2756FECE2114}"/>
                      </a:ext>
                    </a:extLst>
                  </p:cNvPr>
                  <p:cNvCxnSpPr>
                    <a:cxnSpLocks/>
                    <a:endCxn id="44" idx="1"/>
                  </p:cNvCxnSpPr>
                  <p:nvPr/>
                </p:nvCxnSpPr>
                <p:spPr>
                  <a:xfrm flipV="1">
                    <a:off x="3057675" y="1589466"/>
                    <a:ext cx="466172" cy="1539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C382F06-1410-47AC-8FC6-444E1A4A6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8249" y="1598642"/>
                    <a:ext cx="57574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6D39F2-BE75-4427-8417-1AFBEE64EBCE}"/>
                    </a:ext>
                  </a:extLst>
                </p:cNvPr>
                <p:cNvSpPr/>
                <p:nvPr/>
              </p:nvSpPr>
              <p:spPr bwMode="auto">
                <a:xfrm>
                  <a:off x="7136347" y="5170408"/>
                  <a:ext cx="141137" cy="14113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C854EB2-CE05-4BEC-B7FF-353200332BE1}"/>
                    </a:ext>
                  </a:extLst>
                </p:cNvPr>
                <p:cNvCxnSpPr>
                  <a:stCxn id="47" idx="4"/>
                </p:cNvCxnSpPr>
                <p:nvPr/>
              </p:nvCxnSpPr>
              <p:spPr>
                <a:xfrm flipH="1">
                  <a:off x="7206915" y="5311545"/>
                  <a:ext cx="1" cy="1733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1D3C3-CA4E-488C-AC4F-A86359E4E7F2}"/>
                    </a:ext>
                  </a:extLst>
                </p:cNvPr>
                <p:cNvSpPr txBox="1"/>
                <p:nvPr/>
              </p:nvSpPr>
              <p:spPr>
                <a:xfrm>
                  <a:off x="9322370" y="4917810"/>
                  <a:ext cx="1493069" cy="7522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elevation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0C0DBED-AAA5-474E-A50C-11A708625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0870" y="5284827"/>
                  <a:ext cx="446324" cy="64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693F92-883D-441A-9357-57756DF3AF3B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838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630685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50" name="Freeform 31">
            <a:extLst>
              <a:ext uri="{FF2B5EF4-FFF2-40B4-BE49-F238E27FC236}">
                <a16:creationId xmlns:a16="http://schemas.microsoft.com/office/drawing/2014/main" id="{BAAFEA08-D63D-4688-8E35-CC3815C3C9A2}"/>
              </a:ext>
            </a:extLst>
          </p:cNvPr>
          <p:cNvSpPr>
            <a:spLocks/>
          </p:cNvSpPr>
          <p:nvPr/>
        </p:nvSpPr>
        <p:spPr bwMode="auto">
          <a:xfrm>
            <a:off x="8204200" y="4378981"/>
            <a:ext cx="1460500" cy="238125"/>
          </a:xfrm>
          <a:custGeom>
            <a:avLst/>
            <a:gdLst>
              <a:gd name="T0" fmla="*/ 0 w 920"/>
              <a:gd name="T1" fmla="*/ 2 h 162"/>
              <a:gd name="T2" fmla="*/ 920 w 920"/>
              <a:gd name="T3" fmla="*/ 150 h 162"/>
              <a:gd name="T4" fmla="*/ 0 w 920"/>
              <a:gd name="T5" fmla="*/ 150 h 162"/>
              <a:gd name="T6" fmla="*/ 0 w 920"/>
              <a:gd name="T7" fmla="*/ 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920"/>
              <a:gd name="T13" fmla="*/ 0 h 162"/>
              <a:gd name="T14" fmla="*/ 920 w 920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" h="162">
                <a:moveTo>
                  <a:pt x="0" y="2"/>
                </a:moveTo>
                <a:cubicBezTo>
                  <a:pt x="147" y="0"/>
                  <a:pt x="573" y="48"/>
                  <a:pt x="920" y="162"/>
                </a:cubicBezTo>
                <a:cubicBezTo>
                  <a:pt x="573" y="162"/>
                  <a:pt x="156" y="162"/>
                  <a:pt x="0" y="162"/>
                </a:cubicBezTo>
                <a:cubicBezTo>
                  <a:pt x="0" y="36"/>
                  <a:pt x="0" y="126"/>
                  <a:pt x="0" y="2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B78F2F-7552-4E64-A00E-86968E9934FA}"/>
                    </a:ext>
                  </a:extLst>
                </p:cNvPr>
                <p:cNvSpPr/>
                <p:nvPr/>
              </p:nvSpPr>
              <p:spPr>
                <a:xfrm>
                  <a:off x="8472735" y="2973970"/>
                  <a:ext cx="6460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𝛥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B78F2F-7552-4E64-A00E-86968E993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735" y="2973970"/>
                  <a:ext cx="64606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45FB6F4-777A-4930-A154-05E02116D6CF}"/>
                    </a:ext>
                  </a:extLst>
                </p:cNvPr>
                <p:cNvSpPr/>
                <p:nvPr/>
              </p:nvSpPr>
              <p:spPr>
                <a:xfrm>
                  <a:off x="4572000" y="2158899"/>
                  <a:ext cx="6460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𝛥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45FB6F4-777A-4930-A154-05E02116D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158899"/>
                  <a:ext cx="64606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89295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802650" y="11273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CEEB624-6923-4651-9DD2-66D5F3453473}"/>
              </a:ext>
            </a:extLst>
          </p:cNvPr>
          <p:cNvGrpSpPr/>
          <p:nvPr/>
        </p:nvGrpSpPr>
        <p:grpSpPr>
          <a:xfrm>
            <a:off x="-675315" y="209906"/>
            <a:ext cx="9124415" cy="6574077"/>
            <a:chOff x="-675315" y="209906"/>
            <a:chExt cx="9124415" cy="657407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99C6D23-EB6F-4129-8010-37709C11ED81}"/>
                </a:ext>
              </a:extLst>
            </p:cNvPr>
            <p:cNvGrpSpPr/>
            <p:nvPr/>
          </p:nvGrpSpPr>
          <p:grpSpPr>
            <a:xfrm>
              <a:off x="-675315" y="209906"/>
              <a:ext cx="9124415" cy="6574077"/>
              <a:chOff x="-675315" y="209906"/>
              <a:chExt cx="9124415" cy="65740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84BB295-0E77-42D9-BF3C-AF28CE585F7E}"/>
                  </a:ext>
                </a:extLst>
              </p:cNvPr>
              <p:cNvGrpSpPr/>
              <p:nvPr/>
            </p:nvGrpSpPr>
            <p:grpSpPr>
              <a:xfrm>
                <a:off x="5980111" y="3352800"/>
                <a:ext cx="2180909" cy="3036836"/>
                <a:chOff x="5903911" y="3416708"/>
                <a:chExt cx="2257109" cy="312125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1CC6B32-FCCF-4BC7-8BCD-2E24513D896E}"/>
                    </a:ext>
                  </a:extLst>
                </p:cNvPr>
                <p:cNvSpPr/>
                <p:nvPr/>
              </p:nvSpPr>
              <p:spPr>
                <a:xfrm>
                  <a:off x="5919151" y="3416708"/>
                  <a:ext cx="2180909" cy="3029812"/>
                </a:xfrm>
                <a:prstGeom prst="rect">
                  <a:avLst/>
                </a:prstGeom>
                <a:solidFill>
                  <a:srgbClr val="0563C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5CDBDC1-713D-4036-8580-0748843A3F28}"/>
                    </a:ext>
                  </a:extLst>
                </p:cNvPr>
                <p:cNvSpPr/>
                <p:nvPr/>
              </p:nvSpPr>
              <p:spPr>
                <a:xfrm>
                  <a:off x="5903911" y="6393180"/>
                  <a:ext cx="2257109" cy="144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55AF894-2422-4F23-9F71-051C9591AE38}"/>
                  </a:ext>
                </a:extLst>
              </p:cNvPr>
              <p:cNvGrpSpPr/>
              <p:nvPr/>
            </p:nvGrpSpPr>
            <p:grpSpPr>
              <a:xfrm rot="5400000">
                <a:off x="2596456" y="132777"/>
                <a:ext cx="2240080" cy="4527232"/>
                <a:chOff x="5903911" y="3416708"/>
                <a:chExt cx="2257109" cy="312125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82D0894-5558-4721-9FC6-290292E7A6D2}"/>
                    </a:ext>
                  </a:extLst>
                </p:cNvPr>
                <p:cNvSpPr/>
                <p:nvPr/>
              </p:nvSpPr>
              <p:spPr>
                <a:xfrm>
                  <a:off x="5919151" y="3416708"/>
                  <a:ext cx="2180909" cy="3029812"/>
                </a:xfrm>
                <a:prstGeom prst="rect">
                  <a:avLst/>
                </a:prstGeom>
                <a:solidFill>
                  <a:srgbClr val="0563C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6B5838A-68D1-4494-80A9-C47364271BF9}"/>
                    </a:ext>
                  </a:extLst>
                </p:cNvPr>
                <p:cNvSpPr/>
                <p:nvPr/>
              </p:nvSpPr>
              <p:spPr>
                <a:xfrm>
                  <a:off x="5903911" y="6393180"/>
                  <a:ext cx="2257109" cy="144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FA615E1-1E85-450E-98FD-4DCE2103D905}"/>
                  </a:ext>
                </a:extLst>
              </p:cNvPr>
              <p:cNvGrpSpPr/>
              <p:nvPr/>
            </p:nvGrpSpPr>
            <p:grpSpPr>
              <a:xfrm>
                <a:off x="3756660" y="1290900"/>
                <a:ext cx="4343400" cy="4276165"/>
                <a:chOff x="3092096" y="1290900"/>
                <a:chExt cx="5007964" cy="5141864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0B741AF-1D91-4130-9E36-A76340F58F8A}"/>
                    </a:ext>
                  </a:extLst>
                </p:cNvPr>
                <p:cNvSpPr/>
                <p:nvPr/>
              </p:nvSpPr>
              <p:spPr>
                <a:xfrm>
                  <a:off x="5585460" y="1290900"/>
                  <a:ext cx="2514600" cy="2583662"/>
                </a:xfrm>
                <a:custGeom>
                  <a:avLst/>
                  <a:gdLst>
                    <a:gd name="connsiteX0" fmla="*/ 0 w 1607820"/>
                    <a:gd name="connsiteY0" fmla="*/ 0 h 1651977"/>
                    <a:gd name="connsiteX1" fmla="*/ 1607820 w 1607820"/>
                    <a:gd name="connsiteY1" fmla="*/ 1651977 h 1651977"/>
                    <a:gd name="connsiteX2" fmla="*/ 0 w 1607820"/>
                    <a:gd name="connsiteY2" fmla="*/ 1651977 h 165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7820" h="1651977">
                      <a:moveTo>
                        <a:pt x="0" y="0"/>
                      </a:moveTo>
                      <a:cubicBezTo>
                        <a:pt x="887974" y="0"/>
                        <a:pt x="1607820" y="739615"/>
                        <a:pt x="1607820" y="1651977"/>
                      </a:cubicBezTo>
                      <a:lnTo>
                        <a:pt x="0" y="1651977"/>
                      </a:lnTo>
                      <a:close/>
                    </a:path>
                  </a:pathLst>
                </a:custGeom>
                <a:solidFill>
                  <a:srgbClr val="0563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5E3E0FEE-71A6-4057-8EA6-57DE6BDE999D}"/>
                    </a:ext>
                  </a:extLst>
                </p:cNvPr>
                <p:cNvSpPr/>
                <p:nvPr/>
              </p:nvSpPr>
              <p:spPr>
                <a:xfrm>
                  <a:off x="3092096" y="1290900"/>
                  <a:ext cx="5007964" cy="5141864"/>
                </a:xfrm>
                <a:prstGeom prst="arc">
                  <a:avLst>
                    <a:gd name="adj1" fmla="val 16175862"/>
                    <a:gd name="adj2" fmla="val 19246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07423D-D352-478E-9B48-C00C71E3ABA1}"/>
                  </a:ext>
                </a:extLst>
              </p:cNvPr>
              <p:cNvSpPr/>
              <p:nvPr/>
            </p:nvSpPr>
            <p:spPr>
              <a:xfrm>
                <a:off x="3407620" y="2732909"/>
                <a:ext cx="2585158" cy="1539584"/>
              </a:xfrm>
              <a:prstGeom prst="arc">
                <a:avLst>
                  <a:gd name="adj1" fmla="val 12455087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66C3FC1-6BB3-4566-B8E5-1B9BCE4C5EDF}"/>
                  </a:ext>
                </a:extLst>
              </p:cNvPr>
              <p:cNvSpPr/>
              <p:nvPr/>
            </p:nvSpPr>
            <p:spPr>
              <a:xfrm rot="10800000">
                <a:off x="-675315" y="209906"/>
                <a:ext cx="5179220" cy="3244156"/>
              </a:xfrm>
              <a:prstGeom prst="arc">
                <a:avLst>
                  <a:gd name="adj1" fmla="val 12694580"/>
                  <a:gd name="adj2" fmla="val 161219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ine 26">
                <a:extLst>
                  <a:ext uri="{FF2B5EF4-FFF2-40B4-BE49-F238E27FC236}">
                    <a16:creationId xmlns:a16="http://schemas.microsoft.com/office/drawing/2014/main" id="{9B0A763B-8628-4072-9E85-909D65112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320" y="1088106"/>
                <a:ext cx="0" cy="2848893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26">
                <a:extLst>
                  <a:ext uri="{FF2B5EF4-FFF2-40B4-BE49-F238E27FC236}">
                    <a16:creationId xmlns:a16="http://schemas.microsoft.com/office/drawing/2014/main" id="{41731539-2EBD-4BF2-AD1D-E5C608B26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2280" y="4675783"/>
                <a:ext cx="2906820" cy="3250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858087B7-F992-4E26-A9E7-47728BD9ED43}"/>
                  </a:ext>
                </a:extLst>
              </p:cNvPr>
              <p:cNvSpPr/>
              <p:nvPr/>
            </p:nvSpPr>
            <p:spPr bwMode="auto">
              <a:xfrm rot="15320127" flipH="1">
                <a:off x="4803957" y="2676495"/>
                <a:ext cx="603974" cy="873696"/>
              </a:xfrm>
              <a:prstGeom prst="arc">
                <a:avLst>
                  <a:gd name="adj1" fmla="val 8604033"/>
                  <a:gd name="adj2" fmla="val 12177185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A4834431-8F1A-4E31-ADA7-E872F392BF62}"/>
                  </a:ext>
                </a:extLst>
              </p:cNvPr>
              <p:cNvSpPr/>
              <p:nvPr/>
            </p:nvSpPr>
            <p:spPr bwMode="auto">
              <a:xfrm rot="15320127" flipH="1">
                <a:off x="4814482" y="2549661"/>
                <a:ext cx="624209" cy="1123950"/>
              </a:xfrm>
              <a:prstGeom prst="arc">
                <a:avLst>
                  <a:gd name="adj1" fmla="val 12771106"/>
                  <a:gd name="adj2" fmla="val 17234305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23FE6AF-CC36-416E-8080-41DCB901DDE9}"/>
                  </a:ext>
                </a:extLst>
              </p:cNvPr>
              <p:cNvSpPr/>
              <p:nvPr/>
            </p:nvSpPr>
            <p:spPr bwMode="auto">
              <a:xfrm rot="16016901" flipH="1">
                <a:off x="5116072" y="2077057"/>
                <a:ext cx="624209" cy="1997067"/>
              </a:xfrm>
              <a:prstGeom prst="arc">
                <a:avLst>
                  <a:gd name="adj1" fmla="val 17417168"/>
                  <a:gd name="adj2" fmla="val 255157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A0E0B5D3-4B85-4386-B40F-CA68098F25D1}"/>
                  </a:ext>
                </a:extLst>
              </p:cNvPr>
              <p:cNvSpPr/>
              <p:nvPr/>
            </p:nvSpPr>
            <p:spPr bwMode="auto">
              <a:xfrm rot="15320127" flipH="1">
                <a:off x="3865278" y="2558541"/>
                <a:ext cx="624209" cy="1123950"/>
              </a:xfrm>
              <a:prstGeom prst="arc">
                <a:avLst>
                  <a:gd name="adj1" fmla="val 13601453"/>
                  <a:gd name="adj2" fmla="val 17234305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1C42B89B-FA01-419D-BE2E-D7B51AF8332E}"/>
                  </a:ext>
                </a:extLst>
              </p:cNvPr>
              <p:cNvSpPr/>
              <p:nvPr/>
            </p:nvSpPr>
            <p:spPr bwMode="auto">
              <a:xfrm rot="15320127" flipH="1">
                <a:off x="3603060" y="2809150"/>
                <a:ext cx="623413" cy="622731"/>
              </a:xfrm>
              <a:prstGeom prst="arc">
                <a:avLst>
                  <a:gd name="adj1" fmla="val 19579062"/>
                  <a:gd name="adj2" fmla="val 3470864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FF092EC8-8786-4C7D-B0E2-D4D325AF448B}"/>
                  </a:ext>
                </a:extLst>
              </p:cNvPr>
              <p:cNvSpPr/>
              <p:nvPr/>
            </p:nvSpPr>
            <p:spPr bwMode="auto">
              <a:xfrm rot="15320127" flipH="1">
                <a:off x="3663842" y="2855423"/>
                <a:ext cx="472614" cy="622731"/>
              </a:xfrm>
              <a:prstGeom prst="arc">
                <a:avLst>
                  <a:gd name="adj1" fmla="val 4721018"/>
                  <a:gd name="adj2" fmla="val 8206827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HN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009A2FB1-2F9D-491C-9E3F-40E4AB9472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19983" y="3262694"/>
                <a:ext cx="263929" cy="160210"/>
              </a:xfrm>
              <a:custGeom>
                <a:avLst/>
                <a:gdLst>
                  <a:gd name="T0" fmla="*/ 15 w 155"/>
                  <a:gd name="T1" fmla="*/ 0 h 64"/>
                  <a:gd name="T2" fmla="*/ 153 w 155"/>
                  <a:gd name="T3" fmla="*/ 54 h 64"/>
                  <a:gd name="T4" fmla="*/ 0 w 155"/>
                  <a:gd name="T5" fmla="*/ 63 h 64"/>
                  <a:gd name="T6" fmla="*/ 0 60000 65536"/>
                  <a:gd name="T7" fmla="*/ 0 60000 65536"/>
                  <a:gd name="T8" fmla="*/ 0 60000 65536"/>
                  <a:gd name="T9" fmla="*/ 0 w 155"/>
                  <a:gd name="T10" fmla="*/ 0 h 64"/>
                  <a:gd name="T11" fmla="*/ 155 w 155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5" h="64">
                    <a:moveTo>
                      <a:pt x="15" y="0"/>
                    </a:moveTo>
                    <a:cubicBezTo>
                      <a:pt x="85" y="22"/>
                      <a:pt x="155" y="44"/>
                      <a:pt x="153" y="54"/>
                    </a:cubicBezTo>
                    <a:cubicBezTo>
                      <a:pt x="151" y="64"/>
                      <a:pt x="75" y="63"/>
                      <a:pt x="0" y="63"/>
                    </a:cubicBezTo>
                  </a:path>
                </a:pathLst>
              </a:cu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8962A10C-DE30-41B6-BDCF-366FE4CCFB91}"/>
                  </a:ext>
                </a:extLst>
              </p:cNvPr>
              <p:cNvSpPr/>
              <p:nvPr/>
            </p:nvSpPr>
            <p:spPr>
              <a:xfrm rot="18216207">
                <a:off x="5556987" y="2914319"/>
                <a:ext cx="113351" cy="1112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C98115E6-F3E6-436E-8F03-D4D4D544639D}"/>
                  </a:ext>
                </a:extLst>
              </p:cNvPr>
              <p:cNvSpPr/>
              <p:nvPr/>
            </p:nvSpPr>
            <p:spPr>
              <a:xfrm rot="15890172">
                <a:off x="4449220" y="2682790"/>
                <a:ext cx="113351" cy="1112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6804358-6634-474B-B1D6-A673566E8B5F}"/>
                  </a:ext>
                </a:extLst>
              </p:cNvPr>
              <p:cNvSpPr/>
              <p:nvPr/>
            </p:nvSpPr>
            <p:spPr>
              <a:xfrm rot="14542121">
                <a:off x="3336899" y="3105871"/>
                <a:ext cx="113351" cy="1112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DB00D8A-611B-406F-AEC3-6852A44F6841}"/>
                  </a:ext>
                </a:extLst>
              </p:cNvPr>
              <p:cNvCxnSpPr/>
              <p:nvPr/>
            </p:nvCxnSpPr>
            <p:spPr>
              <a:xfrm flipV="1">
                <a:off x="7091680" y="4746903"/>
                <a:ext cx="0" cy="203708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0EC5005-04A0-4786-9255-B94868F530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16" y="2306320"/>
                <a:ext cx="281871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451C67-42A3-468B-A5D8-4B930798B0E2}"/>
                  </a:ext>
                </a:extLst>
              </p:cNvPr>
              <p:cNvSpPr txBox="1"/>
              <p:nvPr/>
            </p:nvSpPr>
            <p:spPr>
              <a:xfrm>
                <a:off x="4551022" y="3849808"/>
                <a:ext cx="35939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B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C71D36-32D1-4076-85C2-18C0A85A6693}"/>
                  </a:ext>
                </a:extLst>
              </p:cNvPr>
              <p:cNvSpPr txBox="1"/>
              <p:nvPr/>
            </p:nvSpPr>
            <p:spPr>
              <a:xfrm>
                <a:off x="5264750" y="4443295"/>
                <a:ext cx="37061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A</a:t>
                </a:r>
              </a:p>
            </p:txBody>
          </p:sp>
        </p:grpSp>
        <p:sp>
          <p:nvSpPr>
            <p:cNvPr id="62" name="Line 26">
              <a:extLst>
                <a:ext uri="{FF2B5EF4-FFF2-40B4-BE49-F238E27FC236}">
                  <a16:creationId xmlns:a16="http://schemas.microsoft.com/office/drawing/2014/main" id="{9A87FEAD-DB7F-402F-BD52-DC8F27C49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247" y="1057626"/>
              <a:ext cx="0" cy="28488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1946949" y="3819328"/>
              <a:ext cx="35618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38</cp:revision>
  <dcterms:created xsi:type="dcterms:W3CDTF">2018-04-01T13:05:30Z</dcterms:created>
  <dcterms:modified xsi:type="dcterms:W3CDTF">2018-04-10T12:04:16Z</dcterms:modified>
</cp:coreProperties>
</file>