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720" r:id="rId1"/>
  </p:sldMasterIdLst>
  <p:notesMasterIdLst>
    <p:notesMasterId r:id="rId35"/>
  </p:notesMasterIdLst>
  <p:handoutMasterIdLst>
    <p:handoutMasterId r:id="rId36"/>
  </p:handoutMasterIdLst>
  <p:sldIdLst>
    <p:sldId id="326" r:id="rId2"/>
    <p:sldId id="501" r:id="rId3"/>
    <p:sldId id="502" r:id="rId4"/>
    <p:sldId id="324" r:id="rId5"/>
    <p:sldId id="357" r:id="rId6"/>
    <p:sldId id="486" r:id="rId7"/>
    <p:sldId id="488" r:id="rId8"/>
    <p:sldId id="487" r:id="rId9"/>
    <p:sldId id="481" r:id="rId10"/>
    <p:sldId id="484" r:id="rId11"/>
    <p:sldId id="356" r:id="rId12"/>
    <p:sldId id="503" r:id="rId13"/>
    <p:sldId id="358" r:id="rId14"/>
    <p:sldId id="355" r:id="rId15"/>
    <p:sldId id="479" r:id="rId16"/>
    <p:sldId id="471" r:id="rId17"/>
    <p:sldId id="499" r:id="rId18"/>
    <p:sldId id="451" r:id="rId19"/>
    <p:sldId id="490" r:id="rId20"/>
    <p:sldId id="408" r:id="rId21"/>
    <p:sldId id="491" r:id="rId22"/>
    <p:sldId id="489" r:id="rId23"/>
    <p:sldId id="497" r:id="rId24"/>
    <p:sldId id="454" r:id="rId25"/>
    <p:sldId id="482" r:id="rId26"/>
    <p:sldId id="485" r:id="rId27"/>
    <p:sldId id="492" r:id="rId28"/>
    <p:sldId id="480" r:id="rId29"/>
    <p:sldId id="464" r:id="rId30"/>
    <p:sldId id="463" r:id="rId31"/>
    <p:sldId id="462" r:id="rId32"/>
    <p:sldId id="500" r:id="rId33"/>
    <p:sldId id="472" r:id="rId34"/>
  </p:sldIdLst>
  <p:sldSz cx="9144000" cy="6858000" type="screen4x3"/>
  <p:notesSz cx="6858000" cy="9144000"/>
  <p:defaultTextStyle>
    <a:defPPr>
      <a:defRPr lang="en-US"/>
    </a:defPPr>
    <a:lvl1pPr algn="l" rtl="0" eaLnBrk="0" fontAlgn="base" hangingPunct="0">
      <a:spcBef>
        <a:spcPct val="0"/>
      </a:spcBef>
      <a:spcAft>
        <a:spcPct val="0"/>
      </a:spcAft>
      <a:defRPr sz="28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8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8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8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800" kern="1200">
        <a:solidFill>
          <a:schemeClr val="tx1"/>
        </a:solidFill>
        <a:latin typeface="Times New Roman" pitchFamily="18" charset="0"/>
        <a:ea typeface="+mn-ea"/>
        <a:cs typeface="+mn-cs"/>
      </a:defRPr>
    </a:lvl5pPr>
    <a:lvl6pPr marL="2286000" algn="l" defTabSz="914400" rtl="0" eaLnBrk="1" latinLnBrk="0" hangingPunct="1">
      <a:defRPr sz="2800" kern="1200">
        <a:solidFill>
          <a:schemeClr val="tx1"/>
        </a:solidFill>
        <a:latin typeface="Times New Roman" pitchFamily="18" charset="0"/>
        <a:ea typeface="+mn-ea"/>
        <a:cs typeface="+mn-cs"/>
      </a:defRPr>
    </a:lvl6pPr>
    <a:lvl7pPr marL="2743200" algn="l" defTabSz="914400" rtl="0" eaLnBrk="1" latinLnBrk="0" hangingPunct="1">
      <a:defRPr sz="2800" kern="1200">
        <a:solidFill>
          <a:schemeClr val="tx1"/>
        </a:solidFill>
        <a:latin typeface="Times New Roman" pitchFamily="18" charset="0"/>
        <a:ea typeface="+mn-ea"/>
        <a:cs typeface="+mn-cs"/>
      </a:defRPr>
    </a:lvl7pPr>
    <a:lvl8pPr marL="3200400" algn="l" defTabSz="914400" rtl="0" eaLnBrk="1" latinLnBrk="0" hangingPunct="1">
      <a:defRPr sz="2800" kern="1200">
        <a:solidFill>
          <a:schemeClr val="tx1"/>
        </a:solidFill>
        <a:latin typeface="Times New Roman" pitchFamily="18" charset="0"/>
        <a:ea typeface="+mn-ea"/>
        <a:cs typeface="+mn-cs"/>
      </a:defRPr>
    </a:lvl8pPr>
    <a:lvl9pPr marL="3657600" algn="l" defTabSz="914400" rtl="0" eaLnBrk="1" latinLnBrk="0" hangingPunct="1">
      <a:defRPr sz="2800" kern="1200">
        <a:solidFill>
          <a:schemeClr val="tx1"/>
        </a:solidFill>
        <a:latin typeface="Times New Roman" pitchFamily="18" charset="0"/>
        <a:ea typeface="+mn-ea"/>
        <a:cs typeface="+mn-cs"/>
      </a:defRPr>
    </a:lvl9pPr>
  </p:defaultTextStyle>
  <p:extLst>
    <p:ext uri="{521415D9-36F7-43E2-AB2F-B90AF26B5E84}">
      <p14:sectionLst xmlns:p14="http://schemas.microsoft.com/office/powerpoint/2010/main">
        <p14:section name="Default Section" id="{5C84E40C-89E4-4185-AFFD-E5FDE69B315E}">
          <p14:sldIdLst>
            <p14:sldId id="326"/>
          </p14:sldIdLst>
        </p14:section>
        <p14:section name="Fractals" id="{7319211E-4114-4BAC-A65E-550E09CD720A}">
          <p14:sldIdLst>
            <p14:sldId id="501"/>
            <p14:sldId id="502"/>
            <p14:sldId id="324"/>
          </p14:sldIdLst>
        </p14:section>
        <p14:section name="Collisions" id="{454D7892-67ED-4F89-A10A-B8B8BBF63EB7}">
          <p14:sldIdLst>
            <p14:sldId id="357"/>
            <p14:sldId id="486"/>
            <p14:sldId id="488"/>
            <p14:sldId id="487"/>
            <p14:sldId id="481"/>
            <p14:sldId id="484"/>
            <p14:sldId id="356"/>
            <p14:sldId id="503"/>
            <p14:sldId id="358"/>
            <p14:sldId id="355"/>
            <p14:sldId id="479"/>
            <p14:sldId id="471"/>
            <p14:sldId id="499"/>
            <p14:sldId id="451"/>
            <p14:sldId id="490"/>
            <p14:sldId id="408"/>
            <p14:sldId id="491"/>
            <p14:sldId id="489"/>
            <p14:sldId id="497"/>
            <p14:sldId id="454"/>
            <p14:sldId id="482"/>
            <p14:sldId id="485"/>
            <p14:sldId id="492"/>
            <p14:sldId id="480"/>
            <p14:sldId id="464"/>
            <p14:sldId id="463"/>
            <p14:sldId id="462"/>
            <p14:sldId id="500"/>
            <p14:sldId id="472"/>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5410"/>
    <a:srgbClr val="C0BFFF"/>
    <a:srgbClr val="009900"/>
    <a:srgbClr val="FF00FF"/>
    <a:srgbClr val="B9E8FF"/>
    <a:srgbClr val="F14343"/>
    <a:srgbClr val="6BFDD7"/>
    <a:srgbClr val="6AFE98"/>
    <a:srgbClr val="6AFE78"/>
    <a:srgbClr val="6AFE8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099" autoAdjust="0"/>
    <p:restoredTop sz="94748" autoAdjust="0"/>
  </p:normalViewPr>
  <p:slideViewPr>
    <p:cSldViewPr snapToGrid="0">
      <p:cViewPr varScale="1">
        <p:scale>
          <a:sx n="71" d="100"/>
          <a:sy n="71" d="100"/>
        </p:scale>
        <p:origin x="-852" y="-96"/>
      </p:cViewPr>
      <p:guideLst>
        <p:guide orient="horz" pos="2160"/>
        <p:guide pos="2880"/>
      </p:guideLst>
    </p:cSldViewPr>
  </p:slideViewPr>
  <p:outlineViewPr>
    <p:cViewPr>
      <p:scale>
        <a:sx n="33" d="100"/>
        <a:sy n="33" d="100"/>
      </p:scale>
      <p:origin x="0" y="64458"/>
    </p:cViewPr>
  </p:outlineViewPr>
  <p:notesTextViewPr>
    <p:cViewPr>
      <p:scale>
        <a:sx n="100" d="100"/>
        <a:sy n="100" d="100"/>
      </p:scale>
      <p:origin x="0" y="0"/>
    </p:cViewPr>
  </p:notesTextViewPr>
  <p:sorterViewPr>
    <p:cViewPr>
      <p:scale>
        <a:sx n="70" d="100"/>
        <a:sy n="70" d="100"/>
      </p:scale>
      <p:origin x="0" y="2550"/>
    </p:cViewPr>
  </p:sorterViewPr>
  <p:notesViewPr>
    <p:cSldViewPr snapToGrid="0">
      <p:cViewPr varScale="1">
        <p:scale>
          <a:sx n="102" d="100"/>
          <a:sy n="102" d="100"/>
        </p:scale>
        <p:origin x="-3474"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8" Type="http://schemas.openxmlformats.org/officeDocument/2006/relationships/image" Target="../media/image61.wmf"/><Relationship Id="rId13" Type="http://schemas.openxmlformats.org/officeDocument/2006/relationships/image" Target="../media/image66.wmf"/><Relationship Id="rId3" Type="http://schemas.openxmlformats.org/officeDocument/2006/relationships/image" Target="../media/image56.wmf"/><Relationship Id="rId7" Type="http://schemas.openxmlformats.org/officeDocument/2006/relationships/image" Target="../media/image60.wmf"/><Relationship Id="rId12" Type="http://schemas.openxmlformats.org/officeDocument/2006/relationships/image" Target="../media/image65.wmf"/><Relationship Id="rId2" Type="http://schemas.openxmlformats.org/officeDocument/2006/relationships/image" Target="../media/image55.wmf"/><Relationship Id="rId1" Type="http://schemas.openxmlformats.org/officeDocument/2006/relationships/image" Target="../media/image54.wmf"/><Relationship Id="rId6" Type="http://schemas.openxmlformats.org/officeDocument/2006/relationships/image" Target="../media/image59.wmf"/><Relationship Id="rId11" Type="http://schemas.openxmlformats.org/officeDocument/2006/relationships/image" Target="../media/image64.wmf"/><Relationship Id="rId5" Type="http://schemas.openxmlformats.org/officeDocument/2006/relationships/image" Target="../media/image58.wmf"/><Relationship Id="rId10" Type="http://schemas.openxmlformats.org/officeDocument/2006/relationships/image" Target="../media/image63.wmf"/><Relationship Id="rId4" Type="http://schemas.openxmlformats.org/officeDocument/2006/relationships/image" Target="../media/image57.wmf"/><Relationship Id="rId9" Type="http://schemas.openxmlformats.org/officeDocument/2006/relationships/image" Target="../media/image62.wmf"/></Relationships>
</file>

<file path=ppt/drawings/_rels/vmlDrawing11.vml.rels><?xml version="1.0" encoding="UTF-8" standalone="yes"?>
<Relationships xmlns="http://schemas.openxmlformats.org/package/2006/relationships"><Relationship Id="rId8" Type="http://schemas.openxmlformats.org/officeDocument/2006/relationships/image" Target="../media/image74.wmf"/><Relationship Id="rId13" Type="http://schemas.openxmlformats.org/officeDocument/2006/relationships/image" Target="../media/image79.wmf"/><Relationship Id="rId18" Type="http://schemas.openxmlformats.org/officeDocument/2006/relationships/image" Target="../media/image84.wmf"/><Relationship Id="rId3" Type="http://schemas.openxmlformats.org/officeDocument/2006/relationships/image" Target="../media/image69.wmf"/><Relationship Id="rId21" Type="http://schemas.openxmlformats.org/officeDocument/2006/relationships/image" Target="../media/image87.wmf"/><Relationship Id="rId7" Type="http://schemas.openxmlformats.org/officeDocument/2006/relationships/image" Target="../media/image73.wmf"/><Relationship Id="rId12" Type="http://schemas.openxmlformats.org/officeDocument/2006/relationships/image" Target="../media/image78.wmf"/><Relationship Id="rId17" Type="http://schemas.openxmlformats.org/officeDocument/2006/relationships/image" Target="../media/image83.wmf"/><Relationship Id="rId2" Type="http://schemas.openxmlformats.org/officeDocument/2006/relationships/image" Target="../media/image68.wmf"/><Relationship Id="rId16" Type="http://schemas.openxmlformats.org/officeDocument/2006/relationships/image" Target="../media/image82.wmf"/><Relationship Id="rId20" Type="http://schemas.openxmlformats.org/officeDocument/2006/relationships/image" Target="../media/image86.wmf"/><Relationship Id="rId1" Type="http://schemas.openxmlformats.org/officeDocument/2006/relationships/image" Target="../media/image67.wmf"/><Relationship Id="rId6" Type="http://schemas.openxmlformats.org/officeDocument/2006/relationships/image" Target="../media/image72.wmf"/><Relationship Id="rId11" Type="http://schemas.openxmlformats.org/officeDocument/2006/relationships/image" Target="../media/image77.wmf"/><Relationship Id="rId24" Type="http://schemas.openxmlformats.org/officeDocument/2006/relationships/image" Target="../media/image90.wmf"/><Relationship Id="rId5" Type="http://schemas.openxmlformats.org/officeDocument/2006/relationships/image" Target="../media/image71.wmf"/><Relationship Id="rId15" Type="http://schemas.openxmlformats.org/officeDocument/2006/relationships/image" Target="../media/image81.wmf"/><Relationship Id="rId23" Type="http://schemas.openxmlformats.org/officeDocument/2006/relationships/image" Target="../media/image89.wmf"/><Relationship Id="rId10" Type="http://schemas.openxmlformats.org/officeDocument/2006/relationships/image" Target="../media/image76.wmf"/><Relationship Id="rId19" Type="http://schemas.openxmlformats.org/officeDocument/2006/relationships/image" Target="../media/image85.wmf"/><Relationship Id="rId4" Type="http://schemas.openxmlformats.org/officeDocument/2006/relationships/image" Target="../media/image70.wmf"/><Relationship Id="rId9" Type="http://schemas.openxmlformats.org/officeDocument/2006/relationships/image" Target="../media/image75.wmf"/><Relationship Id="rId14" Type="http://schemas.openxmlformats.org/officeDocument/2006/relationships/image" Target="../media/image80.wmf"/><Relationship Id="rId22" Type="http://schemas.openxmlformats.org/officeDocument/2006/relationships/image" Target="../media/image88.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93.wmf"/><Relationship Id="rId2" Type="http://schemas.openxmlformats.org/officeDocument/2006/relationships/image" Target="../media/image92.wmf"/><Relationship Id="rId1" Type="http://schemas.openxmlformats.org/officeDocument/2006/relationships/image" Target="../media/image91.wmf"/><Relationship Id="rId6" Type="http://schemas.openxmlformats.org/officeDocument/2006/relationships/image" Target="../media/image96.wmf"/><Relationship Id="rId5" Type="http://schemas.openxmlformats.org/officeDocument/2006/relationships/image" Target="../media/image95.wmf"/><Relationship Id="rId4" Type="http://schemas.openxmlformats.org/officeDocument/2006/relationships/image" Target="../media/image94.wmf"/></Relationships>
</file>

<file path=ppt/drawings/_rels/vmlDrawing13.vml.rels><?xml version="1.0" encoding="UTF-8" standalone="yes"?>
<Relationships xmlns="http://schemas.openxmlformats.org/package/2006/relationships"><Relationship Id="rId8" Type="http://schemas.openxmlformats.org/officeDocument/2006/relationships/image" Target="../media/image104.wmf"/><Relationship Id="rId3" Type="http://schemas.openxmlformats.org/officeDocument/2006/relationships/image" Target="../media/image99.wmf"/><Relationship Id="rId7" Type="http://schemas.openxmlformats.org/officeDocument/2006/relationships/image" Target="../media/image103.wmf"/><Relationship Id="rId2" Type="http://schemas.openxmlformats.org/officeDocument/2006/relationships/image" Target="../media/image98.wmf"/><Relationship Id="rId1" Type="http://schemas.openxmlformats.org/officeDocument/2006/relationships/image" Target="../media/image97.wmf"/><Relationship Id="rId6" Type="http://schemas.openxmlformats.org/officeDocument/2006/relationships/image" Target="../media/image102.wmf"/><Relationship Id="rId11" Type="http://schemas.openxmlformats.org/officeDocument/2006/relationships/image" Target="../media/image107.wmf"/><Relationship Id="rId5" Type="http://schemas.openxmlformats.org/officeDocument/2006/relationships/image" Target="../media/image101.wmf"/><Relationship Id="rId10" Type="http://schemas.openxmlformats.org/officeDocument/2006/relationships/image" Target="../media/image106.wmf"/><Relationship Id="rId4" Type="http://schemas.openxmlformats.org/officeDocument/2006/relationships/image" Target="../media/image100.wmf"/><Relationship Id="rId9" Type="http://schemas.openxmlformats.org/officeDocument/2006/relationships/image" Target="../media/image105.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111.wmf"/><Relationship Id="rId1" Type="http://schemas.openxmlformats.org/officeDocument/2006/relationships/image" Target="../media/image110.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114.wmf"/><Relationship Id="rId1" Type="http://schemas.openxmlformats.org/officeDocument/2006/relationships/image" Target="../media/image113.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17.wmf"/><Relationship Id="rId1" Type="http://schemas.openxmlformats.org/officeDocument/2006/relationships/image" Target="../media/image116.wmf"/></Relationships>
</file>

<file path=ppt/drawings/_rels/vmlDrawing17.vml.rels><?xml version="1.0" encoding="UTF-8" standalone="yes"?>
<Relationships xmlns="http://schemas.openxmlformats.org/package/2006/relationships"><Relationship Id="rId8" Type="http://schemas.openxmlformats.org/officeDocument/2006/relationships/image" Target="../media/image126.wmf"/><Relationship Id="rId13" Type="http://schemas.openxmlformats.org/officeDocument/2006/relationships/image" Target="../media/image131.wmf"/><Relationship Id="rId3" Type="http://schemas.openxmlformats.org/officeDocument/2006/relationships/image" Target="../media/image121.wmf"/><Relationship Id="rId7" Type="http://schemas.openxmlformats.org/officeDocument/2006/relationships/image" Target="../media/image125.wmf"/><Relationship Id="rId12" Type="http://schemas.openxmlformats.org/officeDocument/2006/relationships/image" Target="../media/image130.wmf"/><Relationship Id="rId2" Type="http://schemas.openxmlformats.org/officeDocument/2006/relationships/image" Target="../media/image120.wmf"/><Relationship Id="rId1" Type="http://schemas.openxmlformats.org/officeDocument/2006/relationships/image" Target="../media/image119.wmf"/><Relationship Id="rId6" Type="http://schemas.openxmlformats.org/officeDocument/2006/relationships/image" Target="../media/image124.wmf"/><Relationship Id="rId11" Type="http://schemas.openxmlformats.org/officeDocument/2006/relationships/image" Target="../media/image129.wmf"/><Relationship Id="rId5" Type="http://schemas.openxmlformats.org/officeDocument/2006/relationships/image" Target="../media/image123.wmf"/><Relationship Id="rId10" Type="http://schemas.openxmlformats.org/officeDocument/2006/relationships/image" Target="../media/image128.wmf"/><Relationship Id="rId4" Type="http://schemas.openxmlformats.org/officeDocument/2006/relationships/image" Target="../media/image122.wmf"/><Relationship Id="rId9" Type="http://schemas.openxmlformats.org/officeDocument/2006/relationships/image" Target="../media/image127.wmf"/><Relationship Id="rId14" Type="http://schemas.openxmlformats.org/officeDocument/2006/relationships/image" Target="../media/image132.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53.wmf"/><Relationship Id="rId2" Type="http://schemas.openxmlformats.org/officeDocument/2006/relationships/image" Target="../media/image17.wmf"/><Relationship Id="rId1" Type="http://schemas.openxmlformats.org/officeDocument/2006/relationships/image" Target="../media/image133.wmf"/><Relationship Id="rId4" Type="http://schemas.openxmlformats.org/officeDocument/2006/relationships/image" Target="../media/image134.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7.wmf"/><Relationship Id="rId7" Type="http://schemas.openxmlformats.org/officeDocument/2006/relationships/image" Target="../media/image11.wmf"/><Relationship Id="rId2" Type="http://schemas.openxmlformats.org/officeDocument/2006/relationships/image" Target="../media/image6.wmf"/><Relationship Id="rId1" Type="http://schemas.openxmlformats.org/officeDocument/2006/relationships/image" Target="../media/image5.wmf"/><Relationship Id="rId6" Type="http://schemas.openxmlformats.org/officeDocument/2006/relationships/image" Target="../media/image10.wmf"/><Relationship Id="rId5" Type="http://schemas.openxmlformats.org/officeDocument/2006/relationships/image" Target="../media/image9.wmf"/><Relationship Id="rId4" Type="http://schemas.openxmlformats.org/officeDocument/2006/relationships/image" Target="../media/image8.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137.wmf"/><Relationship Id="rId2" Type="http://schemas.openxmlformats.org/officeDocument/2006/relationships/image" Target="../media/image136.wmf"/><Relationship Id="rId1" Type="http://schemas.openxmlformats.org/officeDocument/2006/relationships/image" Target="../media/image135.wmf"/><Relationship Id="rId4" Type="http://schemas.openxmlformats.org/officeDocument/2006/relationships/image" Target="../media/image138.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39.wmf"/></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141.wmf"/><Relationship Id="rId1" Type="http://schemas.openxmlformats.org/officeDocument/2006/relationships/image" Target="../media/image140.wmf"/></Relationships>
</file>

<file path=ppt/drawings/_rels/vmlDrawing23.vml.rels><?xml version="1.0" encoding="UTF-8" standalone="yes"?>
<Relationships xmlns="http://schemas.openxmlformats.org/package/2006/relationships"><Relationship Id="rId2" Type="http://schemas.openxmlformats.org/officeDocument/2006/relationships/image" Target="../media/image143.wmf"/><Relationship Id="rId1" Type="http://schemas.openxmlformats.org/officeDocument/2006/relationships/image" Target="../media/image142.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image" Target="../media/image17.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image" Target="../media/image19.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image" Target="../media/image23.emf"/><Relationship Id="rId1" Type="http://schemas.openxmlformats.org/officeDocument/2006/relationships/image" Target="../media/image22.emf"/><Relationship Id="rId6" Type="http://schemas.openxmlformats.org/officeDocument/2006/relationships/image" Target="../media/image27.emf"/><Relationship Id="rId5" Type="http://schemas.openxmlformats.org/officeDocument/2006/relationships/image" Target="../media/image26.wmf"/><Relationship Id="rId4" Type="http://schemas.openxmlformats.org/officeDocument/2006/relationships/image" Target="../media/image25.wmf"/></Relationships>
</file>

<file path=ppt/drawings/_rels/vmlDrawing8.vml.rels><?xml version="1.0" encoding="UTF-8" standalone="yes"?>
<Relationships xmlns="http://schemas.openxmlformats.org/package/2006/relationships"><Relationship Id="rId8" Type="http://schemas.openxmlformats.org/officeDocument/2006/relationships/image" Target="../media/image35.wmf"/><Relationship Id="rId13" Type="http://schemas.openxmlformats.org/officeDocument/2006/relationships/image" Target="../media/image40.wmf"/><Relationship Id="rId3" Type="http://schemas.openxmlformats.org/officeDocument/2006/relationships/image" Target="../media/image30.wmf"/><Relationship Id="rId7" Type="http://schemas.openxmlformats.org/officeDocument/2006/relationships/image" Target="../media/image34.wmf"/><Relationship Id="rId12" Type="http://schemas.openxmlformats.org/officeDocument/2006/relationships/image" Target="../media/image39.wmf"/><Relationship Id="rId2" Type="http://schemas.openxmlformats.org/officeDocument/2006/relationships/image" Target="../media/image29.wmf"/><Relationship Id="rId1" Type="http://schemas.openxmlformats.org/officeDocument/2006/relationships/image" Target="../media/image28.wmf"/><Relationship Id="rId6" Type="http://schemas.openxmlformats.org/officeDocument/2006/relationships/image" Target="../media/image33.wmf"/><Relationship Id="rId11" Type="http://schemas.openxmlformats.org/officeDocument/2006/relationships/image" Target="../media/image38.wmf"/><Relationship Id="rId5" Type="http://schemas.openxmlformats.org/officeDocument/2006/relationships/image" Target="../media/image32.wmf"/><Relationship Id="rId15" Type="http://schemas.openxmlformats.org/officeDocument/2006/relationships/image" Target="../media/image42.wmf"/><Relationship Id="rId10" Type="http://schemas.openxmlformats.org/officeDocument/2006/relationships/image" Target="../media/image37.wmf"/><Relationship Id="rId4" Type="http://schemas.openxmlformats.org/officeDocument/2006/relationships/image" Target="../media/image31.wmf"/><Relationship Id="rId9" Type="http://schemas.openxmlformats.org/officeDocument/2006/relationships/image" Target="../media/image36.wmf"/><Relationship Id="rId14" Type="http://schemas.openxmlformats.org/officeDocument/2006/relationships/image" Target="../media/image41.wmf"/></Relationships>
</file>

<file path=ppt/drawings/_rels/vmlDrawing9.vml.rels><?xml version="1.0" encoding="UTF-8" standalone="yes"?>
<Relationships xmlns="http://schemas.openxmlformats.org/package/2006/relationships"><Relationship Id="rId8" Type="http://schemas.openxmlformats.org/officeDocument/2006/relationships/image" Target="../media/image50.wmf"/><Relationship Id="rId3" Type="http://schemas.openxmlformats.org/officeDocument/2006/relationships/image" Target="../media/image45.wmf"/><Relationship Id="rId7" Type="http://schemas.openxmlformats.org/officeDocument/2006/relationships/image" Target="../media/image49.wmf"/><Relationship Id="rId12" Type="http://schemas.openxmlformats.org/officeDocument/2006/relationships/image" Target="../media/image53.wmf"/><Relationship Id="rId2" Type="http://schemas.openxmlformats.org/officeDocument/2006/relationships/image" Target="../media/image44.wmf"/><Relationship Id="rId1" Type="http://schemas.openxmlformats.org/officeDocument/2006/relationships/image" Target="../media/image43.wmf"/><Relationship Id="rId6" Type="http://schemas.openxmlformats.org/officeDocument/2006/relationships/image" Target="../media/image48.wmf"/><Relationship Id="rId11" Type="http://schemas.openxmlformats.org/officeDocument/2006/relationships/image" Target="../media/image17.wmf"/><Relationship Id="rId5" Type="http://schemas.openxmlformats.org/officeDocument/2006/relationships/image" Target="../media/image47.wmf"/><Relationship Id="rId10" Type="http://schemas.openxmlformats.org/officeDocument/2006/relationships/image" Target="../media/image52.wmf"/><Relationship Id="rId4" Type="http://schemas.openxmlformats.org/officeDocument/2006/relationships/image" Target="../media/image46.wmf"/><Relationship Id="rId9" Type="http://schemas.openxmlformats.org/officeDocument/2006/relationships/image" Target="../media/image5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endParaRPr lang="es-HN"/>
          </a:p>
        </p:txBody>
      </p:sp>
      <p:sp>
        <p:nvSpPr>
          <p:cNvPr id="31747"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fld id="{40487D26-2F69-4E7E-8B30-658E0D4AE69A}" type="datetime1">
              <a:rPr lang="es-HN" smtClean="0"/>
              <a:pPr/>
              <a:t>12/03/2017</a:t>
            </a:fld>
            <a:endParaRPr lang="es-HN" dirty="0"/>
          </a:p>
        </p:txBody>
      </p:sp>
      <p:sp>
        <p:nvSpPr>
          <p:cNvPr id="31748" name="Rectangle 4"/>
          <p:cNvSpPr>
            <a:spLocks noGrp="1" noChangeArrowheads="1"/>
          </p:cNvSpPr>
          <p:nvPr>
            <p:ph type="ftr" sz="quarter" idx="2"/>
          </p:nvPr>
        </p:nvSpPr>
        <p:spPr bwMode="auto">
          <a:xfrm>
            <a:off x="0" y="8685213"/>
            <a:ext cx="450342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r>
              <a:rPr lang="en-US" dirty="0" smtClean="0"/>
              <a:t>CEE 4540: Sustainable Municipal Drinking Water Treatment</a:t>
            </a:r>
          </a:p>
          <a:p>
            <a:r>
              <a:rPr lang="en-US" dirty="0" smtClean="0"/>
              <a:t>Monroe Weber-Shirk</a:t>
            </a:r>
          </a:p>
        </p:txBody>
      </p:sp>
      <p:sp>
        <p:nvSpPr>
          <p:cNvPr id="31749"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charset="0"/>
              </a:defRPr>
            </a:lvl1pPr>
          </a:lstStyle>
          <a:p>
            <a:fld id="{8E11505A-EAB7-43DA-8420-0B203B5F2757}" type="slidenum">
              <a:rPr lang="es-HN"/>
              <a:pPr/>
              <a:t>‹#›</a:t>
            </a:fld>
            <a:endParaRPr lang="es-HN"/>
          </a:p>
        </p:txBody>
      </p:sp>
    </p:spTree>
    <p:extLst>
      <p:ext uri="{BB962C8B-B14F-4D97-AF65-F5344CB8AC3E}">
        <p14:creationId xmlns:p14="http://schemas.microsoft.com/office/powerpoint/2010/main" val="3938938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endParaRPr lang="en-US"/>
          </a:p>
        </p:txBody>
      </p:sp>
      <p:sp>
        <p:nvSpPr>
          <p:cNvPr id="2457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endParaRPr lang="en-US"/>
          </a:p>
        </p:txBody>
      </p:sp>
      <p:sp>
        <p:nvSpPr>
          <p:cNvPr id="2458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2458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458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endParaRPr lang="en-US"/>
          </a:p>
        </p:txBody>
      </p:sp>
      <p:sp>
        <p:nvSpPr>
          <p:cNvPr id="2458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charset="0"/>
              </a:defRPr>
            </a:lvl1pPr>
          </a:lstStyle>
          <a:p>
            <a:fld id="{95044064-64A6-40ED-97A8-B308457DE91E}" type="slidenum">
              <a:rPr lang="en-US"/>
              <a:pPr/>
              <a:t>‹#›</a:t>
            </a:fld>
            <a:endParaRPr lang="en-US"/>
          </a:p>
        </p:txBody>
      </p:sp>
    </p:spTree>
    <p:extLst>
      <p:ext uri="{BB962C8B-B14F-4D97-AF65-F5344CB8AC3E}">
        <p14:creationId xmlns:p14="http://schemas.microsoft.com/office/powerpoint/2010/main" val="2384545825"/>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7"/>
          <p:cNvSpPr>
            <a:spLocks noGrp="1" noChangeArrowheads="1"/>
          </p:cNvSpPr>
          <p:nvPr>
            <p:ph type="sldNum" sz="quarter" idx="5"/>
          </p:nvPr>
        </p:nvSpPr>
        <p:spPr>
          <a:noFill/>
        </p:spPr>
        <p:txBody>
          <a:bodyPr/>
          <a:lstStyle/>
          <a:p>
            <a:fld id="{C8DE6C9F-48AD-4743-9CB5-D6A098EDE630}" type="slidenum">
              <a:rPr lang="en-US" smtClean="0"/>
              <a:pPr/>
              <a:t>1</a:t>
            </a:fld>
            <a:endParaRPr lang="en-US" dirty="0" smtClean="0"/>
          </a:p>
        </p:txBody>
      </p:sp>
      <p:sp>
        <p:nvSpPr>
          <p:cNvPr id="149507" name="Rectangle 2"/>
          <p:cNvSpPr>
            <a:spLocks noGrp="1" noRot="1" noChangeAspect="1" noChangeArrowheads="1" noTextEdit="1"/>
          </p:cNvSpPr>
          <p:nvPr>
            <p:ph type="sldImg"/>
          </p:nvPr>
        </p:nvSpPr>
        <p:spPr>
          <a:ln/>
        </p:spPr>
      </p:sp>
      <p:sp>
        <p:nvSpPr>
          <p:cNvPr id="149508"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http://dimotakis.caltech.edu/pdf/Dimotakis_JFM2000.pdf (see equation 20 for factor of 50)</a:t>
            </a:r>
          </a:p>
          <a:p>
            <a:r>
              <a:rPr lang="en-US" dirty="0" smtClean="0"/>
              <a:t>Assume clay size is 4 </a:t>
            </a:r>
            <a:r>
              <a:rPr lang="en-US" dirty="0" err="1" smtClean="0"/>
              <a:t>microm</a:t>
            </a:r>
            <a:r>
              <a:rPr lang="en-US" dirty="0" smtClean="0"/>
              <a:t>.</a:t>
            </a:r>
          </a:p>
          <a:p>
            <a:r>
              <a:rPr lang="en-US" dirty="0" smtClean="0"/>
              <a:t>Rapid mix</a:t>
            </a:r>
            <a:r>
              <a:rPr lang="en-US" baseline="0" dirty="0" smtClean="0"/>
              <a:t> </a:t>
            </a:r>
            <a:r>
              <a:rPr lang="en-US" baseline="0" dirty="0" err="1" smtClean="0"/>
              <a:t>exploration.xmcd</a:t>
            </a:r>
            <a:endParaRPr lang="en-US" dirty="0"/>
          </a:p>
        </p:txBody>
      </p:sp>
      <p:sp>
        <p:nvSpPr>
          <p:cNvPr id="4" name="Slide Number Placeholder 3"/>
          <p:cNvSpPr>
            <a:spLocks noGrp="1"/>
          </p:cNvSpPr>
          <p:nvPr>
            <p:ph type="sldNum" sz="quarter" idx="10"/>
          </p:nvPr>
        </p:nvSpPr>
        <p:spPr/>
        <p:txBody>
          <a:bodyPr/>
          <a:lstStyle/>
          <a:p>
            <a:fld id="{95044064-64A6-40ED-97A8-B308457DE91E}" type="slidenum">
              <a:rPr lang="en-US" smtClean="0"/>
              <a:pPr/>
              <a:t>28</a:t>
            </a:fld>
            <a:endParaRPr lang="en-US"/>
          </a:p>
        </p:txBody>
      </p:sp>
    </p:spTree>
    <p:extLst>
      <p:ext uri="{BB962C8B-B14F-4D97-AF65-F5344CB8AC3E}">
        <p14:creationId xmlns:p14="http://schemas.microsoft.com/office/powerpoint/2010/main" val="33838663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044064-64A6-40ED-97A8-B308457DE91E}" type="slidenum">
              <a:rPr lang="en-US" smtClean="0"/>
              <a:pPr/>
              <a:t>33</a:t>
            </a:fld>
            <a:endParaRPr lang="en-US"/>
          </a:p>
        </p:txBody>
      </p:sp>
    </p:spTree>
    <p:extLst>
      <p:ext uri="{BB962C8B-B14F-4D97-AF65-F5344CB8AC3E}">
        <p14:creationId xmlns:p14="http://schemas.microsoft.com/office/powerpoint/2010/main" val="5459261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p:cNvSpPr>
            <a:spLocks noGrp="1" noRot="1" noChangeAspect="1" noChangeArrowheads="1" noTextEdit="1"/>
          </p:cNvSpPr>
          <p:nvPr>
            <p:ph type="sldImg"/>
          </p:nvPr>
        </p:nvSpPr>
        <p:spPr>
          <a:xfrm>
            <a:off x="1144588" y="685800"/>
            <a:ext cx="4570412" cy="3429000"/>
          </a:xfrm>
          <a:ln/>
        </p:spPr>
      </p:sp>
      <p:sp>
        <p:nvSpPr>
          <p:cNvPr id="194563"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p:cNvSpPr>
            <a:spLocks noGrp="1" noRot="1" noChangeAspect="1" noChangeArrowheads="1" noTextEdit="1"/>
          </p:cNvSpPr>
          <p:nvPr>
            <p:ph type="sldImg"/>
          </p:nvPr>
        </p:nvSpPr>
        <p:spPr>
          <a:xfrm>
            <a:off x="1144588" y="685800"/>
            <a:ext cx="4570412" cy="3429000"/>
          </a:xfrm>
          <a:ln/>
        </p:spPr>
      </p:sp>
      <p:sp>
        <p:nvSpPr>
          <p:cNvPr id="193539" name="Rectangle 3"/>
          <p:cNvSpPr>
            <a:spLocks noGrp="1" noChangeArrowheads="1"/>
          </p:cNvSpPr>
          <p:nvPr>
            <p:ph type="body" idx="1"/>
          </p:nvPr>
        </p:nvSpPr>
        <p:spPr>
          <a:noFill/>
          <a:ln/>
        </p:spPr>
        <p:txBody>
          <a:bodyPr/>
          <a:lstStyle/>
          <a:p>
            <a:endParaRPr lang="en-US"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7"/>
          <p:cNvSpPr>
            <a:spLocks noGrp="1" noChangeArrowheads="1"/>
          </p:cNvSpPr>
          <p:nvPr>
            <p:ph type="sldNum" sz="quarter" idx="5"/>
          </p:nvPr>
        </p:nvSpPr>
        <p:spPr>
          <a:noFill/>
        </p:spPr>
        <p:txBody>
          <a:bodyPr/>
          <a:lstStyle/>
          <a:p>
            <a:fld id="{F97954DE-A713-45A8-8EB1-E13776CF5734}" type="slidenum">
              <a:rPr lang="en-US" smtClean="0"/>
              <a:pPr/>
              <a:t>13</a:t>
            </a:fld>
            <a:endParaRPr lang="en-US" smtClean="0"/>
          </a:p>
        </p:txBody>
      </p:sp>
      <p:sp>
        <p:nvSpPr>
          <p:cNvPr id="179203" name="Rectangle 2"/>
          <p:cNvSpPr>
            <a:spLocks noGrp="1" noRot="1" noChangeAspect="1" noChangeArrowheads="1" noTextEdit="1"/>
          </p:cNvSpPr>
          <p:nvPr>
            <p:ph type="sldImg"/>
          </p:nvPr>
        </p:nvSpPr>
        <p:spPr>
          <a:ln/>
        </p:spPr>
      </p:sp>
      <p:sp>
        <p:nvSpPr>
          <p:cNvPr id="179204" name="Rectangle 3"/>
          <p:cNvSpPr>
            <a:spLocks noGrp="1" noChangeArrowheads="1"/>
          </p:cNvSpPr>
          <p:nvPr>
            <p:ph type="body" idx="1"/>
          </p:nvPr>
        </p:nvSpPr>
        <p:spPr>
          <a:noFill/>
          <a:ln/>
        </p:spPr>
        <p:txBody>
          <a:bodyPr/>
          <a:lstStyle/>
          <a:p>
            <a:pPr eaLnBrk="1" hangingPunct="1"/>
            <a:r>
              <a:rPr lang="en-US" dirty="0" smtClean="0"/>
              <a:t>The length scale is the average separation distance of the flocs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7"/>
          <p:cNvSpPr>
            <a:spLocks noGrp="1" noChangeArrowheads="1"/>
          </p:cNvSpPr>
          <p:nvPr>
            <p:ph type="sldNum" sz="quarter" idx="5"/>
          </p:nvPr>
        </p:nvSpPr>
        <p:spPr>
          <a:noFill/>
        </p:spPr>
        <p:txBody>
          <a:bodyPr/>
          <a:lstStyle/>
          <a:p>
            <a:fld id="{E14F28FC-04BD-4E14-85E4-45090BA4E2B0}" type="slidenum">
              <a:rPr lang="en-US" smtClean="0"/>
              <a:pPr/>
              <a:t>14</a:t>
            </a:fld>
            <a:endParaRPr lang="en-US" smtClean="0"/>
          </a:p>
        </p:txBody>
      </p:sp>
      <p:sp>
        <p:nvSpPr>
          <p:cNvPr id="201731" name="Rectangle 2"/>
          <p:cNvSpPr>
            <a:spLocks noGrp="1" noRot="1" noChangeAspect="1" noChangeArrowheads="1" noTextEdit="1"/>
          </p:cNvSpPr>
          <p:nvPr>
            <p:ph type="sldImg"/>
          </p:nvPr>
        </p:nvSpPr>
        <p:spPr>
          <a:ln/>
        </p:spPr>
      </p:sp>
      <p:sp>
        <p:nvSpPr>
          <p:cNvPr id="201732" name="Rectangle 3"/>
          <p:cNvSpPr>
            <a:spLocks noGrp="1" noChangeArrowheads="1"/>
          </p:cNvSpPr>
          <p:nvPr>
            <p:ph type="body" idx="1"/>
          </p:nvPr>
        </p:nvSpPr>
        <p:spPr>
          <a:noFill/>
          <a:ln/>
        </p:spPr>
        <p:txBody>
          <a:bodyPr/>
          <a:lstStyle/>
          <a:p>
            <a:pPr eaLnBrk="1" hangingPunct="1"/>
            <a:r>
              <a:rPr lang="en-US" dirty="0" smtClean="0"/>
              <a:t>Find the</a:t>
            </a:r>
            <a:r>
              <a:rPr lang="en-US" baseline="0" dirty="0" smtClean="0"/>
              <a:t> time to clear the volume occupied by one floc.</a:t>
            </a:r>
          </a:p>
          <a:p>
            <a:pPr eaLnBrk="1" hangingPunct="1"/>
            <a:r>
              <a:rPr lang="en-US" baseline="0" dirty="0" smtClean="0"/>
              <a:t>Then we need to find the average relative velocity of the two flocs based on their average separation distance.</a:t>
            </a:r>
          </a:p>
          <a:p>
            <a:pPr eaLnBrk="1" hangingPunct="1"/>
            <a:endParaRPr lang="en-US" dirty="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Goal is low turbidity settled water. Turn ALL</a:t>
            </a:r>
            <a:r>
              <a:rPr lang="en-US" baseline="0" dirty="0" smtClean="0"/>
              <a:t> small particles into flocs that are large enough to be removed by sedimentation (80 micrometers in diameter).</a:t>
            </a:r>
            <a:endParaRPr lang="en-US" dirty="0"/>
          </a:p>
        </p:txBody>
      </p:sp>
      <p:sp>
        <p:nvSpPr>
          <p:cNvPr id="4" name="Slide Number Placeholder 3"/>
          <p:cNvSpPr>
            <a:spLocks noGrp="1"/>
          </p:cNvSpPr>
          <p:nvPr>
            <p:ph type="sldNum" sz="quarter" idx="10"/>
          </p:nvPr>
        </p:nvSpPr>
        <p:spPr/>
        <p:txBody>
          <a:bodyPr/>
          <a:lstStyle/>
          <a:p>
            <a:fld id="{95044064-64A6-40ED-97A8-B308457DE91E}" type="slidenum">
              <a:rPr lang="en-US" smtClean="0"/>
              <a:pPr/>
              <a:t>18</a:t>
            </a:fld>
            <a:endParaRPr lang="en-US"/>
          </a:p>
        </p:txBody>
      </p:sp>
    </p:spTree>
    <p:extLst>
      <p:ext uri="{BB962C8B-B14F-4D97-AF65-F5344CB8AC3E}">
        <p14:creationId xmlns:p14="http://schemas.microsoft.com/office/powerpoint/2010/main" val="9641839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we plotted the residual turbidity,</a:t>
            </a:r>
            <a:r>
              <a:rPr lang="en-US" baseline="0" dirty="0" smtClean="0"/>
              <a:t> the turbidity of the water after settling, against the coagulant dose. We noticed that when we used a log-log plot, there was a linear trend in the data. So we explored further.</a:t>
            </a:r>
          </a:p>
        </p:txBody>
      </p:sp>
      <p:sp>
        <p:nvSpPr>
          <p:cNvPr id="4" name="Slide Number Placeholder 3"/>
          <p:cNvSpPr>
            <a:spLocks noGrp="1"/>
          </p:cNvSpPr>
          <p:nvPr>
            <p:ph type="sldNum" sz="quarter" idx="10"/>
          </p:nvPr>
        </p:nvSpPr>
        <p:spPr/>
        <p:txBody>
          <a:bodyPr/>
          <a:lstStyle/>
          <a:p>
            <a:pPr>
              <a:defRPr/>
            </a:pPr>
            <a:fld id="{F522C632-36F3-49AF-BCF6-6E9DF416615A}" type="slidenum">
              <a:rPr lang="en-US" smtClean="0"/>
              <a:pPr>
                <a:defRPr/>
              </a:pPr>
              <a:t>20</a:t>
            </a:fld>
            <a:endParaRPr lang="en-US" dirty="0"/>
          </a:p>
        </p:txBody>
      </p:sp>
    </p:spTree>
    <p:extLst>
      <p:ext uri="{BB962C8B-B14F-4D97-AF65-F5344CB8AC3E}">
        <p14:creationId xmlns:p14="http://schemas.microsoft.com/office/powerpoint/2010/main" val="8785431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Analysis by William </a:t>
            </a:r>
            <a:r>
              <a:rPr lang="en-US" dirty="0" err="1" smtClean="0"/>
              <a:t>Pennock</a:t>
            </a:r>
            <a:r>
              <a:rPr lang="en-US" dirty="0" smtClean="0"/>
              <a:t>,</a:t>
            </a:r>
            <a:r>
              <a:rPr lang="en-US" baseline="0" dirty="0" smtClean="0"/>
              <a:t> 2016</a:t>
            </a:r>
          </a:p>
          <a:p>
            <a:r>
              <a:rPr lang="en-US" baseline="0" dirty="0" smtClean="0"/>
              <a:t>This clay size may be larger than realistic and the nanoclusters may be smaller than what was produced by the granular </a:t>
            </a:r>
            <a:r>
              <a:rPr lang="en-US" baseline="0" dirty="0" err="1" smtClean="0"/>
              <a:t>PACl</a:t>
            </a:r>
            <a:r>
              <a:rPr lang="en-US" baseline="0" dirty="0" smtClean="0"/>
              <a:t> used by Karen.</a:t>
            </a:r>
            <a:endParaRPr lang="en-US" dirty="0"/>
          </a:p>
        </p:txBody>
      </p:sp>
      <p:sp>
        <p:nvSpPr>
          <p:cNvPr id="4" name="Slide Number Placeholder 3"/>
          <p:cNvSpPr>
            <a:spLocks noGrp="1"/>
          </p:cNvSpPr>
          <p:nvPr>
            <p:ph type="sldNum" sz="quarter" idx="10"/>
          </p:nvPr>
        </p:nvSpPr>
        <p:spPr/>
        <p:txBody>
          <a:bodyPr/>
          <a:lstStyle/>
          <a:p>
            <a:fld id="{95044064-64A6-40ED-97A8-B308457DE91E}" type="slidenum">
              <a:rPr lang="en-US" smtClean="0"/>
              <a:pPr/>
              <a:t>21</a:t>
            </a:fld>
            <a:endParaRPr lang="en-US"/>
          </a:p>
        </p:txBody>
      </p:sp>
    </p:spTree>
    <p:extLst>
      <p:ext uri="{BB962C8B-B14F-4D97-AF65-F5344CB8AC3E}">
        <p14:creationId xmlns:p14="http://schemas.microsoft.com/office/powerpoint/2010/main" val="42437221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044064-64A6-40ED-97A8-B308457DE91E}" type="slidenum">
              <a:rPr lang="en-US" smtClean="0"/>
              <a:pPr/>
              <a:t>22</a:t>
            </a:fld>
            <a:endParaRPr lang="en-US"/>
          </a:p>
        </p:txBody>
      </p:sp>
    </p:spTree>
    <p:extLst>
      <p:ext uri="{BB962C8B-B14F-4D97-AF65-F5344CB8AC3E}">
        <p14:creationId xmlns:p14="http://schemas.microsoft.com/office/powerpoint/2010/main" val="11779945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8854" name="Rectangle 6"/>
          <p:cNvSpPr>
            <a:spLocks noGrp="1" noChangeArrowheads="1"/>
          </p:cNvSpPr>
          <p:nvPr>
            <p:ph type="subTitle" idx="1"/>
          </p:nvPr>
        </p:nvSpPr>
        <p:spPr>
          <a:xfrm>
            <a:off x="3352800" y="5029200"/>
            <a:ext cx="3962400" cy="1143000"/>
          </a:xfrm>
        </p:spPr>
        <p:txBody>
          <a:bodyPr/>
          <a:lstStyle>
            <a:lvl1pPr marL="0" indent="0" algn="r">
              <a:buFont typeface="Wingdings" pitchFamily="2" charset="2"/>
              <a:buNone/>
              <a:defRPr/>
            </a:lvl1pPr>
          </a:lstStyle>
          <a:p>
            <a:r>
              <a:rPr lang="en-US" smtClean="0"/>
              <a:t>Click to edit Master subtitle style</a:t>
            </a:r>
            <a:endParaRPr lang="es-HN"/>
          </a:p>
        </p:txBody>
      </p:sp>
      <p:sp>
        <p:nvSpPr>
          <p:cNvPr id="78855" name="Rectangle 7"/>
          <p:cNvSpPr>
            <a:spLocks noGrp="1" noChangeArrowheads="1"/>
          </p:cNvSpPr>
          <p:nvPr>
            <p:ph type="dt" sz="half" idx="2"/>
          </p:nvPr>
        </p:nvSpPr>
        <p:spPr/>
        <p:txBody>
          <a:bodyPr/>
          <a:lstStyle>
            <a:lvl1pPr>
              <a:defRPr>
                <a:latin typeface="Arial" charset="0"/>
              </a:defRPr>
            </a:lvl1pPr>
          </a:lstStyle>
          <a:p>
            <a:endParaRPr lang="en-US"/>
          </a:p>
        </p:txBody>
      </p:sp>
      <p:sp>
        <p:nvSpPr>
          <p:cNvPr id="78856" name="Rectangle 8"/>
          <p:cNvSpPr>
            <a:spLocks noGrp="1" noChangeArrowheads="1"/>
          </p:cNvSpPr>
          <p:nvPr>
            <p:ph type="ftr" sz="quarter" idx="3"/>
          </p:nvPr>
        </p:nvSpPr>
        <p:spPr/>
        <p:txBody>
          <a:bodyPr/>
          <a:lstStyle>
            <a:lvl1pPr>
              <a:defRPr>
                <a:latin typeface="Arial" charset="0"/>
              </a:defRPr>
            </a:lvl1pPr>
          </a:lstStyle>
          <a:p>
            <a:endParaRPr lang="en-US"/>
          </a:p>
        </p:txBody>
      </p:sp>
      <p:sp>
        <p:nvSpPr>
          <p:cNvPr id="78857" name="Rectangle 9"/>
          <p:cNvSpPr>
            <a:spLocks noGrp="1" noChangeArrowheads="1"/>
          </p:cNvSpPr>
          <p:nvPr>
            <p:ph type="sldNum" sz="quarter" idx="4"/>
          </p:nvPr>
        </p:nvSpPr>
        <p:spPr/>
        <p:txBody>
          <a:bodyPr/>
          <a:lstStyle>
            <a:lvl1pPr>
              <a:defRPr>
                <a:latin typeface="Arial" charset="0"/>
              </a:defRPr>
            </a:lvl1pPr>
          </a:lstStyle>
          <a:p>
            <a:fld id="{E1BF802B-21BB-4BE9-8DE5-F7FB740F773C}" type="slidenum">
              <a:rPr lang="en-US" smtClean="0"/>
              <a:pPr/>
              <a:t>‹#›</a:t>
            </a:fld>
            <a:endParaRPr lang="en-US"/>
          </a:p>
        </p:txBody>
      </p:sp>
      <p:sp>
        <p:nvSpPr>
          <p:cNvPr id="78858" name="Rectangle 10"/>
          <p:cNvSpPr>
            <a:spLocks noGrp="1" noChangeArrowheads="1"/>
          </p:cNvSpPr>
          <p:nvPr>
            <p:ph type="ctrTitle" sz="quarter"/>
          </p:nvPr>
        </p:nvSpPr>
        <p:spPr>
          <a:xfrm>
            <a:off x="1371600" y="990600"/>
            <a:ext cx="7772400" cy="1470025"/>
          </a:xfrm>
          <a:ln w="9525"/>
        </p:spPr>
        <p:txBody>
          <a:bodyPr/>
          <a:lstStyle>
            <a:lvl1pPr>
              <a:defRPr sz="5400"/>
            </a:lvl1pPr>
          </a:lstStyle>
          <a:p>
            <a:r>
              <a:rPr lang="en-US" smtClean="0"/>
              <a:t>Click to edit Master title style</a:t>
            </a:r>
            <a:endParaRPr lang="en-US"/>
          </a:p>
        </p:txBody>
      </p:sp>
    </p:spTree>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2C9ADE63-3FDA-416F-A9F9-18A0D1B06E78}" type="slidenum">
              <a:rPr lang="en-US" smtClean="0"/>
              <a:pPr/>
              <a:t>‹#›</a:t>
            </a:fld>
            <a:endParaRPr lang="en-US"/>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18223CA3-D24D-45FF-B6A8-B29DA6F7FD82}" type="slidenum">
              <a:rPr lang="en-US" smtClean="0"/>
              <a:pPr/>
              <a:t>‹#›</a:t>
            </a:fld>
            <a:endParaRPr lang="en-US"/>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E38975AB-0F33-46D5-823F-F99AA875C828}" type="slidenum">
              <a:rPr lang="en-US" smtClean="0"/>
              <a:pPr/>
              <a:t>‹#›</a:t>
            </a:fld>
            <a:endParaRPr lang="en-US"/>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668B08A4-B246-4226-8180-CFC46E1A4BED}" type="slidenum">
              <a:rPr lang="en-US" smtClean="0"/>
              <a:pPr/>
              <a:t>‹#›</a:t>
            </a:fld>
            <a:endParaRPr lang="en-US"/>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3C6E89E2-8019-44BF-90D5-1902BF5B0CCD}" type="slidenum">
              <a:rPr lang="en-US" smtClean="0"/>
              <a:pPr/>
              <a:t>‹#›</a:t>
            </a:fld>
            <a:endParaRPr lang="en-US"/>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FBF16BE7-D429-4842-A024-592A43A169BA}" type="slidenum">
              <a:rPr lang="en-US" smtClean="0"/>
              <a:pPr/>
              <a:t>‹#›</a:t>
            </a:fld>
            <a:endParaRPr lang="en-US"/>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slide" Target="../slides/slide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bwMode="auto">
          <a:xfrm>
            <a:off x="457200" y="228600"/>
            <a:ext cx="8458200" cy="1143000"/>
          </a:xfrm>
          <a:prstGeom prst="rect">
            <a:avLst/>
          </a:prstGeom>
          <a:noFill/>
          <a:ln w="0">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
        <p:nvSpPr>
          <p:cNvPr id="778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778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endParaRPr lang="en-US"/>
          </a:p>
        </p:txBody>
      </p:sp>
      <p:sp>
        <p:nvSpPr>
          <p:cNvPr id="778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endParaRPr lang="en-US"/>
          </a:p>
        </p:txBody>
      </p:sp>
      <p:sp>
        <p:nvSpPr>
          <p:cNvPr id="778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fld id="{354CE0EE-90E4-4CB8-9C28-36044EF41FF3}" type="slidenum">
              <a:rPr lang="en-US" smtClean="0"/>
              <a:pPr/>
              <a:t>‹#›</a:t>
            </a:fld>
            <a:endParaRPr lang="en-US"/>
          </a:p>
        </p:txBody>
      </p:sp>
      <p:sp>
        <p:nvSpPr>
          <p:cNvPr id="77831" name="Line 7"/>
          <p:cNvSpPr>
            <a:spLocks noChangeShapeType="1"/>
          </p:cNvSpPr>
          <p:nvPr/>
        </p:nvSpPr>
        <p:spPr bwMode="auto">
          <a:xfrm>
            <a:off x="0" y="1447800"/>
            <a:ext cx="9144000" cy="0"/>
          </a:xfrm>
          <a:prstGeom prst="line">
            <a:avLst/>
          </a:prstGeom>
          <a:noFill/>
          <a:ln w="76200" cmpd="tri">
            <a:solidFill>
              <a:srgbClr val="003CFE"/>
            </a:solidFill>
            <a:round/>
            <a:headEnd/>
            <a:tailEnd/>
          </a:ln>
          <a:effectLst/>
        </p:spPr>
        <p:txBody>
          <a:bodyPr/>
          <a:lstStyle/>
          <a:p>
            <a:pPr eaLnBrk="1" hangingPunct="1"/>
            <a:endParaRPr lang="en-US" sz="1800">
              <a:solidFill>
                <a:srgbClr val="000000"/>
              </a:solidFill>
              <a:latin typeface="Arial" charset="0"/>
              <a:cs typeface="Arial" charset="0"/>
            </a:endParaRPr>
          </a:p>
        </p:txBody>
      </p:sp>
      <p:sp>
        <p:nvSpPr>
          <p:cNvPr id="2" name="Action Button: Home 1">
            <a:hlinkClick r:id="rId9" action="ppaction://hlinksldjump" highlightClick="1"/>
          </p:cNvPr>
          <p:cNvSpPr/>
          <p:nvPr userDrawn="1"/>
        </p:nvSpPr>
        <p:spPr>
          <a:xfrm>
            <a:off x="0" y="0"/>
            <a:ext cx="404848" cy="390889"/>
          </a:xfrm>
          <a:prstGeom prst="actionButtonHom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Lst>
  <p:transition>
    <p:fade/>
  </p:transition>
  <p:timing>
    <p:tnLst>
      <p:par>
        <p:cTn id="1" dur="indefinite" restart="never" nodeType="tmRoot"/>
      </p:par>
    </p:tnLst>
  </p:timing>
  <p:txStyles>
    <p:titleStyle>
      <a:lvl1pPr algn="ctr" rtl="0" eaLnBrk="1" fontAlgn="base" hangingPunct="1">
        <a:spcBef>
          <a:spcPct val="0"/>
        </a:spcBef>
        <a:spcAft>
          <a:spcPct val="0"/>
        </a:spcAft>
        <a:defRPr sz="4400" b="0">
          <a:solidFill>
            <a:schemeClr val="tx2"/>
          </a:solidFill>
          <a:latin typeface="+mj-lt"/>
          <a:ea typeface="+mj-ea"/>
          <a:cs typeface="+mj-cs"/>
        </a:defRPr>
      </a:lvl1pPr>
      <a:lvl2pPr algn="ctr" rtl="0" eaLnBrk="1" fontAlgn="base" hangingPunct="1">
        <a:spcBef>
          <a:spcPct val="0"/>
        </a:spcBef>
        <a:spcAft>
          <a:spcPct val="0"/>
        </a:spcAft>
        <a:defRPr sz="4400" b="1">
          <a:solidFill>
            <a:schemeClr val="tx2"/>
          </a:solidFill>
          <a:latin typeface="Candara" pitchFamily="34" charset="0"/>
        </a:defRPr>
      </a:lvl2pPr>
      <a:lvl3pPr algn="ctr" rtl="0" eaLnBrk="1" fontAlgn="base" hangingPunct="1">
        <a:spcBef>
          <a:spcPct val="0"/>
        </a:spcBef>
        <a:spcAft>
          <a:spcPct val="0"/>
        </a:spcAft>
        <a:defRPr sz="4400" b="1">
          <a:solidFill>
            <a:schemeClr val="tx2"/>
          </a:solidFill>
          <a:latin typeface="Candara" pitchFamily="34" charset="0"/>
        </a:defRPr>
      </a:lvl3pPr>
      <a:lvl4pPr algn="ctr" rtl="0" eaLnBrk="1" fontAlgn="base" hangingPunct="1">
        <a:spcBef>
          <a:spcPct val="0"/>
        </a:spcBef>
        <a:spcAft>
          <a:spcPct val="0"/>
        </a:spcAft>
        <a:defRPr sz="4400" b="1">
          <a:solidFill>
            <a:schemeClr val="tx2"/>
          </a:solidFill>
          <a:latin typeface="Candara" pitchFamily="34" charset="0"/>
        </a:defRPr>
      </a:lvl4pPr>
      <a:lvl5pPr algn="ctr" rtl="0" eaLnBrk="1" fontAlgn="base" hangingPunct="1">
        <a:spcBef>
          <a:spcPct val="0"/>
        </a:spcBef>
        <a:spcAft>
          <a:spcPct val="0"/>
        </a:spcAft>
        <a:defRPr sz="4400" b="1">
          <a:solidFill>
            <a:schemeClr val="tx2"/>
          </a:solidFill>
          <a:latin typeface="Candara" pitchFamily="34" charset="0"/>
        </a:defRPr>
      </a:lvl5pPr>
      <a:lvl6pPr marL="457200" algn="ctr" rtl="0" eaLnBrk="1" fontAlgn="base" hangingPunct="1">
        <a:spcBef>
          <a:spcPct val="0"/>
        </a:spcBef>
        <a:spcAft>
          <a:spcPct val="0"/>
        </a:spcAft>
        <a:defRPr sz="4400" b="1">
          <a:solidFill>
            <a:schemeClr val="tx2"/>
          </a:solidFill>
          <a:latin typeface="Candara" pitchFamily="34" charset="0"/>
        </a:defRPr>
      </a:lvl6pPr>
      <a:lvl7pPr marL="914400" algn="ctr" rtl="0" eaLnBrk="1" fontAlgn="base" hangingPunct="1">
        <a:spcBef>
          <a:spcPct val="0"/>
        </a:spcBef>
        <a:spcAft>
          <a:spcPct val="0"/>
        </a:spcAft>
        <a:defRPr sz="4400" b="1">
          <a:solidFill>
            <a:schemeClr val="tx2"/>
          </a:solidFill>
          <a:latin typeface="Candara" pitchFamily="34" charset="0"/>
        </a:defRPr>
      </a:lvl7pPr>
      <a:lvl8pPr marL="1371600" algn="ctr" rtl="0" eaLnBrk="1" fontAlgn="base" hangingPunct="1">
        <a:spcBef>
          <a:spcPct val="0"/>
        </a:spcBef>
        <a:spcAft>
          <a:spcPct val="0"/>
        </a:spcAft>
        <a:defRPr sz="4400" b="1">
          <a:solidFill>
            <a:schemeClr val="tx2"/>
          </a:solidFill>
          <a:latin typeface="Candara" pitchFamily="34" charset="0"/>
        </a:defRPr>
      </a:lvl8pPr>
      <a:lvl9pPr marL="1828800" algn="ctr" rtl="0" eaLnBrk="1" fontAlgn="base" hangingPunct="1">
        <a:spcBef>
          <a:spcPct val="0"/>
        </a:spcBef>
        <a:spcAft>
          <a:spcPct val="0"/>
        </a:spcAft>
        <a:defRPr sz="4400" b="1">
          <a:solidFill>
            <a:schemeClr val="tx2"/>
          </a:solidFill>
          <a:latin typeface="Candara" pitchFamily="34" charset="0"/>
        </a:defRPr>
      </a:lvl9pPr>
    </p:titleStyle>
    <p:bodyStyle>
      <a:lvl1pPr marL="342900" indent="-342900" algn="l" rtl="0" eaLnBrk="1" fontAlgn="base" hangingPunct="1">
        <a:spcBef>
          <a:spcPct val="20000"/>
        </a:spcBef>
        <a:spcAft>
          <a:spcPct val="0"/>
        </a:spcAft>
        <a:buClr>
          <a:srgbClr val="0070C0"/>
        </a:buClr>
        <a:buSzPct val="150000"/>
        <a:buFont typeface="Candara" pitchFamily="34" charset="0"/>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lr>
          <a:srgbClr val="0070C0"/>
        </a:buClr>
        <a:buSzPct val="150000"/>
        <a:buFont typeface="Candara" pitchFamily="34" charset="0"/>
        <a:buChar char="•"/>
        <a:defRPr sz="2800">
          <a:solidFill>
            <a:schemeClr val="tx1"/>
          </a:solidFill>
          <a:latin typeface="+mn-lt"/>
        </a:defRPr>
      </a:lvl2pPr>
      <a:lvl3pPr marL="1143000" indent="-228600" algn="l" rtl="0" eaLnBrk="1" fontAlgn="base" hangingPunct="1">
        <a:spcBef>
          <a:spcPct val="20000"/>
        </a:spcBef>
        <a:spcAft>
          <a:spcPct val="0"/>
        </a:spcAft>
        <a:buClr>
          <a:srgbClr val="0070C0"/>
        </a:buClr>
        <a:buSzPct val="150000"/>
        <a:buFont typeface="Candara" pitchFamily="34" charset="0"/>
        <a:buChar char="•"/>
        <a:defRPr sz="2400">
          <a:solidFill>
            <a:schemeClr val="tx1"/>
          </a:solidFill>
          <a:latin typeface="+mn-lt"/>
        </a:defRPr>
      </a:lvl3pPr>
      <a:lvl4pPr marL="1600200" indent="-228600" algn="l" rtl="0" eaLnBrk="1" fontAlgn="base" hangingPunct="1">
        <a:spcBef>
          <a:spcPct val="20000"/>
        </a:spcBef>
        <a:spcAft>
          <a:spcPct val="0"/>
        </a:spcAft>
        <a:buClr>
          <a:srgbClr val="0070C0"/>
        </a:buClr>
        <a:buSzPct val="150000"/>
        <a:buFont typeface="Candara" pitchFamily="34" charset="0"/>
        <a:buChar char="•"/>
        <a:defRPr sz="2000">
          <a:solidFill>
            <a:schemeClr val="tx1"/>
          </a:solidFill>
          <a:latin typeface="+mn-lt"/>
        </a:defRPr>
      </a:lvl4pPr>
      <a:lvl5pPr marL="2057400" indent="-228600" algn="l" rtl="0" eaLnBrk="1" fontAlgn="base" hangingPunct="1">
        <a:spcBef>
          <a:spcPct val="20000"/>
        </a:spcBef>
        <a:spcAft>
          <a:spcPct val="0"/>
        </a:spcAft>
        <a:buClr>
          <a:srgbClr val="0070C0"/>
        </a:buClr>
        <a:buSzPct val="150000"/>
        <a:buFont typeface="Candara" pitchFamily="34" charset="0"/>
        <a:buChar char="•"/>
        <a:defRPr sz="20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Ø"/>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Ø"/>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Ø"/>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Ø"/>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1.wmf"/><Relationship Id="rId3" Type="http://schemas.openxmlformats.org/officeDocument/2006/relationships/oleObject" Target="../embeddings/oleObject15.bin"/><Relationship Id="rId7"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20.wmf"/><Relationship Id="rId5" Type="http://schemas.openxmlformats.org/officeDocument/2006/relationships/oleObject" Target="../embeddings/oleObject16.bin"/><Relationship Id="rId4" Type="http://schemas.openxmlformats.org/officeDocument/2006/relationships/image" Target="../media/image19.wmf"/></Relationships>
</file>

<file path=ppt/slides/_rels/slide11.xml.rels><?xml version="1.0" encoding="UTF-8" standalone="yes"?>
<Relationships xmlns="http://schemas.openxmlformats.org/package/2006/relationships"><Relationship Id="rId8" Type="http://schemas.openxmlformats.org/officeDocument/2006/relationships/image" Target="../media/image23.emf"/><Relationship Id="rId13" Type="http://schemas.openxmlformats.org/officeDocument/2006/relationships/oleObject" Target="../embeddings/oleObject22.bin"/><Relationship Id="rId3" Type="http://schemas.openxmlformats.org/officeDocument/2006/relationships/notesSlide" Target="../notesSlides/notesSlide3.xml"/><Relationship Id="rId7" Type="http://schemas.openxmlformats.org/officeDocument/2006/relationships/oleObject" Target="../embeddings/oleObject19.bin"/><Relationship Id="rId12" Type="http://schemas.openxmlformats.org/officeDocument/2006/relationships/image" Target="../media/image25.wmf"/><Relationship Id="rId2" Type="http://schemas.openxmlformats.org/officeDocument/2006/relationships/slideLayout" Target="../slideLayouts/slideLayout2.xml"/><Relationship Id="rId16" Type="http://schemas.openxmlformats.org/officeDocument/2006/relationships/image" Target="../media/image27.emf"/><Relationship Id="rId1" Type="http://schemas.openxmlformats.org/officeDocument/2006/relationships/vmlDrawing" Target="../drawings/vmlDrawing7.vml"/><Relationship Id="rId6" Type="http://schemas.openxmlformats.org/officeDocument/2006/relationships/image" Target="../media/image22.emf"/><Relationship Id="rId11" Type="http://schemas.openxmlformats.org/officeDocument/2006/relationships/oleObject" Target="../embeddings/oleObject21.bin"/><Relationship Id="rId5" Type="http://schemas.openxmlformats.org/officeDocument/2006/relationships/oleObject" Target="../embeddings/oleObject18.bin"/><Relationship Id="rId15" Type="http://schemas.openxmlformats.org/officeDocument/2006/relationships/oleObject" Target="../embeddings/oleObject23.bin"/><Relationship Id="rId10" Type="http://schemas.openxmlformats.org/officeDocument/2006/relationships/image" Target="../media/image24.emf"/><Relationship Id="rId4" Type="http://schemas.openxmlformats.org/officeDocument/2006/relationships/image" Target="../media/image12.wmf"/><Relationship Id="rId9" Type="http://schemas.openxmlformats.org/officeDocument/2006/relationships/oleObject" Target="../embeddings/oleObject20.bin"/><Relationship Id="rId14" Type="http://schemas.openxmlformats.org/officeDocument/2006/relationships/image" Target="../media/image26.w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26.bin"/><Relationship Id="rId13" Type="http://schemas.openxmlformats.org/officeDocument/2006/relationships/image" Target="../media/image32.wmf"/><Relationship Id="rId18" Type="http://schemas.openxmlformats.org/officeDocument/2006/relationships/oleObject" Target="../embeddings/oleObject31.bin"/><Relationship Id="rId26" Type="http://schemas.openxmlformats.org/officeDocument/2006/relationships/oleObject" Target="../embeddings/oleObject35.bin"/><Relationship Id="rId3" Type="http://schemas.openxmlformats.org/officeDocument/2006/relationships/notesSlide" Target="../notesSlides/notesSlide4.xml"/><Relationship Id="rId21" Type="http://schemas.openxmlformats.org/officeDocument/2006/relationships/image" Target="../media/image36.wmf"/><Relationship Id="rId7" Type="http://schemas.openxmlformats.org/officeDocument/2006/relationships/image" Target="../media/image29.wmf"/><Relationship Id="rId12" Type="http://schemas.openxmlformats.org/officeDocument/2006/relationships/oleObject" Target="../embeddings/oleObject28.bin"/><Relationship Id="rId17" Type="http://schemas.openxmlformats.org/officeDocument/2006/relationships/image" Target="../media/image34.wmf"/><Relationship Id="rId25" Type="http://schemas.openxmlformats.org/officeDocument/2006/relationships/image" Target="../media/image38.wmf"/><Relationship Id="rId33" Type="http://schemas.openxmlformats.org/officeDocument/2006/relationships/image" Target="../media/image42.wmf"/><Relationship Id="rId2" Type="http://schemas.openxmlformats.org/officeDocument/2006/relationships/slideLayout" Target="../slideLayouts/slideLayout6.xml"/><Relationship Id="rId16" Type="http://schemas.openxmlformats.org/officeDocument/2006/relationships/oleObject" Target="../embeddings/oleObject30.bin"/><Relationship Id="rId20" Type="http://schemas.openxmlformats.org/officeDocument/2006/relationships/oleObject" Target="../embeddings/oleObject32.bin"/><Relationship Id="rId29" Type="http://schemas.openxmlformats.org/officeDocument/2006/relationships/image" Target="../media/image40.wmf"/><Relationship Id="rId1" Type="http://schemas.openxmlformats.org/officeDocument/2006/relationships/vmlDrawing" Target="../drawings/vmlDrawing8.vml"/><Relationship Id="rId6" Type="http://schemas.openxmlformats.org/officeDocument/2006/relationships/oleObject" Target="../embeddings/oleObject25.bin"/><Relationship Id="rId11" Type="http://schemas.openxmlformats.org/officeDocument/2006/relationships/image" Target="../media/image31.wmf"/><Relationship Id="rId24" Type="http://schemas.openxmlformats.org/officeDocument/2006/relationships/oleObject" Target="../embeddings/oleObject34.bin"/><Relationship Id="rId32" Type="http://schemas.openxmlformats.org/officeDocument/2006/relationships/oleObject" Target="../embeddings/oleObject38.bin"/><Relationship Id="rId5" Type="http://schemas.openxmlformats.org/officeDocument/2006/relationships/image" Target="../media/image28.wmf"/><Relationship Id="rId15" Type="http://schemas.openxmlformats.org/officeDocument/2006/relationships/image" Target="../media/image33.wmf"/><Relationship Id="rId23" Type="http://schemas.openxmlformats.org/officeDocument/2006/relationships/image" Target="../media/image37.wmf"/><Relationship Id="rId28" Type="http://schemas.openxmlformats.org/officeDocument/2006/relationships/oleObject" Target="../embeddings/oleObject36.bin"/><Relationship Id="rId10" Type="http://schemas.openxmlformats.org/officeDocument/2006/relationships/oleObject" Target="../embeddings/oleObject27.bin"/><Relationship Id="rId19" Type="http://schemas.openxmlformats.org/officeDocument/2006/relationships/image" Target="../media/image35.wmf"/><Relationship Id="rId31" Type="http://schemas.openxmlformats.org/officeDocument/2006/relationships/image" Target="../media/image41.wmf"/><Relationship Id="rId4" Type="http://schemas.openxmlformats.org/officeDocument/2006/relationships/oleObject" Target="../embeddings/oleObject24.bin"/><Relationship Id="rId9" Type="http://schemas.openxmlformats.org/officeDocument/2006/relationships/image" Target="../media/image30.wmf"/><Relationship Id="rId14" Type="http://schemas.openxmlformats.org/officeDocument/2006/relationships/oleObject" Target="../embeddings/oleObject29.bin"/><Relationship Id="rId22" Type="http://schemas.openxmlformats.org/officeDocument/2006/relationships/oleObject" Target="../embeddings/oleObject33.bin"/><Relationship Id="rId27" Type="http://schemas.openxmlformats.org/officeDocument/2006/relationships/image" Target="../media/image39.wmf"/><Relationship Id="rId30" Type="http://schemas.openxmlformats.org/officeDocument/2006/relationships/oleObject" Target="../embeddings/oleObject37.bin"/></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41.bin"/><Relationship Id="rId13" Type="http://schemas.openxmlformats.org/officeDocument/2006/relationships/image" Target="../media/image47.wmf"/><Relationship Id="rId18" Type="http://schemas.openxmlformats.org/officeDocument/2006/relationships/image" Target="../media/image49.wmf"/><Relationship Id="rId26" Type="http://schemas.openxmlformats.org/officeDocument/2006/relationships/image" Target="../media/image17.wmf"/><Relationship Id="rId3" Type="http://schemas.openxmlformats.org/officeDocument/2006/relationships/notesSlide" Target="../notesSlides/notesSlide5.xml"/><Relationship Id="rId21" Type="http://schemas.openxmlformats.org/officeDocument/2006/relationships/oleObject" Target="../embeddings/oleObject47.bin"/><Relationship Id="rId7" Type="http://schemas.openxmlformats.org/officeDocument/2006/relationships/image" Target="../media/image44.wmf"/><Relationship Id="rId12" Type="http://schemas.openxmlformats.org/officeDocument/2006/relationships/oleObject" Target="../embeddings/oleObject43.bin"/><Relationship Id="rId17" Type="http://schemas.openxmlformats.org/officeDocument/2006/relationships/oleObject" Target="../embeddings/oleObject45.bin"/><Relationship Id="rId25" Type="http://schemas.openxmlformats.org/officeDocument/2006/relationships/oleObject" Target="../embeddings/oleObject49.bin"/><Relationship Id="rId2" Type="http://schemas.openxmlformats.org/officeDocument/2006/relationships/slideLayout" Target="../slideLayouts/slideLayout6.xml"/><Relationship Id="rId16" Type="http://schemas.openxmlformats.org/officeDocument/2006/relationships/image" Target="../media/image48.wmf"/><Relationship Id="rId20" Type="http://schemas.openxmlformats.org/officeDocument/2006/relationships/image" Target="../media/image50.wmf"/><Relationship Id="rId1" Type="http://schemas.openxmlformats.org/officeDocument/2006/relationships/vmlDrawing" Target="../drawings/vmlDrawing9.vml"/><Relationship Id="rId6" Type="http://schemas.openxmlformats.org/officeDocument/2006/relationships/oleObject" Target="../embeddings/oleObject40.bin"/><Relationship Id="rId11" Type="http://schemas.openxmlformats.org/officeDocument/2006/relationships/image" Target="../media/image46.wmf"/><Relationship Id="rId24" Type="http://schemas.openxmlformats.org/officeDocument/2006/relationships/image" Target="../media/image52.wmf"/><Relationship Id="rId5" Type="http://schemas.openxmlformats.org/officeDocument/2006/relationships/image" Target="../media/image43.wmf"/><Relationship Id="rId15" Type="http://schemas.openxmlformats.org/officeDocument/2006/relationships/oleObject" Target="../embeddings/oleObject44.bin"/><Relationship Id="rId23" Type="http://schemas.openxmlformats.org/officeDocument/2006/relationships/oleObject" Target="../embeddings/oleObject48.bin"/><Relationship Id="rId28" Type="http://schemas.openxmlformats.org/officeDocument/2006/relationships/image" Target="../media/image53.wmf"/><Relationship Id="rId10" Type="http://schemas.openxmlformats.org/officeDocument/2006/relationships/oleObject" Target="../embeddings/oleObject42.bin"/><Relationship Id="rId19" Type="http://schemas.openxmlformats.org/officeDocument/2006/relationships/oleObject" Target="../embeddings/oleObject46.bin"/><Relationship Id="rId4" Type="http://schemas.openxmlformats.org/officeDocument/2006/relationships/oleObject" Target="../embeddings/oleObject39.bin"/><Relationship Id="rId9" Type="http://schemas.openxmlformats.org/officeDocument/2006/relationships/image" Target="../media/image45.wmf"/><Relationship Id="rId14" Type="http://schemas.openxmlformats.org/officeDocument/2006/relationships/image" Target="../media/image95.png"/><Relationship Id="rId22" Type="http://schemas.openxmlformats.org/officeDocument/2006/relationships/image" Target="../media/image51.wmf"/><Relationship Id="rId27" Type="http://schemas.openxmlformats.org/officeDocument/2006/relationships/oleObject" Target="../embeddings/oleObject50.bin"/></Relationships>
</file>

<file path=ppt/slides/_rels/slide15.xml.rels><?xml version="1.0" encoding="UTF-8" standalone="yes"?>
<Relationships xmlns="http://schemas.openxmlformats.org/package/2006/relationships"><Relationship Id="rId8" Type="http://schemas.openxmlformats.org/officeDocument/2006/relationships/image" Target="../media/image56.wmf"/><Relationship Id="rId13" Type="http://schemas.openxmlformats.org/officeDocument/2006/relationships/oleObject" Target="../embeddings/oleObject56.bin"/><Relationship Id="rId18" Type="http://schemas.openxmlformats.org/officeDocument/2006/relationships/image" Target="../media/image61.wmf"/><Relationship Id="rId26" Type="http://schemas.openxmlformats.org/officeDocument/2006/relationships/image" Target="../media/image65.wmf"/><Relationship Id="rId3" Type="http://schemas.openxmlformats.org/officeDocument/2006/relationships/oleObject" Target="../embeddings/oleObject51.bin"/><Relationship Id="rId21" Type="http://schemas.openxmlformats.org/officeDocument/2006/relationships/oleObject" Target="../embeddings/oleObject60.bin"/><Relationship Id="rId7" Type="http://schemas.openxmlformats.org/officeDocument/2006/relationships/oleObject" Target="../embeddings/oleObject53.bin"/><Relationship Id="rId12" Type="http://schemas.openxmlformats.org/officeDocument/2006/relationships/image" Target="../media/image58.wmf"/><Relationship Id="rId17" Type="http://schemas.openxmlformats.org/officeDocument/2006/relationships/oleObject" Target="../embeddings/oleObject58.bin"/><Relationship Id="rId25" Type="http://schemas.openxmlformats.org/officeDocument/2006/relationships/oleObject" Target="../embeddings/oleObject62.bin"/><Relationship Id="rId2" Type="http://schemas.openxmlformats.org/officeDocument/2006/relationships/slideLayout" Target="../slideLayouts/slideLayout6.xml"/><Relationship Id="rId16" Type="http://schemas.openxmlformats.org/officeDocument/2006/relationships/image" Target="../media/image60.wmf"/><Relationship Id="rId20" Type="http://schemas.openxmlformats.org/officeDocument/2006/relationships/image" Target="../media/image62.wmf"/><Relationship Id="rId1" Type="http://schemas.openxmlformats.org/officeDocument/2006/relationships/vmlDrawing" Target="../drawings/vmlDrawing10.vml"/><Relationship Id="rId6" Type="http://schemas.openxmlformats.org/officeDocument/2006/relationships/image" Target="../media/image55.wmf"/><Relationship Id="rId11" Type="http://schemas.openxmlformats.org/officeDocument/2006/relationships/oleObject" Target="../embeddings/oleObject55.bin"/><Relationship Id="rId24" Type="http://schemas.openxmlformats.org/officeDocument/2006/relationships/image" Target="../media/image64.wmf"/><Relationship Id="rId5" Type="http://schemas.openxmlformats.org/officeDocument/2006/relationships/oleObject" Target="../embeddings/oleObject52.bin"/><Relationship Id="rId15" Type="http://schemas.openxmlformats.org/officeDocument/2006/relationships/oleObject" Target="../embeddings/oleObject57.bin"/><Relationship Id="rId23" Type="http://schemas.openxmlformats.org/officeDocument/2006/relationships/oleObject" Target="../embeddings/oleObject61.bin"/><Relationship Id="rId28" Type="http://schemas.openxmlformats.org/officeDocument/2006/relationships/image" Target="../media/image66.wmf"/><Relationship Id="rId10" Type="http://schemas.openxmlformats.org/officeDocument/2006/relationships/image" Target="../media/image57.wmf"/><Relationship Id="rId19" Type="http://schemas.openxmlformats.org/officeDocument/2006/relationships/oleObject" Target="../embeddings/oleObject59.bin"/><Relationship Id="rId4" Type="http://schemas.openxmlformats.org/officeDocument/2006/relationships/image" Target="../media/image54.wmf"/><Relationship Id="rId9" Type="http://schemas.openxmlformats.org/officeDocument/2006/relationships/oleObject" Target="../embeddings/oleObject54.bin"/><Relationship Id="rId14" Type="http://schemas.openxmlformats.org/officeDocument/2006/relationships/image" Target="../media/image59.wmf"/><Relationship Id="rId22" Type="http://schemas.openxmlformats.org/officeDocument/2006/relationships/image" Target="../media/image63.wmf"/><Relationship Id="rId27" Type="http://schemas.openxmlformats.org/officeDocument/2006/relationships/oleObject" Target="../embeddings/oleObject63.bin"/></Relationships>
</file>

<file path=ppt/slides/_rels/slide16.xml.rels><?xml version="1.0" encoding="UTF-8" standalone="yes"?>
<Relationships xmlns="http://schemas.openxmlformats.org/package/2006/relationships"><Relationship Id="rId13" Type="http://schemas.openxmlformats.org/officeDocument/2006/relationships/oleObject" Target="../embeddings/oleObject69.bin"/><Relationship Id="rId18" Type="http://schemas.openxmlformats.org/officeDocument/2006/relationships/image" Target="../media/image74.wmf"/><Relationship Id="rId26" Type="http://schemas.openxmlformats.org/officeDocument/2006/relationships/image" Target="../media/image78.wmf"/><Relationship Id="rId39" Type="http://schemas.openxmlformats.org/officeDocument/2006/relationships/oleObject" Target="../embeddings/oleObject82.bin"/><Relationship Id="rId3" Type="http://schemas.openxmlformats.org/officeDocument/2006/relationships/oleObject" Target="../embeddings/oleObject64.bin"/><Relationship Id="rId21" Type="http://schemas.openxmlformats.org/officeDocument/2006/relationships/oleObject" Target="../embeddings/oleObject73.bin"/><Relationship Id="rId34" Type="http://schemas.openxmlformats.org/officeDocument/2006/relationships/image" Target="../media/image82.wmf"/><Relationship Id="rId42" Type="http://schemas.openxmlformats.org/officeDocument/2006/relationships/image" Target="../media/image86.wmf"/><Relationship Id="rId47" Type="http://schemas.openxmlformats.org/officeDocument/2006/relationships/oleObject" Target="../embeddings/oleObject86.bin"/><Relationship Id="rId50" Type="http://schemas.openxmlformats.org/officeDocument/2006/relationships/image" Target="../media/image90.wmf"/><Relationship Id="rId7" Type="http://schemas.openxmlformats.org/officeDocument/2006/relationships/oleObject" Target="../embeddings/oleObject66.bin"/><Relationship Id="rId12" Type="http://schemas.openxmlformats.org/officeDocument/2006/relationships/image" Target="../media/image71.wmf"/><Relationship Id="rId17" Type="http://schemas.openxmlformats.org/officeDocument/2006/relationships/oleObject" Target="../embeddings/oleObject71.bin"/><Relationship Id="rId25" Type="http://schemas.openxmlformats.org/officeDocument/2006/relationships/oleObject" Target="../embeddings/oleObject75.bin"/><Relationship Id="rId33" Type="http://schemas.openxmlformats.org/officeDocument/2006/relationships/oleObject" Target="../embeddings/oleObject79.bin"/><Relationship Id="rId38" Type="http://schemas.openxmlformats.org/officeDocument/2006/relationships/image" Target="../media/image84.wmf"/><Relationship Id="rId46" Type="http://schemas.openxmlformats.org/officeDocument/2006/relationships/image" Target="../media/image88.wmf"/><Relationship Id="rId2" Type="http://schemas.openxmlformats.org/officeDocument/2006/relationships/slideLayout" Target="../slideLayouts/slideLayout6.xml"/><Relationship Id="rId16" Type="http://schemas.openxmlformats.org/officeDocument/2006/relationships/image" Target="../media/image73.wmf"/><Relationship Id="rId20" Type="http://schemas.openxmlformats.org/officeDocument/2006/relationships/image" Target="../media/image75.wmf"/><Relationship Id="rId29" Type="http://schemas.openxmlformats.org/officeDocument/2006/relationships/oleObject" Target="../embeddings/oleObject77.bin"/><Relationship Id="rId41" Type="http://schemas.openxmlformats.org/officeDocument/2006/relationships/oleObject" Target="../embeddings/oleObject83.bin"/><Relationship Id="rId1" Type="http://schemas.openxmlformats.org/officeDocument/2006/relationships/vmlDrawing" Target="../drawings/vmlDrawing11.vml"/><Relationship Id="rId6" Type="http://schemas.openxmlformats.org/officeDocument/2006/relationships/image" Target="../media/image68.wmf"/><Relationship Id="rId11" Type="http://schemas.openxmlformats.org/officeDocument/2006/relationships/oleObject" Target="../embeddings/oleObject68.bin"/><Relationship Id="rId24" Type="http://schemas.openxmlformats.org/officeDocument/2006/relationships/image" Target="../media/image77.wmf"/><Relationship Id="rId32" Type="http://schemas.openxmlformats.org/officeDocument/2006/relationships/image" Target="../media/image81.wmf"/><Relationship Id="rId37" Type="http://schemas.openxmlformats.org/officeDocument/2006/relationships/oleObject" Target="../embeddings/oleObject81.bin"/><Relationship Id="rId40" Type="http://schemas.openxmlformats.org/officeDocument/2006/relationships/image" Target="../media/image85.wmf"/><Relationship Id="rId45" Type="http://schemas.openxmlformats.org/officeDocument/2006/relationships/oleObject" Target="../embeddings/oleObject85.bin"/><Relationship Id="rId5" Type="http://schemas.openxmlformats.org/officeDocument/2006/relationships/oleObject" Target="../embeddings/oleObject65.bin"/><Relationship Id="rId15" Type="http://schemas.openxmlformats.org/officeDocument/2006/relationships/oleObject" Target="../embeddings/oleObject70.bin"/><Relationship Id="rId23" Type="http://schemas.openxmlformats.org/officeDocument/2006/relationships/oleObject" Target="../embeddings/oleObject74.bin"/><Relationship Id="rId28" Type="http://schemas.openxmlformats.org/officeDocument/2006/relationships/image" Target="../media/image79.wmf"/><Relationship Id="rId36" Type="http://schemas.openxmlformats.org/officeDocument/2006/relationships/image" Target="../media/image83.wmf"/><Relationship Id="rId49" Type="http://schemas.openxmlformats.org/officeDocument/2006/relationships/oleObject" Target="../embeddings/oleObject87.bin"/><Relationship Id="rId10" Type="http://schemas.openxmlformats.org/officeDocument/2006/relationships/image" Target="../media/image70.wmf"/><Relationship Id="rId19" Type="http://schemas.openxmlformats.org/officeDocument/2006/relationships/oleObject" Target="../embeddings/oleObject72.bin"/><Relationship Id="rId31" Type="http://schemas.openxmlformats.org/officeDocument/2006/relationships/oleObject" Target="../embeddings/oleObject78.bin"/><Relationship Id="rId44" Type="http://schemas.openxmlformats.org/officeDocument/2006/relationships/image" Target="../media/image87.wmf"/><Relationship Id="rId4" Type="http://schemas.openxmlformats.org/officeDocument/2006/relationships/image" Target="../media/image67.wmf"/><Relationship Id="rId9" Type="http://schemas.openxmlformats.org/officeDocument/2006/relationships/oleObject" Target="../embeddings/oleObject67.bin"/><Relationship Id="rId14" Type="http://schemas.openxmlformats.org/officeDocument/2006/relationships/image" Target="../media/image72.wmf"/><Relationship Id="rId22" Type="http://schemas.openxmlformats.org/officeDocument/2006/relationships/image" Target="../media/image76.wmf"/><Relationship Id="rId27" Type="http://schemas.openxmlformats.org/officeDocument/2006/relationships/oleObject" Target="../embeddings/oleObject76.bin"/><Relationship Id="rId30" Type="http://schemas.openxmlformats.org/officeDocument/2006/relationships/image" Target="../media/image80.wmf"/><Relationship Id="rId35" Type="http://schemas.openxmlformats.org/officeDocument/2006/relationships/oleObject" Target="../embeddings/oleObject80.bin"/><Relationship Id="rId43" Type="http://schemas.openxmlformats.org/officeDocument/2006/relationships/oleObject" Target="../embeddings/oleObject84.bin"/><Relationship Id="rId48" Type="http://schemas.openxmlformats.org/officeDocument/2006/relationships/image" Target="../media/image89.wmf"/><Relationship Id="rId8" Type="http://schemas.openxmlformats.org/officeDocument/2006/relationships/image" Target="../media/image69.wmf"/></Relationships>
</file>

<file path=ppt/slides/_rels/slide17.xml.rels><?xml version="1.0" encoding="UTF-8" standalone="yes"?>
<Relationships xmlns="http://schemas.openxmlformats.org/package/2006/relationships"><Relationship Id="rId8" Type="http://schemas.openxmlformats.org/officeDocument/2006/relationships/image" Target="../media/image93.wmf"/><Relationship Id="rId13" Type="http://schemas.openxmlformats.org/officeDocument/2006/relationships/oleObject" Target="../embeddings/oleObject92.bin"/><Relationship Id="rId3" Type="http://schemas.openxmlformats.org/officeDocument/2006/relationships/oleObject" Target="../embeddings/oleObject88.bin"/><Relationship Id="rId7" Type="http://schemas.openxmlformats.org/officeDocument/2006/relationships/oleObject" Target="../embeddings/oleObject90.bin"/><Relationship Id="rId12" Type="http://schemas.openxmlformats.org/officeDocument/2006/relationships/image" Target="../media/image95.wmf"/><Relationship Id="rId2" Type="http://schemas.openxmlformats.org/officeDocument/2006/relationships/slideLayout" Target="../slideLayouts/slideLayout6.xml"/><Relationship Id="rId1" Type="http://schemas.openxmlformats.org/officeDocument/2006/relationships/vmlDrawing" Target="../drawings/vmlDrawing12.vml"/><Relationship Id="rId6" Type="http://schemas.openxmlformats.org/officeDocument/2006/relationships/image" Target="../media/image92.wmf"/><Relationship Id="rId11" Type="http://schemas.openxmlformats.org/officeDocument/2006/relationships/oleObject" Target="file:///C:\Users\mw24\Google%20Drive\Mathcad%2015%20files\Rapid%20mix%20exploration%202.xmcd\Selection%2051%207947%20380%208242" TargetMode="External"/><Relationship Id="rId5" Type="http://schemas.openxmlformats.org/officeDocument/2006/relationships/oleObject" Target="../embeddings/oleObject89.bin"/><Relationship Id="rId10" Type="http://schemas.openxmlformats.org/officeDocument/2006/relationships/image" Target="../media/image94.wmf"/><Relationship Id="rId4" Type="http://schemas.openxmlformats.org/officeDocument/2006/relationships/image" Target="../media/image91.wmf"/><Relationship Id="rId9" Type="http://schemas.openxmlformats.org/officeDocument/2006/relationships/oleObject" Target="../embeddings/oleObject91.bin"/><Relationship Id="rId14" Type="http://schemas.openxmlformats.org/officeDocument/2006/relationships/image" Target="../media/image96.wmf"/></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99.wmf"/><Relationship Id="rId13" Type="http://schemas.openxmlformats.org/officeDocument/2006/relationships/oleObject" Target="../embeddings/oleObject98.bin"/><Relationship Id="rId18" Type="http://schemas.openxmlformats.org/officeDocument/2006/relationships/image" Target="../media/image104.wmf"/><Relationship Id="rId3" Type="http://schemas.openxmlformats.org/officeDocument/2006/relationships/oleObject" Target="../embeddings/oleObject93.bin"/><Relationship Id="rId21" Type="http://schemas.openxmlformats.org/officeDocument/2006/relationships/oleObject" Target="../embeddings/oleObject102.bin"/><Relationship Id="rId7" Type="http://schemas.openxmlformats.org/officeDocument/2006/relationships/oleObject" Target="../embeddings/oleObject95.bin"/><Relationship Id="rId12" Type="http://schemas.openxmlformats.org/officeDocument/2006/relationships/image" Target="../media/image101.wmf"/><Relationship Id="rId17" Type="http://schemas.openxmlformats.org/officeDocument/2006/relationships/oleObject" Target="../embeddings/oleObject100.bin"/><Relationship Id="rId2" Type="http://schemas.openxmlformats.org/officeDocument/2006/relationships/slideLayout" Target="../slideLayouts/slideLayout2.xml"/><Relationship Id="rId16" Type="http://schemas.openxmlformats.org/officeDocument/2006/relationships/image" Target="../media/image103.wmf"/><Relationship Id="rId20" Type="http://schemas.openxmlformats.org/officeDocument/2006/relationships/image" Target="../media/image105.wmf"/><Relationship Id="rId1" Type="http://schemas.openxmlformats.org/officeDocument/2006/relationships/vmlDrawing" Target="../drawings/vmlDrawing13.vml"/><Relationship Id="rId6" Type="http://schemas.openxmlformats.org/officeDocument/2006/relationships/image" Target="../media/image98.wmf"/><Relationship Id="rId11" Type="http://schemas.openxmlformats.org/officeDocument/2006/relationships/oleObject" Target="../embeddings/oleObject97.bin"/><Relationship Id="rId24" Type="http://schemas.openxmlformats.org/officeDocument/2006/relationships/image" Target="../media/image107.wmf"/><Relationship Id="rId5" Type="http://schemas.openxmlformats.org/officeDocument/2006/relationships/oleObject" Target="../embeddings/oleObject94.bin"/><Relationship Id="rId15" Type="http://schemas.openxmlformats.org/officeDocument/2006/relationships/oleObject" Target="../embeddings/oleObject99.bin"/><Relationship Id="rId23" Type="http://schemas.openxmlformats.org/officeDocument/2006/relationships/oleObject" Target="../embeddings/oleObject103.bin"/><Relationship Id="rId10" Type="http://schemas.openxmlformats.org/officeDocument/2006/relationships/image" Target="../media/image100.wmf"/><Relationship Id="rId19" Type="http://schemas.openxmlformats.org/officeDocument/2006/relationships/oleObject" Target="../embeddings/oleObject101.bin"/><Relationship Id="rId4" Type="http://schemas.openxmlformats.org/officeDocument/2006/relationships/image" Target="../media/image97.wmf"/><Relationship Id="rId9" Type="http://schemas.openxmlformats.org/officeDocument/2006/relationships/oleObject" Target="../embeddings/oleObject96.bin"/><Relationship Id="rId14" Type="http://schemas.openxmlformats.org/officeDocument/2006/relationships/image" Target="../media/image102.wmf"/><Relationship Id="rId22" Type="http://schemas.openxmlformats.org/officeDocument/2006/relationships/image" Target="../media/image106.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8.tiff"/><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109.jpeg"/></Relationships>
</file>

<file path=ppt/slides/_rels/slide21.xml.rels><?xml version="1.0" encoding="UTF-8" standalone="yes"?>
<Relationships xmlns="http://schemas.openxmlformats.org/package/2006/relationships"><Relationship Id="rId8" Type="http://schemas.openxmlformats.org/officeDocument/2006/relationships/oleObject" Target="../embeddings/oleObject105.bin"/><Relationship Id="rId3" Type="http://schemas.openxmlformats.org/officeDocument/2006/relationships/notesSlide" Target="../notesSlides/notesSlide8.xml"/><Relationship Id="rId7" Type="http://schemas.openxmlformats.org/officeDocument/2006/relationships/image" Target="../media/image110.wmf"/><Relationship Id="rId2" Type="http://schemas.openxmlformats.org/officeDocument/2006/relationships/slideLayout" Target="../slideLayouts/slideLayout6.xml"/><Relationship Id="rId1" Type="http://schemas.openxmlformats.org/officeDocument/2006/relationships/vmlDrawing" Target="../drawings/vmlDrawing14.vml"/><Relationship Id="rId6" Type="http://schemas.openxmlformats.org/officeDocument/2006/relationships/oleObject" Target="../embeddings/oleObject104.bin"/><Relationship Id="rId5" Type="http://schemas.openxmlformats.org/officeDocument/2006/relationships/image" Target="../media/image127.png"/><Relationship Id="rId4" Type="http://schemas.openxmlformats.org/officeDocument/2006/relationships/image" Target="../media/image112.png"/><Relationship Id="rId9" Type="http://schemas.openxmlformats.org/officeDocument/2006/relationships/image" Target="../media/image111.wmf"/></Relationships>
</file>

<file path=ppt/slides/_rels/slide22.xml.rels><?xml version="1.0" encoding="UTF-8" standalone="yes"?>
<Relationships xmlns="http://schemas.openxmlformats.org/package/2006/relationships"><Relationship Id="rId8" Type="http://schemas.openxmlformats.org/officeDocument/2006/relationships/oleObject" Target="../embeddings/oleObject107.bin"/><Relationship Id="rId3" Type="http://schemas.openxmlformats.org/officeDocument/2006/relationships/notesSlide" Target="../notesSlides/notesSlide9.xml"/><Relationship Id="rId7" Type="http://schemas.openxmlformats.org/officeDocument/2006/relationships/image" Target="../media/image113.wmf"/><Relationship Id="rId2" Type="http://schemas.openxmlformats.org/officeDocument/2006/relationships/slideLayout" Target="../slideLayouts/slideLayout6.xml"/><Relationship Id="rId1" Type="http://schemas.openxmlformats.org/officeDocument/2006/relationships/vmlDrawing" Target="../drawings/vmlDrawing15.vml"/><Relationship Id="rId6" Type="http://schemas.openxmlformats.org/officeDocument/2006/relationships/oleObject" Target="../embeddings/oleObject106.bin"/><Relationship Id="rId5" Type="http://schemas.openxmlformats.org/officeDocument/2006/relationships/image" Target="../media/image130.png"/><Relationship Id="rId4" Type="http://schemas.openxmlformats.org/officeDocument/2006/relationships/image" Target="../media/image115.png"/><Relationship Id="rId9" Type="http://schemas.openxmlformats.org/officeDocument/2006/relationships/image" Target="../media/image114.w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oleObject" Target="../embeddings/oleObject110.bin"/><Relationship Id="rId3" Type="http://schemas.openxmlformats.org/officeDocument/2006/relationships/oleObject" Target="../embeddings/oleObject108.bin"/><Relationship Id="rId7" Type="http://schemas.openxmlformats.org/officeDocument/2006/relationships/image" Target="../media/image118.png"/><Relationship Id="rId2" Type="http://schemas.openxmlformats.org/officeDocument/2006/relationships/slideLayout" Target="../slideLayouts/slideLayout6.xml"/><Relationship Id="rId1" Type="http://schemas.openxmlformats.org/officeDocument/2006/relationships/vmlDrawing" Target="../drawings/vmlDrawing16.vml"/><Relationship Id="rId6" Type="http://schemas.openxmlformats.org/officeDocument/2006/relationships/image" Target="../media/image117.wmf"/><Relationship Id="rId5" Type="http://schemas.openxmlformats.org/officeDocument/2006/relationships/oleObject" Target="../embeddings/oleObject109.bin"/><Relationship Id="rId4" Type="http://schemas.openxmlformats.org/officeDocument/2006/relationships/image" Target="../media/image116.wmf"/><Relationship Id="rId9" Type="http://schemas.openxmlformats.org/officeDocument/2006/relationships/image" Target="../media/image17.wmf"/></Relationships>
</file>

<file path=ppt/slides/_rels/slide25.xml.rels><?xml version="1.0" encoding="UTF-8" standalone="yes"?>
<Relationships xmlns="http://schemas.openxmlformats.org/package/2006/relationships"><Relationship Id="rId8" Type="http://schemas.openxmlformats.org/officeDocument/2006/relationships/image" Target="../media/image121.wmf"/><Relationship Id="rId13" Type="http://schemas.openxmlformats.org/officeDocument/2006/relationships/oleObject" Target="../embeddings/oleObject116.bin"/><Relationship Id="rId18" Type="http://schemas.openxmlformats.org/officeDocument/2006/relationships/image" Target="../media/image126.wmf"/><Relationship Id="rId26" Type="http://schemas.openxmlformats.org/officeDocument/2006/relationships/image" Target="../media/image130.wmf"/><Relationship Id="rId3" Type="http://schemas.openxmlformats.org/officeDocument/2006/relationships/oleObject" Target="../embeddings/oleObject111.bin"/><Relationship Id="rId21" Type="http://schemas.openxmlformats.org/officeDocument/2006/relationships/oleObject" Target="../embeddings/oleObject120.bin"/><Relationship Id="rId7" Type="http://schemas.openxmlformats.org/officeDocument/2006/relationships/oleObject" Target="../embeddings/oleObject113.bin"/><Relationship Id="rId12" Type="http://schemas.openxmlformats.org/officeDocument/2006/relationships/image" Target="../media/image123.wmf"/><Relationship Id="rId17" Type="http://schemas.openxmlformats.org/officeDocument/2006/relationships/oleObject" Target="../embeddings/oleObject118.bin"/><Relationship Id="rId25" Type="http://schemas.openxmlformats.org/officeDocument/2006/relationships/oleObject" Target="../embeddings/oleObject122.bin"/><Relationship Id="rId2" Type="http://schemas.openxmlformats.org/officeDocument/2006/relationships/slideLayout" Target="../slideLayouts/slideLayout6.xml"/><Relationship Id="rId16" Type="http://schemas.openxmlformats.org/officeDocument/2006/relationships/image" Target="../media/image125.wmf"/><Relationship Id="rId20" Type="http://schemas.openxmlformats.org/officeDocument/2006/relationships/image" Target="../media/image127.wmf"/><Relationship Id="rId29" Type="http://schemas.openxmlformats.org/officeDocument/2006/relationships/oleObject" Target="../embeddings/oleObject124.bin"/><Relationship Id="rId1" Type="http://schemas.openxmlformats.org/officeDocument/2006/relationships/vmlDrawing" Target="../drawings/vmlDrawing17.vml"/><Relationship Id="rId6" Type="http://schemas.openxmlformats.org/officeDocument/2006/relationships/image" Target="../media/image120.wmf"/><Relationship Id="rId11" Type="http://schemas.openxmlformats.org/officeDocument/2006/relationships/oleObject" Target="../embeddings/oleObject115.bin"/><Relationship Id="rId24" Type="http://schemas.openxmlformats.org/officeDocument/2006/relationships/image" Target="../media/image129.wmf"/><Relationship Id="rId5" Type="http://schemas.openxmlformats.org/officeDocument/2006/relationships/oleObject" Target="../embeddings/oleObject112.bin"/><Relationship Id="rId15" Type="http://schemas.openxmlformats.org/officeDocument/2006/relationships/oleObject" Target="../embeddings/oleObject117.bin"/><Relationship Id="rId23" Type="http://schemas.openxmlformats.org/officeDocument/2006/relationships/oleObject" Target="../embeddings/oleObject121.bin"/><Relationship Id="rId28" Type="http://schemas.openxmlformats.org/officeDocument/2006/relationships/image" Target="../media/image131.wmf"/><Relationship Id="rId10" Type="http://schemas.openxmlformats.org/officeDocument/2006/relationships/image" Target="../media/image122.wmf"/><Relationship Id="rId19" Type="http://schemas.openxmlformats.org/officeDocument/2006/relationships/oleObject" Target="../embeddings/oleObject119.bin"/><Relationship Id="rId4" Type="http://schemas.openxmlformats.org/officeDocument/2006/relationships/image" Target="../media/image119.wmf"/><Relationship Id="rId9" Type="http://schemas.openxmlformats.org/officeDocument/2006/relationships/oleObject" Target="../embeddings/oleObject114.bin"/><Relationship Id="rId14" Type="http://schemas.openxmlformats.org/officeDocument/2006/relationships/image" Target="../media/image124.wmf"/><Relationship Id="rId22" Type="http://schemas.openxmlformats.org/officeDocument/2006/relationships/image" Target="../media/image128.wmf"/><Relationship Id="rId27" Type="http://schemas.openxmlformats.org/officeDocument/2006/relationships/oleObject" Target="../embeddings/oleObject123.bin"/><Relationship Id="rId30" Type="http://schemas.openxmlformats.org/officeDocument/2006/relationships/image" Target="../media/image132.wmf"/></Relationships>
</file>

<file path=ppt/slides/_rels/slide26.xml.rels><?xml version="1.0" encoding="UTF-8" standalone="yes"?>
<Relationships xmlns="http://schemas.openxmlformats.org/package/2006/relationships"><Relationship Id="rId8" Type="http://schemas.openxmlformats.org/officeDocument/2006/relationships/image" Target="../media/image53.wmf"/><Relationship Id="rId3" Type="http://schemas.openxmlformats.org/officeDocument/2006/relationships/oleObject" Target="file:///C:\Users\mw24\Google%20Drive\Mathcad%2015%20files\Flocculation%20model%20diameter%20vs%20particle%20spacing.xmcd\Selection%20107%20655%20533%201062" TargetMode="External"/><Relationship Id="rId7" Type="http://schemas.openxmlformats.org/officeDocument/2006/relationships/oleObject" Target="../embeddings/oleObject126.bin"/><Relationship Id="rId2" Type="http://schemas.openxmlformats.org/officeDocument/2006/relationships/slideLayout" Target="../slideLayouts/slideLayout6.xml"/><Relationship Id="rId1" Type="http://schemas.openxmlformats.org/officeDocument/2006/relationships/vmlDrawing" Target="../drawings/vmlDrawing18.vml"/><Relationship Id="rId6" Type="http://schemas.openxmlformats.org/officeDocument/2006/relationships/image" Target="../media/image17.wmf"/><Relationship Id="rId5" Type="http://schemas.openxmlformats.org/officeDocument/2006/relationships/oleObject" Target="../embeddings/oleObject125.bin"/><Relationship Id="rId10" Type="http://schemas.openxmlformats.org/officeDocument/2006/relationships/image" Target="../media/image134.wmf"/><Relationship Id="rId4" Type="http://schemas.openxmlformats.org/officeDocument/2006/relationships/image" Target="../media/image133.wmf"/><Relationship Id="rId9" Type="http://schemas.openxmlformats.org/officeDocument/2006/relationships/oleObject" Target="../embeddings/oleObject127.bin"/></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128.bin"/><Relationship Id="rId2" Type="http://schemas.openxmlformats.org/officeDocument/2006/relationships/slideLayout" Target="../slideLayouts/slideLayout2.xml"/><Relationship Id="rId1" Type="http://schemas.openxmlformats.org/officeDocument/2006/relationships/vmlDrawing" Target="../drawings/vmlDrawing19.vml"/><Relationship Id="rId4" Type="http://schemas.openxmlformats.org/officeDocument/2006/relationships/image" Target="../media/image17.wmf"/></Relationships>
</file>

<file path=ppt/slides/_rels/slide28.xml.rels><?xml version="1.0" encoding="UTF-8" standalone="yes"?>
<Relationships xmlns="http://schemas.openxmlformats.org/package/2006/relationships"><Relationship Id="rId8" Type="http://schemas.openxmlformats.org/officeDocument/2006/relationships/oleObject" Target="file:///C:\Users\mw24\Google%20Drive\Mathcad%2015%20files\Rapid%20mix%20exploration%202.xmcd\Selection%2043%20795%20408%201090" TargetMode="External"/><Relationship Id="rId3" Type="http://schemas.openxmlformats.org/officeDocument/2006/relationships/notesSlide" Target="../notesSlides/notesSlide10.xml"/><Relationship Id="rId7" Type="http://schemas.openxmlformats.org/officeDocument/2006/relationships/image" Target="../media/image136.wmf"/><Relationship Id="rId2" Type="http://schemas.openxmlformats.org/officeDocument/2006/relationships/slideLayout" Target="../slideLayouts/slideLayout6.xml"/><Relationship Id="rId1" Type="http://schemas.openxmlformats.org/officeDocument/2006/relationships/vmlDrawing" Target="../drawings/vmlDrawing20.vml"/><Relationship Id="rId6" Type="http://schemas.openxmlformats.org/officeDocument/2006/relationships/oleObject" Target="../embeddings/oleObject130.bin"/><Relationship Id="rId11" Type="http://schemas.openxmlformats.org/officeDocument/2006/relationships/image" Target="../media/image138.wmf"/><Relationship Id="rId5" Type="http://schemas.openxmlformats.org/officeDocument/2006/relationships/image" Target="../media/image135.wmf"/><Relationship Id="rId10" Type="http://schemas.openxmlformats.org/officeDocument/2006/relationships/oleObject" Target="file:///C:\Users\mw24\Google%20Drive\Mathcad%2015%20files\Rapid%20mix%20exploration%202.xmcd\Selection%20635%20843%201011%201130" TargetMode="External"/><Relationship Id="rId4" Type="http://schemas.openxmlformats.org/officeDocument/2006/relationships/oleObject" Target="../embeddings/oleObject129.bin"/><Relationship Id="rId9" Type="http://schemas.openxmlformats.org/officeDocument/2006/relationships/image" Target="../media/image137.w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slideLayout" Target="../slideLayouts/slideLayout2.xml"/><Relationship Id="rId1" Type="http://schemas.openxmlformats.org/officeDocument/2006/relationships/vmlDrawing" Target="../drawings/vmlDrawing21.vml"/><Relationship Id="rId5" Type="http://schemas.openxmlformats.org/officeDocument/2006/relationships/image" Target="../media/image139.wmf"/><Relationship Id="rId4" Type="http://schemas.openxmlformats.org/officeDocument/2006/relationships/oleObject" Target="../embeddings/oleObject131.bin"/></Relationships>
</file>

<file path=ppt/slides/_rels/slide32.xml.rels><?xml version="1.0" encoding="UTF-8" standalone="yes"?>
<Relationships xmlns="http://schemas.openxmlformats.org/package/2006/relationships"><Relationship Id="rId8" Type="http://schemas.openxmlformats.org/officeDocument/2006/relationships/image" Target="../media/image188.png"/><Relationship Id="rId3" Type="http://schemas.openxmlformats.org/officeDocument/2006/relationships/image" Target="../media/image16.jpeg"/><Relationship Id="rId7" Type="http://schemas.openxmlformats.org/officeDocument/2006/relationships/image" Target="../media/image140.wmf"/><Relationship Id="rId2" Type="http://schemas.openxmlformats.org/officeDocument/2006/relationships/slideLayout" Target="../slideLayouts/slideLayout2.xml"/><Relationship Id="rId1" Type="http://schemas.openxmlformats.org/officeDocument/2006/relationships/vmlDrawing" Target="../drawings/vmlDrawing22.vml"/><Relationship Id="rId6" Type="http://schemas.openxmlformats.org/officeDocument/2006/relationships/oleObject" Target="../embeddings/oleObject132.bin"/><Relationship Id="rId5" Type="http://schemas.openxmlformats.org/officeDocument/2006/relationships/image" Target="../media/image187.png"/><Relationship Id="rId10" Type="http://schemas.openxmlformats.org/officeDocument/2006/relationships/image" Target="../media/image141.wmf"/><Relationship Id="rId4" Type="http://schemas.openxmlformats.org/officeDocument/2006/relationships/image" Target="../media/image186.png"/><Relationship Id="rId9" Type="http://schemas.openxmlformats.org/officeDocument/2006/relationships/oleObject" Target="../embeddings/oleObject133.bin"/></Relationships>
</file>

<file path=ppt/slides/_rels/slide33.xml.rels><?xml version="1.0" encoding="UTF-8" standalone="yes"?>
<Relationships xmlns="http://schemas.openxmlformats.org/package/2006/relationships"><Relationship Id="rId8" Type="http://schemas.openxmlformats.org/officeDocument/2006/relationships/image" Target="../media/image152.png"/><Relationship Id="rId3" Type="http://schemas.openxmlformats.org/officeDocument/2006/relationships/notesSlide" Target="../notesSlides/notesSlide11.xml"/><Relationship Id="rId7" Type="http://schemas.openxmlformats.org/officeDocument/2006/relationships/image" Target="../media/image4.png"/><Relationship Id="rId12" Type="http://schemas.openxmlformats.org/officeDocument/2006/relationships/image" Target="../media/image143.wmf"/><Relationship Id="rId2" Type="http://schemas.openxmlformats.org/officeDocument/2006/relationships/slideLayout" Target="../slideLayouts/slideLayout6.xml"/><Relationship Id="rId1" Type="http://schemas.openxmlformats.org/officeDocument/2006/relationships/vmlDrawing" Target="../drawings/vmlDrawing23.vml"/><Relationship Id="rId6" Type="http://schemas.openxmlformats.org/officeDocument/2006/relationships/image" Target="../media/image90.png"/><Relationship Id="rId11" Type="http://schemas.openxmlformats.org/officeDocument/2006/relationships/oleObject" Target="../embeddings/oleObject135.bin"/><Relationship Id="rId5" Type="http://schemas.openxmlformats.org/officeDocument/2006/relationships/image" Target="../media/image142.wmf"/><Relationship Id="rId10" Type="http://schemas.openxmlformats.org/officeDocument/2006/relationships/image" Target="../media/image154.png"/><Relationship Id="rId4" Type="http://schemas.openxmlformats.org/officeDocument/2006/relationships/oleObject" Target="../embeddings/oleObject134.bin"/><Relationship Id="rId9" Type="http://schemas.openxmlformats.org/officeDocument/2006/relationships/image" Target="../media/image153.png"/></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7"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wmf"/><Relationship Id="rId5" Type="http://schemas.openxmlformats.org/officeDocument/2006/relationships/oleObject" Target="../embeddings/oleObject2.bin"/><Relationship Id="rId4" Type="http://schemas.openxmlformats.org/officeDocument/2006/relationships/image" Target="../media/image2.wmf"/></Relationships>
</file>

<file path=ppt/slides/_rels/slide5.xml.rels><?xml version="1.0" encoding="UTF-8" standalone="yes"?>
<Relationships xmlns="http://schemas.openxmlformats.org/package/2006/relationships"><Relationship Id="rId8" Type="http://schemas.openxmlformats.org/officeDocument/2006/relationships/image" Target="../media/image6.wmf"/><Relationship Id="rId13" Type="http://schemas.openxmlformats.org/officeDocument/2006/relationships/oleObject" Target="../embeddings/oleObject7.bin"/><Relationship Id="rId18" Type="http://schemas.openxmlformats.org/officeDocument/2006/relationships/image" Target="../media/image11.wmf"/><Relationship Id="rId3" Type="http://schemas.openxmlformats.org/officeDocument/2006/relationships/notesSlide" Target="../notesSlides/notesSlide2.xml"/><Relationship Id="rId7" Type="http://schemas.openxmlformats.org/officeDocument/2006/relationships/oleObject" Target="../embeddings/oleObject4.bin"/><Relationship Id="rId12" Type="http://schemas.openxmlformats.org/officeDocument/2006/relationships/image" Target="../media/image8.wmf"/><Relationship Id="rId17" Type="http://schemas.openxmlformats.org/officeDocument/2006/relationships/oleObject" Target="../embeddings/oleObject9.bin"/><Relationship Id="rId2" Type="http://schemas.openxmlformats.org/officeDocument/2006/relationships/slideLayout" Target="../slideLayouts/slideLayout2.xml"/><Relationship Id="rId16" Type="http://schemas.openxmlformats.org/officeDocument/2006/relationships/image" Target="../media/image10.wmf"/><Relationship Id="rId1" Type="http://schemas.openxmlformats.org/officeDocument/2006/relationships/vmlDrawing" Target="../drawings/vmlDrawing2.vml"/><Relationship Id="rId6" Type="http://schemas.openxmlformats.org/officeDocument/2006/relationships/image" Target="../media/image5.wmf"/><Relationship Id="rId11" Type="http://schemas.openxmlformats.org/officeDocument/2006/relationships/oleObject" Target="../embeddings/oleObject6.bin"/><Relationship Id="rId5" Type="http://schemas.openxmlformats.org/officeDocument/2006/relationships/oleObject" Target="../embeddings/oleObject3.bin"/><Relationship Id="rId15" Type="http://schemas.openxmlformats.org/officeDocument/2006/relationships/oleObject" Target="../embeddings/oleObject8.bin"/><Relationship Id="rId10" Type="http://schemas.openxmlformats.org/officeDocument/2006/relationships/image" Target="../media/image7.wmf"/><Relationship Id="rId4" Type="http://schemas.openxmlformats.org/officeDocument/2006/relationships/image" Target="../media/image12.wmf"/><Relationship Id="rId9" Type="http://schemas.openxmlformats.org/officeDocument/2006/relationships/oleObject" Target="../embeddings/oleObject5.bin"/><Relationship Id="rId14" Type="http://schemas.openxmlformats.org/officeDocument/2006/relationships/image" Target="../media/image9.w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4.wmf"/><Relationship Id="rId5" Type="http://schemas.openxmlformats.org/officeDocument/2006/relationships/oleObject" Target="../embeddings/oleObject11.bin"/><Relationship Id="rId4" Type="http://schemas.openxmlformats.org/officeDocument/2006/relationships/image" Target="../media/image13.wmf"/></Relationships>
</file>

<file path=ppt/slides/_rels/slide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slideLayout" Target="../slideLayouts/slideLayout6.xml"/><Relationship Id="rId1" Type="http://schemas.openxmlformats.org/officeDocument/2006/relationships/vmlDrawing" Target="../drawings/vmlDrawing4.vml"/><Relationship Id="rId5" Type="http://schemas.openxmlformats.org/officeDocument/2006/relationships/image" Target="../media/image15.wmf"/><Relationship Id="rId4" Type="http://schemas.openxmlformats.org/officeDocument/2006/relationships/oleObject" Target="../embeddings/oleObject12.bin"/></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image" Target="../media/image18.wmf"/><Relationship Id="rId5" Type="http://schemas.openxmlformats.org/officeDocument/2006/relationships/oleObject" Target="../embeddings/oleObject14.bin"/><Relationship Id="rId4" Type="http://schemas.openxmlformats.org/officeDocument/2006/relationships/image" Target="../media/image17.w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6258" name="Picture 6"/>
          <p:cNvPicPr>
            <a:picLocks noChangeAspect="1" noChangeArrowheads="1"/>
          </p:cNvPicPr>
          <p:nvPr/>
        </p:nvPicPr>
        <p:blipFill>
          <a:blip r:embed="rId3" cstate="screen"/>
          <a:srcRect/>
          <a:stretch>
            <a:fillRect/>
          </a:stretch>
        </p:blipFill>
        <p:spPr bwMode="auto">
          <a:xfrm>
            <a:off x="0" y="0"/>
            <a:ext cx="9144000" cy="6858000"/>
          </a:xfrm>
          <a:prstGeom prst="rect">
            <a:avLst/>
          </a:prstGeom>
          <a:noFill/>
          <a:ln w="12700">
            <a:noFill/>
            <a:miter lim="800000"/>
            <a:headEnd type="none" w="lg" len="med"/>
            <a:tailEnd type="none" w="lg" len="med"/>
          </a:ln>
        </p:spPr>
      </p:pic>
      <p:sp>
        <p:nvSpPr>
          <p:cNvPr id="44035" name="Rectangle 2"/>
          <p:cNvSpPr>
            <a:spLocks noGrp="1" noChangeArrowheads="1"/>
          </p:cNvSpPr>
          <p:nvPr>
            <p:ph type="ctrTitle" sz="quarter"/>
          </p:nvPr>
        </p:nvSpPr>
        <p:spPr>
          <a:xfrm>
            <a:off x="685800" y="533400"/>
            <a:ext cx="7772400" cy="1143000"/>
          </a:xfrm>
        </p:spPr>
        <p:txBody>
          <a:bodyPr/>
          <a:lstStyle/>
          <a:p>
            <a:pPr>
              <a:defRPr/>
            </a:pPr>
            <a:r>
              <a:rPr lang="en-US" dirty="0" smtClean="0"/>
              <a:t>Flocculation Models</a:t>
            </a:r>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n-lt"/>
              </a:rPr>
              <a:t>Proposed </a:t>
            </a:r>
            <a:r>
              <a:rPr lang="en-US" dirty="0" smtClean="0">
                <a:latin typeface="Symbol" pitchFamily="18" charset="2"/>
              </a:rPr>
              <a:t>(L)</a:t>
            </a:r>
            <a:r>
              <a:rPr lang="en-US" dirty="0" smtClean="0"/>
              <a:t> Long Range Transport Hypothesis*</a:t>
            </a:r>
            <a:endParaRPr lang="en-US" dirty="0"/>
          </a:p>
        </p:txBody>
      </p:sp>
      <p:sp>
        <p:nvSpPr>
          <p:cNvPr id="3" name="Content Placeholder 2"/>
          <p:cNvSpPr>
            <a:spLocks noGrp="1"/>
          </p:cNvSpPr>
          <p:nvPr>
            <p:ph idx="1"/>
          </p:nvPr>
        </p:nvSpPr>
        <p:spPr/>
        <p:txBody>
          <a:bodyPr/>
          <a:lstStyle/>
          <a:p>
            <a:r>
              <a:rPr lang="en-US" sz="2800" dirty="0" smtClean="0"/>
              <a:t>At </a:t>
            </a:r>
            <a:r>
              <a:rPr lang="en-US" sz="2800" dirty="0"/>
              <a:t>all times there exists a </a:t>
            </a:r>
            <a:r>
              <a:rPr lang="en-US" sz="2800" dirty="0" smtClean="0"/>
              <a:t>differential VOLUME </a:t>
            </a:r>
            <a:r>
              <a:rPr lang="en-US" sz="2800" dirty="0"/>
              <a:t>of fluid that will transport any particle </a:t>
            </a:r>
            <a:r>
              <a:rPr lang="en-US" sz="2800" dirty="0" smtClean="0"/>
              <a:t>with </a:t>
            </a:r>
            <a:r>
              <a:rPr lang="en-US" sz="2800" dirty="0"/>
              <a:t>its center located within that </a:t>
            </a:r>
            <a:r>
              <a:rPr lang="en-US" sz="2800" dirty="0" smtClean="0"/>
              <a:t>differential VOLUME</a:t>
            </a:r>
            <a:r>
              <a:rPr lang="en-US" sz="2800" dirty="0"/>
              <a:t> to </a:t>
            </a:r>
            <a:r>
              <a:rPr lang="en-US" sz="2800" dirty="0" smtClean="0"/>
              <a:t>a collision </a:t>
            </a:r>
            <a:r>
              <a:rPr lang="en-US" sz="2800" dirty="0"/>
              <a:t>of the particle and collector </a:t>
            </a:r>
            <a:r>
              <a:rPr lang="en-US" sz="2800" dirty="0" smtClean="0"/>
              <a:t>between</a:t>
            </a:r>
            <a:br>
              <a:rPr lang="en-US" sz="2800" dirty="0" smtClean="0"/>
            </a:br>
            <a:r>
              <a:rPr lang="en-US" sz="2800" dirty="0" smtClean="0"/>
              <a:t>and </a:t>
            </a:r>
          </a:p>
          <a:p>
            <a:r>
              <a:rPr lang="en-US" sz="2800" dirty="0" smtClean="0"/>
              <a:t>The </a:t>
            </a:r>
            <a:r>
              <a:rPr lang="en-US" sz="2800" dirty="0"/>
              <a:t>time required for that final transport to a collision is </a:t>
            </a:r>
            <a:endParaRPr lang="en-US" sz="2800" dirty="0" smtClean="0"/>
          </a:p>
          <a:p>
            <a:r>
              <a:rPr lang="en-US" sz="2800" dirty="0" smtClean="0"/>
              <a:t>Long range transport </a:t>
            </a:r>
            <a:r>
              <a:rPr lang="en-US" sz="2800" dirty="0"/>
              <a:t>delivers the particle to the differential </a:t>
            </a:r>
            <a:r>
              <a:rPr lang="en-US" sz="2800" dirty="0" smtClean="0"/>
              <a:t>volume for the final slow transport to the collision</a:t>
            </a:r>
            <a:endParaRPr lang="en-US" sz="2800" dirty="0"/>
          </a:p>
        </p:txBody>
      </p:sp>
      <p:graphicFrame>
        <p:nvGraphicFramePr>
          <p:cNvPr id="4" name="Object 3"/>
          <p:cNvGraphicFramePr>
            <a:graphicFrameLocks noChangeAspect="1"/>
          </p:cNvGraphicFramePr>
          <p:nvPr>
            <p:extLst>
              <p:ext uri="{D42A27DB-BD31-4B8C-83A1-F6EECF244321}">
                <p14:modId xmlns:p14="http://schemas.microsoft.com/office/powerpoint/2010/main" val="2519472096"/>
              </p:ext>
            </p:extLst>
          </p:nvPr>
        </p:nvGraphicFramePr>
        <p:xfrm>
          <a:off x="7914557" y="2878767"/>
          <a:ext cx="908050" cy="527050"/>
        </p:xfrm>
        <a:graphic>
          <a:graphicData uri="http://schemas.openxmlformats.org/presentationml/2006/ole">
            <mc:AlternateContent xmlns:mc="http://schemas.openxmlformats.org/markup-compatibility/2006">
              <mc:Choice xmlns:v="urn:schemas-microsoft-com:vml" Requires="v">
                <p:oleObj spid="_x0000_s2261179" name="Equation" r:id="rId3" imgW="1396800" imgH="812520" progId="Equation.DSMT4">
                  <p:embed/>
                </p:oleObj>
              </mc:Choice>
              <mc:Fallback>
                <p:oleObj name="Equation" r:id="rId3" imgW="1396800" imgH="812520" progId="Equation.DSMT4">
                  <p:embed/>
                  <p:pic>
                    <p:nvPicPr>
                      <p:cNvPr id="0" name="Object 2"/>
                      <p:cNvPicPr>
                        <a:picLocks noChangeAspect="1" noChangeArrowheads="1"/>
                      </p:cNvPicPr>
                      <p:nvPr/>
                    </p:nvPicPr>
                    <p:blipFill>
                      <a:blip r:embed="rId4"/>
                      <a:srcRect/>
                      <a:stretch>
                        <a:fillRect/>
                      </a:stretch>
                    </p:blipFill>
                    <p:spPr bwMode="auto">
                      <a:xfrm>
                        <a:off x="7914557" y="2878767"/>
                        <a:ext cx="908050" cy="527050"/>
                      </a:xfrm>
                      <a:prstGeom prst="rect">
                        <a:avLst/>
                      </a:prstGeom>
                      <a:noFill/>
                      <a:ln>
                        <a:noFill/>
                      </a:ln>
                      <a:effectLst/>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3302828055"/>
              </p:ext>
            </p:extLst>
          </p:nvPr>
        </p:nvGraphicFramePr>
        <p:xfrm>
          <a:off x="1528763" y="3333750"/>
          <a:ext cx="908050" cy="527050"/>
        </p:xfrm>
        <a:graphic>
          <a:graphicData uri="http://schemas.openxmlformats.org/presentationml/2006/ole">
            <mc:AlternateContent xmlns:mc="http://schemas.openxmlformats.org/markup-compatibility/2006">
              <mc:Choice xmlns:v="urn:schemas-microsoft-com:vml" Requires="v">
                <p:oleObj spid="_x0000_s2261180" name="Equation" r:id="rId5" imgW="1396800" imgH="812520" progId="Equation.DSMT4">
                  <p:embed/>
                </p:oleObj>
              </mc:Choice>
              <mc:Fallback>
                <p:oleObj name="Equation" r:id="rId5" imgW="1396800" imgH="812520" progId="Equation.DSMT4">
                  <p:embed/>
                  <p:pic>
                    <p:nvPicPr>
                      <p:cNvPr id="0" name=""/>
                      <p:cNvPicPr>
                        <a:picLocks noChangeAspect="1" noChangeArrowheads="1"/>
                      </p:cNvPicPr>
                      <p:nvPr/>
                    </p:nvPicPr>
                    <p:blipFill>
                      <a:blip r:embed="rId6"/>
                      <a:srcRect/>
                      <a:stretch>
                        <a:fillRect/>
                      </a:stretch>
                    </p:blipFill>
                    <p:spPr bwMode="auto">
                      <a:xfrm>
                        <a:off x="1528763" y="3333750"/>
                        <a:ext cx="908050" cy="527050"/>
                      </a:xfrm>
                      <a:prstGeom prst="rect">
                        <a:avLst/>
                      </a:prstGeom>
                      <a:noFill/>
                      <a:ln>
                        <a:noFill/>
                      </a:ln>
                      <a:effectLst/>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88164310"/>
              </p:ext>
            </p:extLst>
          </p:nvPr>
        </p:nvGraphicFramePr>
        <p:xfrm>
          <a:off x="2680030" y="4316503"/>
          <a:ext cx="536575" cy="527050"/>
        </p:xfrm>
        <a:graphic>
          <a:graphicData uri="http://schemas.openxmlformats.org/presentationml/2006/ole">
            <mc:AlternateContent xmlns:mc="http://schemas.openxmlformats.org/markup-compatibility/2006">
              <mc:Choice xmlns:v="urn:schemas-microsoft-com:vml" Requires="v">
                <p:oleObj spid="_x0000_s2261181" name="Equation" r:id="rId7" imgW="825480" imgH="812520" progId="Equation.DSMT4">
                  <p:embed/>
                </p:oleObj>
              </mc:Choice>
              <mc:Fallback>
                <p:oleObj name="Equation" r:id="rId7" imgW="825480" imgH="812520" progId="Equation.DSMT4">
                  <p:embed/>
                  <p:pic>
                    <p:nvPicPr>
                      <p:cNvPr id="0" name=""/>
                      <p:cNvPicPr>
                        <a:picLocks noChangeAspect="1" noChangeArrowheads="1"/>
                      </p:cNvPicPr>
                      <p:nvPr/>
                    </p:nvPicPr>
                    <p:blipFill>
                      <a:blip r:embed="rId8"/>
                      <a:srcRect/>
                      <a:stretch>
                        <a:fillRect/>
                      </a:stretch>
                    </p:blipFill>
                    <p:spPr bwMode="auto">
                      <a:xfrm>
                        <a:off x="2680030" y="4316503"/>
                        <a:ext cx="536575" cy="527050"/>
                      </a:xfrm>
                      <a:prstGeom prst="rect">
                        <a:avLst/>
                      </a:prstGeom>
                      <a:noFill/>
                      <a:ln>
                        <a:noFill/>
                      </a:ln>
                      <a:effectLst/>
                    </p:spPr>
                  </p:pic>
                </p:oleObj>
              </mc:Fallback>
            </mc:AlternateContent>
          </a:graphicData>
        </a:graphic>
      </p:graphicFrame>
      <p:sp>
        <p:nvSpPr>
          <p:cNvPr id="9" name="TextBox 8"/>
          <p:cNvSpPr txBox="1"/>
          <p:nvPr/>
        </p:nvSpPr>
        <p:spPr>
          <a:xfrm>
            <a:off x="5899201" y="6334780"/>
            <a:ext cx="3244799" cy="523220"/>
          </a:xfrm>
          <a:prstGeom prst="rect">
            <a:avLst/>
          </a:prstGeom>
          <a:noFill/>
        </p:spPr>
        <p:txBody>
          <a:bodyPr wrap="none" rtlCol="0">
            <a:spAutoFit/>
          </a:bodyPr>
          <a:lstStyle/>
          <a:p>
            <a:r>
              <a:rPr lang="en-US" dirty="0" smtClean="0"/>
              <a:t>* Edge of knowledge</a:t>
            </a:r>
            <a:endParaRPr lang="en-US" dirty="0"/>
          </a:p>
        </p:txBody>
      </p:sp>
      <p:grpSp>
        <p:nvGrpSpPr>
          <p:cNvPr id="10" name="Group 9"/>
          <p:cNvGrpSpPr/>
          <p:nvPr/>
        </p:nvGrpSpPr>
        <p:grpSpPr>
          <a:xfrm>
            <a:off x="8108830" y="1627800"/>
            <a:ext cx="969045" cy="336430"/>
            <a:chOff x="2303253" y="3303917"/>
            <a:chExt cx="3344179" cy="756252"/>
          </a:xfrm>
        </p:grpSpPr>
        <p:sp>
          <p:nvSpPr>
            <p:cNvPr id="11" name="Freeform 10"/>
            <p:cNvSpPr/>
            <p:nvPr/>
          </p:nvSpPr>
          <p:spPr>
            <a:xfrm>
              <a:off x="2343515" y="3387309"/>
              <a:ext cx="3303917" cy="672860"/>
            </a:xfrm>
            <a:custGeom>
              <a:avLst/>
              <a:gdLst>
                <a:gd name="connsiteX0" fmla="*/ 0 w 1820174"/>
                <a:gd name="connsiteY0" fmla="*/ 0 h 629728"/>
                <a:gd name="connsiteX1" fmla="*/ 1250831 w 1820174"/>
                <a:gd name="connsiteY1" fmla="*/ 603849 h 629728"/>
                <a:gd name="connsiteX2" fmla="*/ 1820174 w 1820174"/>
                <a:gd name="connsiteY2" fmla="*/ 629728 h 629728"/>
                <a:gd name="connsiteX3" fmla="*/ 733246 w 1820174"/>
                <a:gd name="connsiteY3" fmla="*/ 0 h 629728"/>
                <a:gd name="connsiteX4" fmla="*/ 0 w 1820174"/>
                <a:gd name="connsiteY4" fmla="*/ 0 h 6297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0174" h="629728">
                  <a:moveTo>
                    <a:pt x="0" y="0"/>
                  </a:moveTo>
                  <a:lnTo>
                    <a:pt x="1250831" y="603849"/>
                  </a:lnTo>
                  <a:lnTo>
                    <a:pt x="1820174" y="629728"/>
                  </a:lnTo>
                  <a:lnTo>
                    <a:pt x="733246" y="0"/>
                  </a:lnTo>
                  <a:lnTo>
                    <a:pt x="0" y="0"/>
                  </a:lnTo>
                  <a:close/>
                </a:path>
              </a:pathLst>
            </a:cu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p:cNvSpPr/>
            <p:nvPr/>
          </p:nvSpPr>
          <p:spPr>
            <a:xfrm>
              <a:off x="2303253" y="3303917"/>
              <a:ext cx="3303917" cy="672860"/>
            </a:xfrm>
            <a:custGeom>
              <a:avLst/>
              <a:gdLst>
                <a:gd name="connsiteX0" fmla="*/ 0 w 1820174"/>
                <a:gd name="connsiteY0" fmla="*/ 0 h 629728"/>
                <a:gd name="connsiteX1" fmla="*/ 1250831 w 1820174"/>
                <a:gd name="connsiteY1" fmla="*/ 603849 h 629728"/>
                <a:gd name="connsiteX2" fmla="*/ 1820174 w 1820174"/>
                <a:gd name="connsiteY2" fmla="*/ 629728 h 629728"/>
                <a:gd name="connsiteX3" fmla="*/ 733246 w 1820174"/>
                <a:gd name="connsiteY3" fmla="*/ 0 h 629728"/>
                <a:gd name="connsiteX4" fmla="*/ 0 w 1820174"/>
                <a:gd name="connsiteY4" fmla="*/ 0 h 6297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0174" h="629728">
                  <a:moveTo>
                    <a:pt x="0" y="0"/>
                  </a:moveTo>
                  <a:lnTo>
                    <a:pt x="1250831" y="603849"/>
                  </a:lnTo>
                  <a:lnTo>
                    <a:pt x="1820174" y="629728"/>
                  </a:lnTo>
                  <a:lnTo>
                    <a:pt x="733246" y="0"/>
                  </a:lnTo>
                  <a:lnTo>
                    <a:pt x="0" y="0"/>
                  </a:lnTo>
                  <a:close/>
                </a:path>
              </a:pathLst>
            </a:cu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p:cNvCxnSpPr>
              <a:stCxn id="11" idx="0"/>
              <a:endCxn id="12" idx="0"/>
            </p:cNvCxnSpPr>
            <p:nvPr/>
          </p:nvCxnSpPr>
          <p:spPr>
            <a:xfrm flipH="1" flipV="1">
              <a:off x="2303253" y="3303917"/>
              <a:ext cx="40262" cy="83392"/>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11" idx="2"/>
              <a:endCxn id="12" idx="2"/>
            </p:cNvCxnSpPr>
            <p:nvPr/>
          </p:nvCxnSpPr>
          <p:spPr>
            <a:xfrm flipH="1" flipV="1">
              <a:off x="5607170" y="3976777"/>
              <a:ext cx="40262" cy="83392"/>
            </a:xfrm>
            <a:prstGeom prst="line">
              <a:avLst/>
            </a:prstGeom>
            <a:ln w="38100"/>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37554196"/>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4" name="Rectangle 2"/>
          <p:cNvSpPr>
            <a:spLocks noGrp="1" noChangeArrowheads="1"/>
          </p:cNvSpPr>
          <p:nvPr>
            <p:ph type="title"/>
          </p:nvPr>
        </p:nvSpPr>
        <p:spPr/>
        <p:txBody>
          <a:bodyPr/>
          <a:lstStyle/>
          <a:p>
            <a:r>
              <a:rPr lang="en-US" smtClean="0"/>
              <a:t>How much water is cleared (filtered) from a floc’s perspective?</a:t>
            </a:r>
            <a:endParaRPr lang="en-US" dirty="0" smtClean="0"/>
          </a:p>
        </p:txBody>
      </p:sp>
      <p:sp>
        <p:nvSpPr>
          <p:cNvPr id="24585" name="Rectangle 3"/>
          <p:cNvSpPr>
            <a:spLocks noGrp="1" noChangeArrowheads="1"/>
          </p:cNvSpPr>
          <p:nvPr>
            <p:ph idx="1"/>
          </p:nvPr>
        </p:nvSpPr>
        <p:spPr/>
        <p:txBody>
          <a:bodyPr/>
          <a:lstStyle/>
          <a:p>
            <a:r>
              <a:rPr lang="en-US" dirty="0" smtClean="0"/>
              <a:t>Volume cleared is proportional to a collision area defined by a circle with diameter = sum of the floc diameters</a:t>
            </a:r>
          </a:p>
          <a:p>
            <a:r>
              <a:rPr lang="en-US" dirty="0" smtClean="0"/>
              <a:t>Volume cleared is proportional to time</a:t>
            </a:r>
          </a:p>
          <a:p>
            <a:r>
              <a:rPr lang="en-US" dirty="0" smtClean="0"/>
              <a:t>Volume cleared is proportional to the relative velocity between flocs</a:t>
            </a:r>
          </a:p>
          <a:p>
            <a:endParaRPr lang="en-US" dirty="0" smtClean="0"/>
          </a:p>
        </p:txBody>
      </p:sp>
      <p:sp>
        <p:nvSpPr>
          <p:cNvPr id="24586" name="Oval 4"/>
          <p:cNvSpPr>
            <a:spLocks noChangeArrowheads="1"/>
          </p:cNvSpPr>
          <p:nvPr/>
        </p:nvSpPr>
        <p:spPr bwMode="auto">
          <a:xfrm>
            <a:off x="7298575" y="5095702"/>
            <a:ext cx="1521229" cy="1438102"/>
          </a:xfrm>
          <a:prstGeom prst="ellipse">
            <a:avLst/>
          </a:prstGeom>
          <a:noFill/>
          <a:ln w="12700">
            <a:solidFill>
              <a:schemeClr val="tx1"/>
            </a:solidFill>
            <a:round/>
            <a:headEnd type="none" w="lg" len="med"/>
            <a:tailEnd type="none" w="lg" len="med"/>
          </a:ln>
        </p:spPr>
        <p:txBody>
          <a:bodyPr wrap="none" anchor="ctr">
            <a:noAutofit/>
          </a:bodyPr>
          <a:lstStyle/>
          <a:p>
            <a:endParaRPr lang="en-US"/>
          </a:p>
        </p:txBody>
      </p:sp>
      <p:pic>
        <p:nvPicPr>
          <p:cNvPr id="24587" name="Picture 5" descr="MCED00214_0000[1]"/>
          <p:cNvPicPr>
            <a:picLocks noChangeAspect="1" noChangeArrowheads="1"/>
          </p:cNvPicPr>
          <p:nvPr/>
        </p:nvPicPr>
        <p:blipFill>
          <a:blip r:embed="rId4" cstate="print"/>
          <a:srcRect/>
          <a:stretch>
            <a:fillRect/>
          </a:stretch>
        </p:blipFill>
        <p:spPr bwMode="auto">
          <a:xfrm>
            <a:off x="4965774" y="5469774"/>
            <a:ext cx="646085" cy="646084"/>
          </a:xfrm>
          <a:prstGeom prst="rect">
            <a:avLst/>
          </a:prstGeom>
          <a:noFill/>
          <a:ln w="9525">
            <a:noFill/>
            <a:miter lim="800000"/>
            <a:headEnd/>
            <a:tailEnd/>
          </a:ln>
        </p:spPr>
      </p:pic>
      <p:graphicFrame>
        <p:nvGraphicFramePr>
          <p:cNvPr id="196614" name="Object 6">
            <a:hlinkClick r:id="" action="ppaction://ole?verb=0"/>
          </p:cNvPr>
          <p:cNvGraphicFramePr>
            <a:graphicFrameLocks/>
          </p:cNvGraphicFramePr>
          <p:nvPr/>
        </p:nvGraphicFramePr>
        <p:xfrm>
          <a:off x="1098550" y="6022975"/>
          <a:ext cx="2582863" cy="488950"/>
        </p:xfrm>
        <a:graphic>
          <a:graphicData uri="http://schemas.openxmlformats.org/presentationml/2006/ole">
            <mc:AlternateContent xmlns:mc="http://schemas.openxmlformats.org/markup-compatibility/2006">
              <mc:Choice xmlns:v="urn:schemas-microsoft-com:vml" Requires="v">
                <p:oleObj spid="_x0000_s2240112" name="Equation" r:id="rId5" imgW="2234880" imgH="419040" progId="Equation.DSMT4">
                  <p:embed/>
                </p:oleObj>
              </mc:Choice>
              <mc:Fallback>
                <p:oleObj name="Equation" r:id="rId5" imgW="2234880" imgH="419040" progId="Equation.DSMT4">
                  <p:embed/>
                  <p:pic>
                    <p:nvPicPr>
                      <p:cNvPr id="0" name="Object 6"/>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98550" y="6022975"/>
                        <a:ext cx="2582863"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pic>
                </p:oleObj>
              </mc:Fallback>
            </mc:AlternateContent>
          </a:graphicData>
        </a:graphic>
      </p:graphicFrame>
      <p:graphicFrame>
        <p:nvGraphicFramePr>
          <p:cNvPr id="196615" name="Object 7">
            <a:hlinkClick r:id="" action="ppaction://ole?verb=0"/>
          </p:cNvPr>
          <p:cNvGraphicFramePr>
            <a:graphicFrameLocks/>
          </p:cNvGraphicFramePr>
          <p:nvPr>
            <p:extLst>
              <p:ext uri="{D42A27DB-BD31-4B8C-83A1-F6EECF244321}">
                <p14:modId xmlns:p14="http://schemas.microsoft.com/office/powerpoint/2010/main" val="411928443"/>
              </p:ext>
            </p:extLst>
          </p:nvPr>
        </p:nvGraphicFramePr>
        <p:xfrm>
          <a:off x="7622829" y="2633888"/>
          <a:ext cx="1196975" cy="468312"/>
        </p:xfrm>
        <a:graphic>
          <a:graphicData uri="http://schemas.openxmlformats.org/presentationml/2006/ole">
            <mc:AlternateContent xmlns:mc="http://schemas.openxmlformats.org/markup-compatibility/2006">
              <mc:Choice xmlns:v="urn:schemas-microsoft-com:vml" Requires="v">
                <p:oleObj spid="_x0000_s2240113" name="Equation" r:id="rId7" imgW="1002960" imgH="419040" progId="Equation.DSMT4">
                  <p:embed/>
                </p:oleObj>
              </mc:Choice>
              <mc:Fallback>
                <p:oleObj name="Equation" r:id="rId7" imgW="1002960" imgH="419040" progId="Equation.DSMT4">
                  <p:embed/>
                  <p:pic>
                    <p:nvPicPr>
                      <p:cNvPr id="0" name="Object 7"/>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622829" y="2633888"/>
                        <a:ext cx="1196975" cy="468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pic>
                </p:oleObj>
              </mc:Fallback>
            </mc:AlternateContent>
          </a:graphicData>
        </a:graphic>
      </p:graphicFrame>
      <p:graphicFrame>
        <p:nvGraphicFramePr>
          <p:cNvPr id="196616" name="Object 8">
            <a:hlinkClick r:id="" action="ppaction://ole?verb=0"/>
          </p:cNvPr>
          <p:cNvGraphicFramePr>
            <a:graphicFrameLocks/>
          </p:cNvGraphicFramePr>
          <p:nvPr>
            <p:extLst>
              <p:ext uri="{D42A27DB-BD31-4B8C-83A1-F6EECF244321}">
                <p14:modId xmlns:p14="http://schemas.microsoft.com/office/powerpoint/2010/main" val="4237070299"/>
              </p:ext>
            </p:extLst>
          </p:nvPr>
        </p:nvGraphicFramePr>
        <p:xfrm>
          <a:off x="7983897" y="3270285"/>
          <a:ext cx="526964" cy="368790"/>
        </p:xfrm>
        <a:graphic>
          <a:graphicData uri="http://schemas.openxmlformats.org/presentationml/2006/ole">
            <mc:AlternateContent xmlns:mc="http://schemas.openxmlformats.org/markup-compatibility/2006">
              <mc:Choice xmlns:v="urn:schemas-microsoft-com:vml" Requires="v">
                <p:oleObj spid="_x0000_s2240114" name="Equation" r:id="rId9" imgW="406080" imgH="241200" progId="Equation.DSMT4">
                  <p:embed/>
                </p:oleObj>
              </mc:Choice>
              <mc:Fallback>
                <p:oleObj name="Equation" r:id="rId9" imgW="406080" imgH="241200" progId="Equation.DSMT4">
                  <p:embed/>
                  <p:pic>
                    <p:nvPicPr>
                      <p:cNvPr id="0" name="Object 8"/>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983897" y="3270285"/>
                        <a:ext cx="526964" cy="3687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pic>
                </p:oleObj>
              </mc:Fallback>
            </mc:AlternateContent>
          </a:graphicData>
        </a:graphic>
      </p:graphicFrame>
      <p:graphicFrame>
        <p:nvGraphicFramePr>
          <p:cNvPr id="196617" name="Object 9"/>
          <p:cNvGraphicFramePr>
            <a:graphicFrameLocks noChangeAspect="1"/>
          </p:cNvGraphicFramePr>
          <p:nvPr>
            <p:extLst>
              <p:ext uri="{D42A27DB-BD31-4B8C-83A1-F6EECF244321}">
                <p14:modId xmlns:p14="http://schemas.microsoft.com/office/powerpoint/2010/main" val="2087733901"/>
              </p:ext>
            </p:extLst>
          </p:nvPr>
        </p:nvGraphicFramePr>
        <p:xfrm>
          <a:off x="7919398" y="3930669"/>
          <a:ext cx="663696" cy="473624"/>
        </p:xfrm>
        <a:graphic>
          <a:graphicData uri="http://schemas.openxmlformats.org/presentationml/2006/ole">
            <mc:AlternateContent xmlns:mc="http://schemas.openxmlformats.org/markup-compatibility/2006">
              <mc:Choice xmlns:v="urn:schemas-microsoft-com:vml" Requires="v">
                <p:oleObj spid="_x0000_s2240115" name="Equation" r:id="rId11" imgW="533160" imgH="380880" progId="Equation.DSMT4">
                  <p:embed/>
                </p:oleObj>
              </mc:Choice>
              <mc:Fallback>
                <p:oleObj name="Equation" r:id="rId11" imgW="533160" imgH="380880" progId="Equation.DSMT4">
                  <p:embed/>
                  <p:pic>
                    <p:nvPicPr>
                      <p:cNvPr id="0" name="Object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919398" y="3930669"/>
                        <a:ext cx="663696" cy="47362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lg" len="me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cxnSp>
        <p:nvCxnSpPr>
          <p:cNvPr id="15" name="Straight Arrow Connector 14"/>
          <p:cNvCxnSpPr/>
          <p:nvPr/>
        </p:nvCxnSpPr>
        <p:spPr bwMode="auto">
          <a:xfrm>
            <a:off x="5667731" y="5842886"/>
            <a:ext cx="1489527" cy="1588"/>
          </a:xfrm>
          <a:prstGeom prst="straightConnector1">
            <a:avLst/>
          </a:prstGeom>
          <a:noFill/>
          <a:ln w="12700" cap="flat" cmpd="sng" algn="ctr">
            <a:solidFill>
              <a:schemeClr val="accent1"/>
            </a:solidFill>
            <a:prstDash val="solid"/>
            <a:round/>
            <a:headEnd type="none" w="lg" len="med"/>
            <a:tailEnd type="arrow"/>
          </a:ln>
          <a:effectLst/>
        </p:spPr>
      </p:cxnSp>
      <p:graphicFrame>
        <p:nvGraphicFramePr>
          <p:cNvPr id="16" name="Object 9"/>
          <p:cNvGraphicFramePr>
            <a:graphicFrameLocks noChangeAspect="1"/>
          </p:cNvGraphicFramePr>
          <p:nvPr/>
        </p:nvGraphicFramePr>
        <p:xfrm>
          <a:off x="6178344" y="5076067"/>
          <a:ext cx="708174" cy="759122"/>
        </p:xfrm>
        <a:graphic>
          <a:graphicData uri="http://schemas.openxmlformats.org/presentationml/2006/ole">
            <mc:AlternateContent xmlns:mc="http://schemas.openxmlformats.org/markup-compatibility/2006">
              <mc:Choice xmlns:v="urn:schemas-microsoft-com:vml" Requires="v">
                <p:oleObj spid="_x0000_s2240116" name="Equation" r:id="rId13" imgW="355320" imgH="380880" progId="Equation.DSMT4">
                  <p:embed/>
                </p:oleObj>
              </mc:Choice>
              <mc:Fallback>
                <p:oleObj name="Equation" r:id="rId13" imgW="355320" imgH="380880" progId="Equation.DSMT4">
                  <p:embed/>
                  <p:pic>
                    <p:nvPicPr>
                      <p:cNvPr id="0" name="Picture 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178344" y="5076067"/>
                        <a:ext cx="708174" cy="75912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lg" len="me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 name="Object 7">
            <a:hlinkClick r:id="" action="ppaction://ole?verb=0"/>
          </p:cNvPr>
          <p:cNvGraphicFramePr>
            <a:graphicFrameLocks/>
          </p:cNvGraphicFramePr>
          <p:nvPr/>
        </p:nvGraphicFramePr>
        <p:xfrm>
          <a:off x="7373938" y="5384800"/>
          <a:ext cx="1408112" cy="752475"/>
        </p:xfrm>
        <a:graphic>
          <a:graphicData uri="http://schemas.openxmlformats.org/presentationml/2006/ole">
            <mc:AlternateContent xmlns:mc="http://schemas.openxmlformats.org/markup-compatibility/2006">
              <mc:Choice xmlns:v="urn:schemas-microsoft-com:vml" Requires="v">
                <p:oleObj spid="_x0000_s2240117" name="Equation" r:id="rId15" imgW="736560" imgH="419040" progId="Equation.DSMT4">
                  <p:embed/>
                </p:oleObj>
              </mc:Choice>
              <mc:Fallback>
                <p:oleObj name="Equation" r:id="rId15" imgW="736560" imgH="419040" progId="Equation.DSMT4">
                  <p:embed/>
                  <p:pic>
                    <p:nvPicPr>
                      <p:cNvPr id="0" name="Picture 9"/>
                      <p:cNvPicPr>
                        <a:picLocks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373938" y="5384800"/>
                        <a:ext cx="1408112" cy="752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pic>
                </p:oleObj>
              </mc:Fallback>
            </mc:AlternateContent>
          </a:graphicData>
        </a:graphic>
      </p:graphicFrame>
      <p:pic>
        <p:nvPicPr>
          <p:cNvPr id="20" name="Picture 5" descr="MCED00214_0000[1]"/>
          <p:cNvPicPr>
            <a:picLocks noChangeAspect="1" noChangeArrowheads="1"/>
          </p:cNvPicPr>
          <p:nvPr/>
        </p:nvPicPr>
        <p:blipFill>
          <a:blip r:embed="rId4" cstate="print"/>
          <a:srcRect/>
          <a:stretch>
            <a:fillRect/>
          </a:stretch>
        </p:blipFill>
        <p:spPr bwMode="auto">
          <a:xfrm>
            <a:off x="7783879" y="6128786"/>
            <a:ext cx="646085" cy="646084"/>
          </a:xfrm>
          <a:prstGeom prst="rect">
            <a:avLst/>
          </a:prstGeom>
          <a:noFill/>
          <a:ln w="9525">
            <a:noFill/>
            <a:miter lim="800000"/>
            <a:headEnd/>
            <a:tailEnd/>
          </a:ln>
        </p:spPr>
      </p:pic>
      <p:pic>
        <p:nvPicPr>
          <p:cNvPr id="21" name="Picture 5" descr="MCED00214_0000[1]"/>
          <p:cNvPicPr>
            <a:picLocks noChangeAspect="1" noChangeArrowheads="1"/>
          </p:cNvPicPr>
          <p:nvPr/>
        </p:nvPicPr>
        <p:blipFill>
          <a:blip r:embed="rId4" cstate="print"/>
          <a:srcRect/>
          <a:stretch>
            <a:fillRect/>
          </a:stretch>
        </p:blipFill>
        <p:spPr bwMode="auto">
          <a:xfrm>
            <a:off x="7750628" y="4815381"/>
            <a:ext cx="646085" cy="646084"/>
          </a:xfrm>
          <a:prstGeom prst="rect">
            <a:avLst/>
          </a:prstGeom>
          <a:noFill/>
          <a:ln w="9525">
            <a:noFill/>
            <a:miter lim="800000"/>
            <a:headEnd/>
            <a:tailEnd/>
          </a:ln>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66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66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66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966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Collisions between flocs of very different sizes</a:t>
            </a:r>
            <a:endParaRPr lang="en-US" dirty="0"/>
          </a:p>
        </p:txBody>
      </p:sp>
      <p:sp>
        <p:nvSpPr>
          <p:cNvPr id="3" name="Content Placeholder 2"/>
          <p:cNvSpPr>
            <a:spLocks noGrp="1"/>
          </p:cNvSpPr>
          <p:nvPr>
            <p:ph idx="1"/>
          </p:nvPr>
        </p:nvSpPr>
        <p:spPr/>
        <p:txBody>
          <a:bodyPr/>
          <a:lstStyle/>
          <a:p>
            <a:r>
              <a:rPr lang="en-US" dirty="0" smtClean="0"/>
              <a:t>Collision area for dissimilar sized flocs is pi*D1*D2</a:t>
            </a:r>
          </a:p>
          <a:p>
            <a:r>
              <a:rPr lang="en-US" dirty="0" smtClean="0"/>
              <a:t>Collision area for similar sized flocs is pi*D1^2</a:t>
            </a:r>
          </a:p>
          <a:p>
            <a:r>
              <a:rPr lang="en-US" dirty="0" smtClean="0"/>
              <a:t>So collision ratio is D2/D1</a:t>
            </a:r>
          </a:p>
          <a:p>
            <a:r>
              <a:rPr lang="en-US" dirty="0" smtClean="0"/>
              <a:t>Thus if D2 sized flocs are growing larger at that rate that they are being imported into the floc blanket, then D1 sized flocs are being </a:t>
            </a:r>
            <a:r>
              <a:rPr lang="en-US" smtClean="0"/>
              <a:t>swept along at a rate of D1/D2</a:t>
            </a:r>
            <a:endParaRPr lang="en-US" dirty="0"/>
          </a:p>
        </p:txBody>
      </p:sp>
    </p:spTree>
    <p:extLst>
      <p:ext uri="{BB962C8B-B14F-4D97-AF65-F5344CB8AC3E}">
        <p14:creationId xmlns:p14="http://schemas.microsoft.com/office/powerpoint/2010/main" val="4241118803"/>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685800" y="304800"/>
            <a:ext cx="6150935" cy="1143000"/>
          </a:xfrm>
          <a:effectLst/>
        </p:spPr>
        <p:txBody>
          <a:bodyPr/>
          <a:lstStyle/>
          <a:p>
            <a:pPr>
              <a:defRPr/>
            </a:pPr>
            <a:r>
              <a:rPr lang="en-US" sz="4000" dirty="0" smtClean="0"/>
              <a:t>Use dimensional analysis to get a relative velocity</a:t>
            </a:r>
          </a:p>
        </p:txBody>
      </p:sp>
      <p:graphicFrame>
        <p:nvGraphicFramePr>
          <p:cNvPr id="15362" name="Object 3"/>
          <p:cNvGraphicFramePr>
            <a:graphicFrameLocks noChangeAspect="1"/>
          </p:cNvGraphicFramePr>
          <p:nvPr>
            <p:extLst>
              <p:ext uri="{D42A27DB-BD31-4B8C-83A1-F6EECF244321}">
                <p14:modId xmlns:p14="http://schemas.microsoft.com/office/powerpoint/2010/main" val="4012722353"/>
              </p:ext>
            </p:extLst>
          </p:nvPr>
        </p:nvGraphicFramePr>
        <p:xfrm>
          <a:off x="1340798" y="6149923"/>
          <a:ext cx="857250" cy="666630"/>
        </p:xfrm>
        <a:graphic>
          <a:graphicData uri="http://schemas.openxmlformats.org/presentationml/2006/ole">
            <mc:AlternateContent xmlns:mc="http://schemas.openxmlformats.org/markup-compatibility/2006">
              <mc:Choice xmlns:v="urn:schemas-microsoft-com:vml" Requires="v">
                <p:oleObj spid="_x0000_s2281675" name="Equation" r:id="rId4" imgW="1143000" imgH="888840" progId="Equation.DSMT4">
                  <p:embed/>
                </p:oleObj>
              </mc:Choice>
              <mc:Fallback>
                <p:oleObj name="Equation" r:id="rId4" imgW="1143000" imgH="888840" progId="Equation.DSMT4">
                  <p:embed/>
                  <p:pic>
                    <p:nvPicPr>
                      <p:cNvPr id="0" name="Object 3"/>
                      <p:cNvPicPr>
                        <a:picLocks noChangeAspect="1" noChangeArrowheads="1"/>
                      </p:cNvPicPr>
                      <p:nvPr/>
                    </p:nvPicPr>
                    <p:blipFill>
                      <a:blip r:embed="rId5"/>
                      <a:srcRect/>
                      <a:stretch>
                        <a:fillRect/>
                      </a:stretch>
                    </p:blipFill>
                    <p:spPr bwMode="auto">
                      <a:xfrm>
                        <a:off x="1340798" y="6149923"/>
                        <a:ext cx="857250" cy="66663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lg" len="me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367" name="Object 10"/>
          <p:cNvGraphicFramePr>
            <a:graphicFrameLocks noChangeAspect="1"/>
          </p:cNvGraphicFramePr>
          <p:nvPr>
            <p:extLst>
              <p:ext uri="{D42A27DB-BD31-4B8C-83A1-F6EECF244321}">
                <p14:modId xmlns:p14="http://schemas.microsoft.com/office/powerpoint/2010/main" val="1170736066"/>
              </p:ext>
            </p:extLst>
          </p:nvPr>
        </p:nvGraphicFramePr>
        <p:xfrm>
          <a:off x="434975" y="2363924"/>
          <a:ext cx="1828800" cy="431800"/>
        </p:xfrm>
        <a:graphic>
          <a:graphicData uri="http://schemas.openxmlformats.org/presentationml/2006/ole">
            <mc:AlternateContent xmlns:mc="http://schemas.openxmlformats.org/markup-compatibility/2006">
              <mc:Choice xmlns:v="urn:schemas-microsoft-com:vml" Requires="v">
                <p:oleObj spid="_x0000_s2281676" name="Equation" r:id="rId6" imgW="1828800" imgH="431640" progId="Equation.DSMT4">
                  <p:embed/>
                </p:oleObj>
              </mc:Choice>
              <mc:Fallback>
                <p:oleObj name="Equation" r:id="rId6" imgW="1828800" imgH="431640" progId="Equation.DSMT4">
                  <p:embed/>
                  <p:pic>
                    <p:nvPicPr>
                      <p:cNvPr id="0" name="Object 10"/>
                      <p:cNvPicPr>
                        <a:picLocks noChangeAspect="1" noChangeArrowheads="1"/>
                      </p:cNvPicPr>
                      <p:nvPr/>
                    </p:nvPicPr>
                    <p:blipFill>
                      <a:blip r:embed="rId7"/>
                      <a:srcRect/>
                      <a:stretch>
                        <a:fillRect/>
                      </a:stretch>
                    </p:blipFill>
                    <p:spPr bwMode="auto">
                      <a:xfrm>
                        <a:off x="434975" y="2363924"/>
                        <a:ext cx="1828800" cy="431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lg" len="me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368" name="Object 11"/>
          <p:cNvGraphicFramePr>
            <a:graphicFrameLocks noChangeAspect="1"/>
          </p:cNvGraphicFramePr>
          <p:nvPr>
            <p:extLst>
              <p:ext uri="{D42A27DB-BD31-4B8C-83A1-F6EECF244321}">
                <p14:modId xmlns:p14="http://schemas.microsoft.com/office/powerpoint/2010/main" val="2969665435"/>
              </p:ext>
            </p:extLst>
          </p:nvPr>
        </p:nvGraphicFramePr>
        <p:xfrm>
          <a:off x="495300" y="4219575"/>
          <a:ext cx="1244600" cy="825500"/>
        </p:xfrm>
        <a:graphic>
          <a:graphicData uri="http://schemas.openxmlformats.org/presentationml/2006/ole">
            <mc:AlternateContent xmlns:mc="http://schemas.openxmlformats.org/markup-compatibility/2006">
              <mc:Choice xmlns:v="urn:schemas-microsoft-com:vml" Requires="v">
                <p:oleObj spid="_x0000_s2281677" name="Equation" r:id="rId8" imgW="1244520" imgH="825480" progId="Equation.DSMT4">
                  <p:embed/>
                </p:oleObj>
              </mc:Choice>
              <mc:Fallback>
                <p:oleObj name="Equation" r:id="rId8" imgW="1244520" imgH="825480" progId="Equation.DSMT4">
                  <p:embed/>
                  <p:pic>
                    <p:nvPicPr>
                      <p:cNvPr id="0" name="Object 11"/>
                      <p:cNvPicPr>
                        <a:picLocks noChangeAspect="1" noChangeArrowheads="1"/>
                      </p:cNvPicPr>
                      <p:nvPr/>
                    </p:nvPicPr>
                    <p:blipFill>
                      <a:blip r:embed="rId9"/>
                      <a:srcRect/>
                      <a:stretch>
                        <a:fillRect/>
                      </a:stretch>
                    </p:blipFill>
                    <p:spPr bwMode="auto">
                      <a:xfrm>
                        <a:off x="495300" y="4219575"/>
                        <a:ext cx="1244600" cy="8255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lg" len="me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369" name="Object 12"/>
          <p:cNvGraphicFramePr>
            <a:graphicFrameLocks noChangeAspect="1"/>
          </p:cNvGraphicFramePr>
          <p:nvPr>
            <p:extLst>
              <p:ext uri="{D42A27DB-BD31-4B8C-83A1-F6EECF244321}">
                <p14:modId xmlns:p14="http://schemas.microsoft.com/office/powerpoint/2010/main" val="3889320734"/>
              </p:ext>
            </p:extLst>
          </p:nvPr>
        </p:nvGraphicFramePr>
        <p:xfrm>
          <a:off x="2349794" y="6149923"/>
          <a:ext cx="828630" cy="666630"/>
        </p:xfrm>
        <a:graphic>
          <a:graphicData uri="http://schemas.openxmlformats.org/presentationml/2006/ole">
            <mc:AlternateContent xmlns:mc="http://schemas.openxmlformats.org/markup-compatibility/2006">
              <mc:Choice xmlns:v="urn:schemas-microsoft-com:vml" Requires="v">
                <p:oleObj spid="_x0000_s2281678" name="Equation" r:id="rId10" imgW="1104840" imgH="888840" progId="Equation.DSMT4">
                  <p:embed/>
                </p:oleObj>
              </mc:Choice>
              <mc:Fallback>
                <p:oleObj name="Equation" r:id="rId10" imgW="1104840" imgH="888840" progId="Equation.DSMT4">
                  <p:embed/>
                  <p:pic>
                    <p:nvPicPr>
                      <p:cNvPr id="0" name="Object 12"/>
                      <p:cNvPicPr>
                        <a:picLocks noChangeAspect="1" noChangeArrowheads="1"/>
                      </p:cNvPicPr>
                      <p:nvPr/>
                    </p:nvPicPr>
                    <p:blipFill>
                      <a:blip r:embed="rId11"/>
                      <a:srcRect/>
                      <a:stretch>
                        <a:fillRect/>
                      </a:stretch>
                    </p:blipFill>
                    <p:spPr bwMode="auto">
                      <a:xfrm>
                        <a:off x="2349794" y="6149923"/>
                        <a:ext cx="828630" cy="66663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lg" len="me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370" name="Object 13"/>
          <p:cNvGraphicFramePr>
            <a:graphicFrameLocks noChangeAspect="1"/>
          </p:cNvGraphicFramePr>
          <p:nvPr>
            <p:extLst>
              <p:ext uri="{D42A27DB-BD31-4B8C-83A1-F6EECF244321}">
                <p14:modId xmlns:p14="http://schemas.microsoft.com/office/powerpoint/2010/main" val="3162532701"/>
              </p:ext>
            </p:extLst>
          </p:nvPr>
        </p:nvGraphicFramePr>
        <p:xfrm>
          <a:off x="434975" y="3256099"/>
          <a:ext cx="1651000" cy="431800"/>
        </p:xfrm>
        <a:graphic>
          <a:graphicData uri="http://schemas.openxmlformats.org/presentationml/2006/ole">
            <mc:AlternateContent xmlns:mc="http://schemas.openxmlformats.org/markup-compatibility/2006">
              <mc:Choice xmlns:v="urn:schemas-microsoft-com:vml" Requires="v">
                <p:oleObj spid="_x0000_s2281679" name="Equation" r:id="rId12" imgW="1650960" imgH="431640" progId="Equation.DSMT4">
                  <p:embed/>
                </p:oleObj>
              </mc:Choice>
              <mc:Fallback>
                <p:oleObj name="Equation" r:id="rId12" imgW="1650960" imgH="431640" progId="Equation.DSMT4">
                  <p:embed/>
                  <p:pic>
                    <p:nvPicPr>
                      <p:cNvPr id="0" name="Object 13"/>
                      <p:cNvPicPr>
                        <a:picLocks noChangeAspect="1" noChangeArrowheads="1"/>
                      </p:cNvPicPr>
                      <p:nvPr/>
                    </p:nvPicPr>
                    <p:blipFill>
                      <a:blip r:embed="rId13"/>
                      <a:srcRect/>
                      <a:stretch>
                        <a:fillRect/>
                      </a:stretch>
                    </p:blipFill>
                    <p:spPr bwMode="auto">
                      <a:xfrm>
                        <a:off x="434975" y="3256099"/>
                        <a:ext cx="1651000" cy="431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lg" len="me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374" name="Text Box 14"/>
          <p:cNvSpPr txBox="1">
            <a:spLocks noChangeArrowheads="1"/>
          </p:cNvSpPr>
          <p:nvPr/>
        </p:nvSpPr>
        <p:spPr bwMode="auto">
          <a:xfrm>
            <a:off x="2487728" y="3204769"/>
            <a:ext cx="3704421" cy="830997"/>
          </a:xfrm>
          <a:prstGeom prst="rect">
            <a:avLst/>
          </a:prstGeom>
          <a:noFill/>
          <a:ln w="12700">
            <a:noFill/>
            <a:miter lim="800000"/>
            <a:headEnd type="none" w="lg" len="med"/>
            <a:tailEnd type="none" w="lg" len="med"/>
          </a:ln>
        </p:spPr>
        <p:txBody>
          <a:bodyPr wrap="square">
            <a:spAutoFit/>
          </a:bodyPr>
          <a:lstStyle/>
          <a:p>
            <a:pPr algn="ctr"/>
            <a:r>
              <a:rPr lang="en-US" sz="2400" dirty="0">
                <a:latin typeface="+mn-lt"/>
              </a:rPr>
              <a:t>Assume </a:t>
            </a:r>
            <a:r>
              <a:rPr lang="en-US" sz="2400" dirty="0" smtClean="0">
                <a:latin typeface="+mn-lt"/>
              </a:rPr>
              <a:t>linear velocity gradient</a:t>
            </a:r>
            <a:endParaRPr lang="en-US" sz="2400" dirty="0">
              <a:latin typeface="+mn-lt"/>
            </a:endParaRPr>
          </a:p>
        </p:txBody>
      </p:sp>
      <p:sp>
        <p:nvSpPr>
          <p:cNvPr id="15376" name="Text Box 16"/>
          <p:cNvSpPr txBox="1">
            <a:spLocks noChangeArrowheads="1"/>
          </p:cNvSpPr>
          <p:nvPr/>
        </p:nvSpPr>
        <p:spPr bwMode="auto">
          <a:xfrm>
            <a:off x="2967387" y="4442524"/>
            <a:ext cx="2745102" cy="461665"/>
          </a:xfrm>
          <a:prstGeom prst="rect">
            <a:avLst/>
          </a:prstGeom>
          <a:noFill/>
          <a:ln w="12700">
            <a:noFill/>
            <a:miter lim="800000"/>
            <a:headEnd type="none" w="lg" len="med"/>
            <a:tailEnd type="none" w="lg" len="med"/>
          </a:ln>
        </p:spPr>
        <p:txBody>
          <a:bodyPr wrap="square">
            <a:spAutoFit/>
          </a:bodyPr>
          <a:lstStyle/>
          <a:p>
            <a:pPr algn="ctr"/>
            <a:r>
              <a:rPr lang="en-US" sz="2400" dirty="0" smtClean="0">
                <a:latin typeface="+mn-lt"/>
              </a:rPr>
              <a:t>Velocity gradient</a:t>
            </a:r>
            <a:endParaRPr lang="en-US" sz="2400" dirty="0">
              <a:latin typeface="+mn-lt"/>
            </a:endParaRPr>
          </a:p>
        </p:txBody>
      </p:sp>
      <p:sp>
        <p:nvSpPr>
          <p:cNvPr id="3" name="TextBox 2"/>
          <p:cNvSpPr txBox="1"/>
          <p:nvPr/>
        </p:nvSpPr>
        <p:spPr>
          <a:xfrm>
            <a:off x="2740782" y="2380083"/>
            <a:ext cx="3198312" cy="461665"/>
          </a:xfrm>
          <a:prstGeom prst="rect">
            <a:avLst/>
          </a:prstGeom>
          <a:noFill/>
        </p:spPr>
        <p:txBody>
          <a:bodyPr wrap="none" rtlCol="0">
            <a:spAutoFit/>
          </a:bodyPr>
          <a:lstStyle/>
          <a:p>
            <a:pPr algn="ctr"/>
            <a:r>
              <a:rPr lang="en-US" sz="2400" i="1" dirty="0" smtClean="0">
                <a:latin typeface="+mn-lt"/>
              </a:rPr>
              <a:t>L</a:t>
            </a:r>
            <a:r>
              <a:rPr lang="en-US" sz="2400" dirty="0" smtClean="0">
                <a:latin typeface="+mn-lt"/>
              </a:rPr>
              <a:t> is separation distance</a:t>
            </a:r>
            <a:endParaRPr lang="en-US" sz="2400" dirty="0">
              <a:latin typeface="+mn-lt"/>
            </a:endParaRPr>
          </a:p>
        </p:txBody>
      </p:sp>
      <p:graphicFrame>
        <p:nvGraphicFramePr>
          <p:cNvPr id="2" name="Object 1">
            <a:hlinkClick r:id="" action="ppaction://ole?verb=0"/>
          </p:cNvPr>
          <p:cNvGraphicFramePr>
            <a:graphicFrameLocks/>
          </p:cNvGraphicFramePr>
          <p:nvPr>
            <p:extLst>
              <p:ext uri="{D42A27DB-BD31-4B8C-83A1-F6EECF244321}">
                <p14:modId xmlns:p14="http://schemas.microsoft.com/office/powerpoint/2010/main" val="2274305601"/>
              </p:ext>
            </p:extLst>
          </p:nvPr>
        </p:nvGraphicFramePr>
        <p:xfrm>
          <a:off x="7877684" y="258254"/>
          <a:ext cx="1016000" cy="893763"/>
        </p:xfrm>
        <a:graphic>
          <a:graphicData uri="http://schemas.openxmlformats.org/presentationml/2006/ole">
            <mc:AlternateContent xmlns:mc="http://schemas.openxmlformats.org/markup-compatibility/2006">
              <mc:Choice xmlns:v="urn:schemas-microsoft-com:vml" Requires="v">
                <p:oleObj spid="_x0000_s2281680" name="Equation" r:id="rId14" imgW="1015920" imgH="888840" progId="Equation.DSMT4">
                  <p:embed/>
                </p:oleObj>
              </mc:Choice>
              <mc:Fallback>
                <p:oleObj name="Equation" r:id="rId14" imgW="1015920" imgH="888840" progId="Equation.DSMT4">
                  <p:embed/>
                  <p:pic>
                    <p:nvPicPr>
                      <p:cNvPr id="0" name="Object 1"/>
                      <p:cNvPicPr>
                        <a:picLocks noChangeArrowheads="1"/>
                      </p:cNvPicPr>
                      <p:nvPr/>
                    </p:nvPicPr>
                    <p:blipFill>
                      <a:blip r:embed="rId15"/>
                      <a:srcRect/>
                      <a:stretch>
                        <a:fillRect/>
                      </a:stretch>
                    </p:blipFill>
                    <p:spPr bwMode="auto">
                      <a:xfrm>
                        <a:off x="7877684" y="258254"/>
                        <a:ext cx="1016000" cy="89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8" name="Object 11"/>
          <p:cNvGraphicFramePr>
            <a:graphicFrameLocks noChangeAspect="1"/>
          </p:cNvGraphicFramePr>
          <p:nvPr>
            <p:extLst>
              <p:ext uri="{D42A27DB-BD31-4B8C-83A1-F6EECF244321}">
                <p14:modId xmlns:p14="http://schemas.microsoft.com/office/powerpoint/2010/main" val="3212656468"/>
              </p:ext>
            </p:extLst>
          </p:nvPr>
        </p:nvGraphicFramePr>
        <p:xfrm>
          <a:off x="623962" y="5395913"/>
          <a:ext cx="1028700" cy="381000"/>
        </p:xfrm>
        <a:graphic>
          <a:graphicData uri="http://schemas.openxmlformats.org/presentationml/2006/ole">
            <mc:AlternateContent xmlns:mc="http://schemas.openxmlformats.org/markup-compatibility/2006">
              <mc:Choice xmlns:v="urn:schemas-microsoft-com:vml" Requires="v">
                <p:oleObj spid="_x0000_s2281681" name="Equation" r:id="rId16" imgW="1028520" imgH="380880" progId="Equation.DSMT4">
                  <p:embed/>
                </p:oleObj>
              </mc:Choice>
              <mc:Fallback>
                <p:oleObj name="Equation" r:id="rId16" imgW="1028520" imgH="380880" progId="Equation.DSMT4">
                  <p:embed/>
                  <p:pic>
                    <p:nvPicPr>
                      <p:cNvPr id="0" name=""/>
                      <p:cNvPicPr>
                        <a:picLocks noChangeAspect="1" noChangeArrowheads="1"/>
                      </p:cNvPicPr>
                      <p:nvPr/>
                    </p:nvPicPr>
                    <p:blipFill>
                      <a:blip r:embed="rId17"/>
                      <a:srcRect/>
                      <a:stretch>
                        <a:fillRect/>
                      </a:stretch>
                    </p:blipFill>
                    <p:spPr bwMode="auto">
                      <a:xfrm>
                        <a:off x="623962" y="5395913"/>
                        <a:ext cx="1028700" cy="3810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lg" len="me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9" name="Object 12"/>
          <p:cNvGraphicFramePr>
            <a:graphicFrameLocks noChangeAspect="1"/>
          </p:cNvGraphicFramePr>
          <p:nvPr>
            <p:extLst>
              <p:ext uri="{D42A27DB-BD31-4B8C-83A1-F6EECF244321}">
                <p14:modId xmlns:p14="http://schemas.microsoft.com/office/powerpoint/2010/main" val="2615039504"/>
              </p:ext>
            </p:extLst>
          </p:nvPr>
        </p:nvGraphicFramePr>
        <p:xfrm>
          <a:off x="288925" y="6321425"/>
          <a:ext cx="704850" cy="323850"/>
        </p:xfrm>
        <a:graphic>
          <a:graphicData uri="http://schemas.openxmlformats.org/presentationml/2006/ole">
            <mc:AlternateContent xmlns:mc="http://schemas.openxmlformats.org/markup-compatibility/2006">
              <mc:Choice xmlns:v="urn:schemas-microsoft-com:vml" Requires="v">
                <p:oleObj spid="_x0000_s2281682" name="Equation" r:id="rId18" imgW="939600" imgH="431640" progId="Equation.DSMT4">
                  <p:embed/>
                </p:oleObj>
              </mc:Choice>
              <mc:Fallback>
                <p:oleObj name="Equation" r:id="rId18" imgW="939600" imgH="431640" progId="Equation.DSMT4">
                  <p:embed/>
                  <p:pic>
                    <p:nvPicPr>
                      <p:cNvPr id="0" name=""/>
                      <p:cNvPicPr>
                        <a:picLocks noChangeAspect="1" noChangeArrowheads="1"/>
                      </p:cNvPicPr>
                      <p:nvPr/>
                    </p:nvPicPr>
                    <p:blipFill>
                      <a:blip r:embed="rId19"/>
                      <a:srcRect/>
                      <a:stretch>
                        <a:fillRect/>
                      </a:stretch>
                    </p:blipFill>
                    <p:spPr bwMode="auto">
                      <a:xfrm>
                        <a:off x="288925" y="6321425"/>
                        <a:ext cx="704850" cy="3238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lg" len="me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Rectangle 4"/>
          <p:cNvSpPr/>
          <p:nvPr/>
        </p:nvSpPr>
        <p:spPr bwMode="auto">
          <a:xfrm>
            <a:off x="-1" y="6081823"/>
            <a:ext cx="5044724" cy="776177"/>
          </a:xfrm>
          <a:prstGeom prst="rect">
            <a:avLst/>
          </a:prstGeom>
          <a:noFill/>
          <a:ln w="28575" cap="flat" cmpd="sng" algn="ctr">
            <a:solidFill>
              <a:schemeClr val="tx1"/>
            </a:solidFill>
            <a:prstDash val="solid"/>
            <a:round/>
            <a:headEnd type="none" w="lg" len="med"/>
            <a:tailEnd type="none" w="lg"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p:txBody>
      </p:sp>
      <p:sp>
        <p:nvSpPr>
          <p:cNvPr id="6" name="TextBox 5"/>
          <p:cNvSpPr txBox="1"/>
          <p:nvPr/>
        </p:nvSpPr>
        <p:spPr>
          <a:xfrm>
            <a:off x="3264514" y="6221628"/>
            <a:ext cx="1818126" cy="523220"/>
          </a:xfrm>
          <a:prstGeom prst="rect">
            <a:avLst/>
          </a:prstGeom>
          <a:noFill/>
        </p:spPr>
        <p:txBody>
          <a:bodyPr wrap="none" rtlCol="0">
            <a:spAutoFit/>
          </a:bodyPr>
          <a:lstStyle/>
          <a:p>
            <a:r>
              <a:rPr lang="en-US" dirty="0" smtClean="0"/>
              <a:t>dimensions</a:t>
            </a:r>
            <a:endParaRPr lang="en-US" dirty="0"/>
          </a:p>
        </p:txBody>
      </p:sp>
      <p:graphicFrame>
        <p:nvGraphicFramePr>
          <p:cNvPr id="8" name="Object 7">
            <a:hlinkClick r:id="" action="ppaction://ole?verb=0"/>
          </p:cNvPr>
          <p:cNvGraphicFramePr>
            <a:graphicFrameLocks/>
          </p:cNvGraphicFramePr>
          <p:nvPr>
            <p:extLst>
              <p:ext uri="{D42A27DB-BD31-4B8C-83A1-F6EECF244321}">
                <p14:modId xmlns:p14="http://schemas.microsoft.com/office/powerpoint/2010/main" val="1262621962"/>
              </p:ext>
            </p:extLst>
          </p:nvPr>
        </p:nvGraphicFramePr>
        <p:xfrm>
          <a:off x="9233604" y="1823324"/>
          <a:ext cx="1346200" cy="841375"/>
        </p:xfrm>
        <a:graphic>
          <a:graphicData uri="http://schemas.openxmlformats.org/presentationml/2006/ole">
            <mc:AlternateContent xmlns:mc="http://schemas.openxmlformats.org/markup-compatibility/2006">
              <mc:Choice xmlns:v="urn:schemas-microsoft-com:vml" Requires="v">
                <p:oleObj spid="_x0000_s2281683" name="Equation" r:id="rId20" imgW="1346040" imgH="838080" progId="Equation.DSMT4">
                  <p:embed/>
                </p:oleObj>
              </mc:Choice>
              <mc:Fallback>
                <p:oleObj name="Equation" r:id="rId20" imgW="1346040" imgH="838080" progId="Equation.DSMT4">
                  <p:embed/>
                  <p:pic>
                    <p:nvPicPr>
                      <p:cNvPr id="0" name="Object 1"/>
                      <p:cNvPicPr>
                        <a:picLocks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9233604" y="1823324"/>
                        <a:ext cx="1346200" cy="841375"/>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pic>
                </p:oleObj>
              </mc:Fallback>
            </mc:AlternateContent>
          </a:graphicData>
        </a:graphic>
      </p:graphicFrame>
      <p:graphicFrame>
        <p:nvGraphicFramePr>
          <p:cNvPr id="4" name="Object 3"/>
          <p:cNvGraphicFramePr>
            <a:graphicFrameLocks noChangeAspect="1"/>
          </p:cNvGraphicFramePr>
          <p:nvPr>
            <p:extLst>
              <p:ext uri="{D42A27DB-BD31-4B8C-83A1-F6EECF244321}">
                <p14:modId xmlns:p14="http://schemas.microsoft.com/office/powerpoint/2010/main" val="3751381906"/>
              </p:ext>
            </p:extLst>
          </p:nvPr>
        </p:nvGraphicFramePr>
        <p:xfrm>
          <a:off x="7115175" y="1636713"/>
          <a:ext cx="330200" cy="381000"/>
        </p:xfrm>
        <a:graphic>
          <a:graphicData uri="http://schemas.openxmlformats.org/presentationml/2006/ole">
            <mc:AlternateContent xmlns:mc="http://schemas.openxmlformats.org/markup-compatibility/2006">
              <mc:Choice xmlns:v="urn:schemas-microsoft-com:vml" Requires="v">
                <p:oleObj spid="_x0000_s2281684" name="Equation" r:id="rId22" imgW="330120" imgH="380880" progId="Equation.DSMT4">
                  <p:embed/>
                </p:oleObj>
              </mc:Choice>
              <mc:Fallback>
                <p:oleObj name="Equation" r:id="rId22" imgW="330120" imgH="380880" progId="Equation.DSMT4">
                  <p:embed/>
                  <p:pic>
                    <p:nvPicPr>
                      <p:cNvPr id="0" name="Object 5"/>
                      <p:cNvPicPr>
                        <a:picLocks noChangeAspect="1" noChangeArrowheads="1"/>
                      </p:cNvPicPr>
                      <p:nvPr/>
                    </p:nvPicPr>
                    <p:blipFill>
                      <a:blip r:embed="rId23"/>
                      <a:srcRect/>
                      <a:stretch>
                        <a:fillRect/>
                      </a:stretch>
                    </p:blipFill>
                    <p:spPr bwMode="auto">
                      <a:xfrm>
                        <a:off x="7115175" y="1636713"/>
                        <a:ext cx="330200" cy="3810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lg" len="me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3537522569"/>
              </p:ext>
            </p:extLst>
          </p:nvPr>
        </p:nvGraphicFramePr>
        <p:xfrm>
          <a:off x="1192213" y="1773238"/>
          <a:ext cx="254000" cy="266700"/>
        </p:xfrm>
        <a:graphic>
          <a:graphicData uri="http://schemas.openxmlformats.org/presentationml/2006/ole">
            <mc:AlternateContent xmlns:mc="http://schemas.openxmlformats.org/markup-compatibility/2006">
              <mc:Choice xmlns:v="urn:schemas-microsoft-com:vml" Requires="v">
                <p:oleObj spid="_x0000_s2281685" name="Equation" r:id="rId24" imgW="253800" imgH="266400" progId="Equation.DSMT4">
                  <p:embed/>
                </p:oleObj>
              </mc:Choice>
              <mc:Fallback>
                <p:oleObj name="Equation" r:id="rId24" imgW="253800" imgH="266400" progId="Equation.DSMT4">
                  <p:embed/>
                  <p:pic>
                    <p:nvPicPr>
                      <p:cNvPr id="0" name="Object 4"/>
                      <p:cNvPicPr>
                        <a:picLocks noChangeAspect="1" noChangeArrowheads="1"/>
                      </p:cNvPicPr>
                      <p:nvPr/>
                    </p:nvPicPr>
                    <p:blipFill>
                      <a:blip r:embed="rId25"/>
                      <a:srcRect/>
                      <a:stretch>
                        <a:fillRect/>
                      </a:stretch>
                    </p:blipFill>
                    <p:spPr bwMode="auto">
                      <a:xfrm>
                        <a:off x="1192213" y="1773238"/>
                        <a:ext cx="254000" cy="2667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lg" len="me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1" name="Object 10"/>
          <p:cNvGraphicFramePr>
            <a:graphicFrameLocks noChangeAspect="1"/>
          </p:cNvGraphicFramePr>
          <p:nvPr>
            <p:extLst>
              <p:ext uri="{D42A27DB-BD31-4B8C-83A1-F6EECF244321}">
                <p14:modId xmlns:p14="http://schemas.microsoft.com/office/powerpoint/2010/main" val="2183976342"/>
              </p:ext>
            </p:extLst>
          </p:nvPr>
        </p:nvGraphicFramePr>
        <p:xfrm>
          <a:off x="6342063" y="2379799"/>
          <a:ext cx="1930400" cy="431800"/>
        </p:xfrm>
        <a:graphic>
          <a:graphicData uri="http://schemas.openxmlformats.org/presentationml/2006/ole">
            <mc:AlternateContent xmlns:mc="http://schemas.openxmlformats.org/markup-compatibility/2006">
              <mc:Choice xmlns:v="urn:schemas-microsoft-com:vml" Requires="v">
                <p:oleObj spid="_x0000_s2281686" name="Equation" r:id="rId26" imgW="1930320" imgH="431640" progId="Equation.DSMT4">
                  <p:embed/>
                </p:oleObj>
              </mc:Choice>
              <mc:Fallback>
                <p:oleObj name="Equation" r:id="rId26" imgW="1930320" imgH="431640" progId="Equation.DSMT4">
                  <p:embed/>
                  <p:pic>
                    <p:nvPicPr>
                      <p:cNvPr id="0" name=""/>
                      <p:cNvPicPr>
                        <a:picLocks noChangeAspect="1" noChangeArrowheads="1"/>
                      </p:cNvPicPr>
                      <p:nvPr/>
                    </p:nvPicPr>
                    <p:blipFill>
                      <a:blip r:embed="rId27"/>
                      <a:srcRect/>
                      <a:stretch>
                        <a:fillRect/>
                      </a:stretch>
                    </p:blipFill>
                    <p:spPr bwMode="auto">
                      <a:xfrm>
                        <a:off x="6342063" y="2379799"/>
                        <a:ext cx="1930400" cy="431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lg" len="me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 name="Object 11"/>
          <p:cNvGraphicFramePr>
            <a:graphicFrameLocks noChangeAspect="1"/>
          </p:cNvGraphicFramePr>
          <p:nvPr>
            <p:extLst>
              <p:ext uri="{D42A27DB-BD31-4B8C-83A1-F6EECF244321}">
                <p14:modId xmlns:p14="http://schemas.microsoft.com/office/powerpoint/2010/main" val="2332718007"/>
              </p:ext>
            </p:extLst>
          </p:nvPr>
        </p:nvGraphicFramePr>
        <p:xfrm>
          <a:off x="6402388" y="4235450"/>
          <a:ext cx="1346200" cy="825500"/>
        </p:xfrm>
        <a:graphic>
          <a:graphicData uri="http://schemas.openxmlformats.org/presentationml/2006/ole">
            <mc:AlternateContent xmlns:mc="http://schemas.openxmlformats.org/markup-compatibility/2006">
              <mc:Choice xmlns:v="urn:schemas-microsoft-com:vml" Requires="v">
                <p:oleObj spid="_x0000_s2281687" name="Equation" r:id="rId28" imgW="1346040" imgH="825480" progId="Equation.DSMT4">
                  <p:embed/>
                </p:oleObj>
              </mc:Choice>
              <mc:Fallback>
                <p:oleObj name="Equation" r:id="rId28" imgW="1346040" imgH="825480" progId="Equation.DSMT4">
                  <p:embed/>
                  <p:pic>
                    <p:nvPicPr>
                      <p:cNvPr id="0" name=""/>
                      <p:cNvPicPr>
                        <a:picLocks noChangeAspect="1" noChangeArrowheads="1"/>
                      </p:cNvPicPr>
                      <p:nvPr/>
                    </p:nvPicPr>
                    <p:blipFill>
                      <a:blip r:embed="rId29"/>
                      <a:srcRect/>
                      <a:stretch>
                        <a:fillRect/>
                      </a:stretch>
                    </p:blipFill>
                    <p:spPr bwMode="auto">
                      <a:xfrm>
                        <a:off x="6402388" y="4235450"/>
                        <a:ext cx="1346200" cy="8255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lg" len="me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3" name="Object 13"/>
          <p:cNvGraphicFramePr>
            <a:graphicFrameLocks noChangeAspect="1"/>
          </p:cNvGraphicFramePr>
          <p:nvPr>
            <p:extLst>
              <p:ext uri="{D42A27DB-BD31-4B8C-83A1-F6EECF244321}">
                <p14:modId xmlns:p14="http://schemas.microsoft.com/office/powerpoint/2010/main" val="291655902"/>
              </p:ext>
            </p:extLst>
          </p:nvPr>
        </p:nvGraphicFramePr>
        <p:xfrm>
          <a:off x="6316663" y="3271974"/>
          <a:ext cx="1803400" cy="431800"/>
        </p:xfrm>
        <a:graphic>
          <a:graphicData uri="http://schemas.openxmlformats.org/presentationml/2006/ole">
            <mc:AlternateContent xmlns:mc="http://schemas.openxmlformats.org/markup-compatibility/2006">
              <mc:Choice xmlns:v="urn:schemas-microsoft-com:vml" Requires="v">
                <p:oleObj spid="_x0000_s2281688" name="Equation" r:id="rId30" imgW="1803240" imgH="431640" progId="Equation.DSMT4">
                  <p:embed/>
                </p:oleObj>
              </mc:Choice>
              <mc:Fallback>
                <p:oleObj name="Equation" r:id="rId30" imgW="1803240" imgH="431640" progId="Equation.DSMT4">
                  <p:embed/>
                  <p:pic>
                    <p:nvPicPr>
                      <p:cNvPr id="0" name=""/>
                      <p:cNvPicPr>
                        <a:picLocks noChangeAspect="1" noChangeArrowheads="1"/>
                      </p:cNvPicPr>
                      <p:nvPr/>
                    </p:nvPicPr>
                    <p:blipFill>
                      <a:blip r:embed="rId31"/>
                      <a:srcRect/>
                      <a:stretch>
                        <a:fillRect/>
                      </a:stretch>
                    </p:blipFill>
                    <p:spPr bwMode="auto">
                      <a:xfrm>
                        <a:off x="6316663" y="3271974"/>
                        <a:ext cx="1803400" cy="431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lg" len="me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4" name="Object 11"/>
          <p:cNvGraphicFramePr>
            <a:graphicFrameLocks noChangeAspect="1"/>
          </p:cNvGraphicFramePr>
          <p:nvPr>
            <p:extLst>
              <p:ext uri="{D42A27DB-BD31-4B8C-83A1-F6EECF244321}">
                <p14:modId xmlns:p14="http://schemas.microsoft.com/office/powerpoint/2010/main" val="933769495"/>
              </p:ext>
            </p:extLst>
          </p:nvPr>
        </p:nvGraphicFramePr>
        <p:xfrm>
          <a:off x="6543750" y="5411788"/>
          <a:ext cx="1104900" cy="381000"/>
        </p:xfrm>
        <a:graphic>
          <a:graphicData uri="http://schemas.openxmlformats.org/presentationml/2006/ole">
            <mc:AlternateContent xmlns:mc="http://schemas.openxmlformats.org/markup-compatibility/2006">
              <mc:Choice xmlns:v="urn:schemas-microsoft-com:vml" Requires="v">
                <p:oleObj spid="_x0000_s2281689" name="Equation" r:id="rId32" imgW="1104840" imgH="380880" progId="Equation.DSMT4">
                  <p:embed/>
                </p:oleObj>
              </mc:Choice>
              <mc:Fallback>
                <p:oleObj name="Equation" r:id="rId32" imgW="1104840" imgH="380880" progId="Equation.DSMT4">
                  <p:embed/>
                  <p:pic>
                    <p:nvPicPr>
                      <p:cNvPr id="0" name=""/>
                      <p:cNvPicPr>
                        <a:picLocks noChangeAspect="1" noChangeArrowheads="1"/>
                      </p:cNvPicPr>
                      <p:nvPr/>
                    </p:nvPicPr>
                    <p:blipFill>
                      <a:blip r:embed="rId33"/>
                      <a:srcRect/>
                      <a:stretch>
                        <a:fillRect/>
                      </a:stretch>
                    </p:blipFill>
                    <p:spPr bwMode="auto">
                      <a:xfrm>
                        <a:off x="6543750" y="5411788"/>
                        <a:ext cx="1104900" cy="3810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lg" len="me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5" name="TextBox 24"/>
          <p:cNvSpPr txBox="1"/>
          <p:nvPr/>
        </p:nvSpPr>
        <p:spPr>
          <a:xfrm>
            <a:off x="2957608" y="1629585"/>
            <a:ext cx="2764668" cy="461665"/>
          </a:xfrm>
          <a:prstGeom prst="rect">
            <a:avLst/>
          </a:prstGeom>
          <a:noFill/>
        </p:spPr>
        <p:txBody>
          <a:bodyPr wrap="none" rtlCol="0">
            <a:spAutoFit/>
          </a:bodyPr>
          <a:lstStyle/>
          <a:p>
            <a:pPr algn="ctr"/>
            <a:r>
              <a:rPr lang="en-US" sz="2400" dirty="0" smtClean="0">
                <a:latin typeface="+mn-lt"/>
              </a:rPr>
              <a:t>Velocity scales with </a:t>
            </a:r>
            <a:endParaRPr lang="en-US" sz="2400" dirty="0">
              <a:latin typeface="+mn-lt"/>
            </a:endParaRPr>
          </a:p>
        </p:txBody>
      </p:sp>
      <p:cxnSp>
        <p:nvCxnSpPr>
          <p:cNvPr id="10" name="Straight Connector 9"/>
          <p:cNvCxnSpPr/>
          <p:nvPr/>
        </p:nvCxnSpPr>
        <p:spPr>
          <a:xfrm>
            <a:off x="276045" y="2091250"/>
            <a:ext cx="8471140"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Line 19"/>
          <p:cNvSpPr>
            <a:spLocks noChangeShapeType="1"/>
          </p:cNvSpPr>
          <p:nvPr/>
        </p:nvSpPr>
        <p:spPr bwMode="auto">
          <a:xfrm>
            <a:off x="5985520" y="1045036"/>
            <a:ext cx="0" cy="5715000"/>
          </a:xfrm>
          <a:prstGeom prst="line">
            <a:avLst/>
          </a:prstGeom>
          <a:noFill/>
          <a:ln w="38100">
            <a:solidFill>
              <a:schemeClr val="tx1"/>
            </a:solidFill>
            <a:round/>
            <a:headEnd type="none" w="lg" len="med"/>
            <a:tailEnd type="none" w="lg" len="med"/>
          </a:ln>
        </p:spPr>
        <p:txBody>
          <a:bodyPr wrap="none" anchor="ctr">
            <a:spAutoFit/>
          </a:bodyPr>
          <a:lstStyle/>
          <a:p>
            <a:endParaRPr lang="en-US"/>
          </a:p>
        </p:txBody>
      </p:sp>
      <p:sp>
        <p:nvSpPr>
          <p:cNvPr id="92162" name="Rectangle 2"/>
          <p:cNvSpPr>
            <a:spLocks noGrp="1" noChangeArrowheads="1"/>
          </p:cNvSpPr>
          <p:nvPr>
            <p:ph type="title"/>
          </p:nvPr>
        </p:nvSpPr>
        <p:spPr>
          <a:effectLst/>
        </p:spPr>
        <p:txBody>
          <a:bodyPr anchor="t"/>
          <a:lstStyle/>
          <a:p>
            <a:pPr>
              <a:defRPr/>
            </a:pPr>
            <a:r>
              <a:rPr lang="en-US" sz="3600" dirty="0" smtClean="0"/>
              <a:t>Collision rates for the two assumptions</a:t>
            </a:r>
          </a:p>
        </p:txBody>
      </p:sp>
      <p:sp>
        <p:nvSpPr>
          <p:cNvPr id="29712" name="Text Box 10"/>
          <p:cNvSpPr txBox="1">
            <a:spLocks noChangeArrowheads="1"/>
          </p:cNvSpPr>
          <p:nvPr/>
        </p:nvSpPr>
        <p:spPr bwMode="auto">
          <a:xfrm>
            <a:off x="7195260" y="1932552"/>
            <a:ext cx="1948740" cy="646331"/>
          </a:xfrm>
          <a:prstGeom prst="rect">
            <a:avLst/>
          </a:prstGeom>
          <a:solidFill>
            <a:schemeClr val="bg1"/>
          </a:solidFill>
          <a:ln w="12700">
            <a:noFill/>
            <a:miter lim="800000"/>
            <a:headEnd type="none" w="lg" len="med"/>
            <a:tailEnd type="none" w="lg" len="med"/>
          </a:ln>
        </p:spPr>
        <p:txBody>
          <a:bodyPr wrap="square">
            <a:spAutoFit/>
          </a:bodyPr>
          <a:lstStyle/>
          <a:p>
            <a:r>
              <a:rPr lang="en-US" sz="1800" i="1" dirty="0" err="1"/>
              <a:t>t</a:t>
            </a:r>
            <a:r>
              <a:rPr lang="en-US" sz="1800" i="1" baseline="-25000" dirty="0" err="1"/>
              <a:t>c</a:t>
            </a:r>
            <a:r>
              <a:rPr lang="en-US" sz="1800" dirty="0"/>
              <a:t> is </a:t>
            </a:r>
            <a:r>
              <a:rPr lang="en-US" sz="1800" dirty="0" smtClean="0"/>
              <a:t>average time per collision </a:t>
            </a:r>
            <a:endParaRPr lang="en-US" sz="1800" dirty="0"/>
          </a:p>
        </p:txBody>
      </p:sp>
      <p:graphicFrame>
        <p:nvGraphicFramePr>
          <p:cNvPr id="20500" name="Object 20">
            <a:hlinkClick r:id="" action="ppaction://ole?verb=0"/>
          </p:cNvPr>
          <p:cNvGraphicFramePr>
            <a:graphicFrameLocks/>
          </p:cNvGraphicFramePr>
          <p:nvPr>
            <p:extLst>
              <p:ext uri="{D42A27DB-BD31-4B8C-83A1-F6EECF244321}">
                <p14:modId xmlns:p14="http://schemas.microsoft.com/office/powerpoint/2010/main" val="2211580168"/>
              </p:ext>
            </p:extLst>
          </p:nvPr>
        </p:nvGraphicFramePr>
        <p:xfrm>
          <a:off x="292100" y="1825625"/>
          <a:ext cx="2422525" cy="488950"/>
        </p:xfrm>
        <a:graphic>
          <a:graphicData uri="http://schemas.openxmlformats.org/presentationml/2006/ole">
            <mc:AlternateContent xmlns:mc="http://schemas.openxmlformats.org/markup-compatibility/2006">
              <mc:Choice xmlns:v="urn:schemas-microsoft-com:vml" Requires="v">
                <p:oleObj spid="_x0000_s2271856" name="Equation" r:id="rId4" imgW="2095200" imgH="419040" progId="Equation.DSMT4">
                  <p:embed/>
                </p:oleObj>
              </mc:Choice>
              <mc:Fallback>
                <p:oleObj name="Equation" r:id="rId4" imgW="2095200" imgH="419040" progId="Equation.DSMT4">
                  <p:embed/>
                  <p:pic>
                    <p:nvPicPr>
                      <p:cNvPr id="0" name="Object 20"/>
                      <p:cNvPicPr>
                        <a:picLocks noChangeArrowheads="1"/>
                      </p:cNvPicPr>
                      <p:nvPr/>
                    </p:nvPicPr>
                    <p:blipFill>
                      <a:blip r:embed="rId5"/>
                      <a:srcRect/>
                      <a:stretch>
                        <a:fillRect/>
                      </a:stretch>
                    </p:blipFill>
                    <p:spPr bwMode="auto">
                      <a:xfrm>
                        <a:off x="292100" y="1825625"/>
                        <a:ext cx="2422525"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pic>
                </p:oleObj>
              </mc:Fallback>
            </mc:AlternateContent>
          </a:graphicData>
        </a:graphic>
      </p:graphicFrame>
      <p:sp>
        <p:nvSpPr>
          <p:cNvPr id="29717" name="Rectangle 22"/>
          <p:cNvSpPr>
            <a:spLocks noChangeArrowheads="1"/>
          </p:cNvSpPr>
          <p:nvPr/>
        </p:nvSpPr>
        <p:spPr bwMode="auto">
          <a:xfrm>
            <a:off x="0" y="3181350"/>
            <a:ext cx="9144000" cy="0"/>
          </a:xfrm>
          <a:prstGeom prst="rect">
            <a:avLst/>
          </a:prstGeom>
          <a:noFill/>
          <a:ln w="12700">
            <a:noFill/>
            <a:miter lim="800000"/>
            <a:headEnd type="none" w="lg" len="med"/>
            <a:tailEnd type="none" w="lg" len="med"/>
          </a:ln>
        </p:spPr>
        <p:txBody>
          <a:bodyPr wrap="none" anchor="ctr">
            <a:spAutoFit/>
          </a:bodyPr>
          <a:lstStyle/>
          <a:p>
            <a:endParaRPr lang="en-US"/>
          </a:p>
        </p:txBody>
      </p:sp>
      <p:sp>
        <p:nvSpPr>
          <p:cNvPr id="28" name="Rectangle 27"/>
          <p:cNvSpPr/>
          <p:nvPr/>
        </p:nvSpPr>
        <p:spPr bwMode="auto">
          <a:xfrm>
            <a:off x="5429077" y="1791987"/>
            <a:ext cx="399011" cy="927462"/>
          </a:xfrm>
          <a:prstGeom prst="rect">
            <a:avLst/>
          </a:prstGeom>
          <a:solidFill>
            <a:schemeClr val="bg1"/>
          </a:solidFill>
          <a:ln w="12700" cap="flat" cmpd="sng" algn="ctr">
            <a:solidFill>
              <a:schemeClr val="bg1"/>
            </a:solidFill>
            <a:prstDash val="solid"/>
            <a:round/>
            <a:headEnd type="none" w="lg" len="med"/>
            <a:tailEnd type="none" w="lg"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p:txBody>
      </p:sp>
      <p:grpSp>
        <p:nvGrpSpPr>
          <p:cNvPr id="34" name="Group 33"/>
          <p:cNvGrpSpPr/>
          <p:nvPr/>
        </p:nvGrpSpPr>
        <p:grpSpPr>
          <a:xfrm>
            <a:off x="2734887" y="1837113"/>
            <a:ext cx="1516480" cy="1344237"/>
            <a:chOff x="2734886" y="1837113"/>
            <a:chExt cx="1642364" cy="1770611"/>
          </a:xfrm>
        </p:grpSpPr>
        <p:sp>
          <p:nvSpPr>
            <p:cNvPr id="21" name="Right Brace 20"/>
            <p:cNvSpPr/>
            <p:nvPr/>
          </p:nvSpPr>
          <p:spPr bwMode="auto">
            <a:xfrm>
              <a:off x="2734886" y="1837113"/>
              <a:ext cx="556953" cy="1770611"/>
            </a:xfrm>
            <a:prstGeom prst="rightBrace">
              <a:avLst>
                <a:gd name="adj1" fmla="val 8333"/>
                <a:gd name="adj2" fmla="val 19685"/>
              </a:avLst>
            </a:prstGeom>
            <a:noFill/>
            <a:ln w="38100" cap="flat" cmpd="sng" algn="ctr">
              <a:solidFill>
                <a:schemeClr val="accent4"/>
              </a:solidFill>
              <a:prstDash val="solid"/>
              <a:round/>
              <a:headEnd type="none" w="lg" len="med"/>
              <a:tailEnd type="none" w="lg" len="med"/>
            </a:ln>
            <a:effectLst/>
          </p:spPr>
          <p:txBody>
            <a:bodyPr vert="horz" wrap="non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p:txBody>
        </p:sp>
        <p:sp>
          <p:nvSpPr>
            <p:cNvPr id="33" name="Freeform 32"/>
            <p:cNvSpPr/>
            <p:nvPr/>
          </p:nvSpPr>
          <p:spPr bwMode="auto">
            <a:xfrm>
              <a:off x="3271194" y="2196935"/>
              <a:ext cx="1106056" cy="45719"/>
            </a:xfrm>
            <a:custGeom>
              <a:avLst/>
              <a:gdLst>
                <a:gd name="connsiteX0" fmla="*/ 23750 w 4096986"/>
                <a:gd name="connsiteY0" fmla="*/ 0 h 878774"/>
                <a:gd name="connsiteX1" fmla="*/ 558140 w 4096986"/>
                <a:gd name="connsiteY1" fmla="*/ 748145 h 878774"/>
                <a:gd name="connsiteX2" fmla="*/ 3372592 w 4096986"/>
                <a:gd name="connsiteY2" fmla="*/ 783771 h 878774"/>
                <a:gd name="connsiteX3" fmla="*/ 4096986 w 4096986"/>
                <a:gd name="connsiteY3" fmla="*/ 285008 h 878774"/>
                <a:gd name="connsiteX0" fmla="*/ 23750 w 4096986"/>
                <a:gd name="connsiteY0" fmla="*/ 225631 h 575952"/>
                <a:gd name="connsiteX1" fmla="*/ 558140 w 4096986"/>
                <a:gd name="connsiteY1" fmla="*/ 463137 h 575952"/>
                <a:gd name="connsiteX2" fmla="*/ 3372592 w 4096986"/>
                <a:gd name="connsiteY2" fmla="*/ 498763 h 575952"/>
                <a:gd name="connsiteX3" fmla="*/ 4096986 w 4096986"/>
                <a:gd name="connsiteY3" fmla="*/ 0 h 575952"/>
                <a:gd name="connsiteX0" fmla="*/ 0 w 3538846"/>
                <a:gd name="connsiteY0" fmla="*/ 463137 h 575952"/>
                <a:gd name="connsiteX1" fmla="*/ 2814452 w 3538846"/>
                <a:gd name="connsiteY1" fmla="*/ 498763 h 575952"/>
                <a:gd name="connsiteX2" fmla="*/ 3538846 w 3538846"/>
                <a:gd name="connsiteY2" fmla="*/ 0 h 575952"/>
                <a:gd name="connsiteX0" fmla="*/ 0 w 4108862"/>
                <a:gd name="connsiteY0" fmla="*/ 130628 h 520534"/>
                <a:gd name="connsiteX1" fmla="*/ 3384468 w 4108862"/>
                <a:gd name="connsiteY1" fmla="*/ 498763 h 520534"/>
                <a:gd name="connsiteX2" fmla="*/ 4108862 w 4108862"/>
                <a:gd name="connsiteY2" fmla="*/ 0 h 520534"/>
                <a:gd name="connsiteX0" fmla="*/ 0 w 4108862"/>
                <a:gd name="connsiteY0" fmla="*/ 130628 h 627413"/>
                <a:gd name="connsiteX1" fmla="*/ 3384468 w 4108862"/>
                <a:gd name="connsiteY1" fmla="*/ 498763 h 627413"/>
                <a:gd name="connsiteX2" fmla="*/ 4108862 w 4108862"/>
                <a:gd name="connsiteY2" fmla="*/ 0 h 627413"/>
                <a:gd name="connsiteX0" fmla="*/ 0 w 3978233"/>
                <a:gd name="connsiteY0" fmla="*/ 118753 h 615538"/>
                <a:gd name="connsiteX1" fmla="*/ 3253839 w 3978233"/>
                <a:gd name="connsiteY1" fmla="*/ 498763 h 615538"/>
                <a:gd name="connsiteX2" fmla="*/ 3978233 w 3978233"/>
                <a:gd name="connsiteY2" fmla="*/ 0 h 615538"/>
                <a:gd name="connsiteX0" fmla="*/ 0 w 3978233"/>
                <a:gd name="connsiteY0" fmla="*/ 118753 h 615538"/>
                <a:gd name="connsiteX1" fmla="*/ 3253839 w 3978233"/>
                <a:gd name="connsiteY1" fmla="*/ 498763 h 615538"/>
                <a:gd name="connsiteX2" fmla="*/ 3978233 w 3978233"/>
                <a:gd name="connsiteY2" fmla="*/ 0 h 615538"/>
                <a:gd name="connsiteX0" fmla="*/ 0 w 3978233"/>
                <a:gd name="connsiteY0" fmla="*/ 118753 h 118753"/>
                <a:gd name="connsiteX1" fmla="*/ 3978233 w 3978233"/>
                <a:gd name="connsiteY1" fmla="*/ 0 h 118753"/>
                <a:gd name="connsiteX0" fmla="*/ 0 w 3978233"/>
                <a:gd name="connsiteY0" fmla="*/ 118753 h 930234"/>
                <a:gd name="connsiteX1" fmla="*/ 3978233 w 3978233"/>
                <a:gd name="connsiteY1" fmla="*/ 0 h 930234"/>
                <a:gd name="connsiteX0" fmla="*/ 0 w 3978233"/>
                <a:gd name="connsiteY0" fmla="*/ 118753 h 930234"/>
                <a:gd name="connsiteX1" fmla="*/ 3978233 w 3978233"/>
                <a:gd name="connsiteY1" fmla="*/ 0 h 930234"/>
                <a:gd name="connsiteX0" fmla="*/ 0 w 3978233"/>
                <a:gd name="connsiteY0" fmla="*/ 383969 h 1195450"/>
                <a:gd name="connsiteX1" fmla="*/ 3978233 w 3978233"/>
                <a:gd name="connsiteY1" fmla="*/ 265216 h 1195450"/>
                <a:gd name="connsiteX0" fmla="*/ 340426 w 2133600"/>
                <a:gd name="connsiteY0" fmla="*/ 383969 h 1848593"/>
                <a:gd name="connsiteX1" fmla="*/ 2133600 w 2133600"/>
                <a:gd name="connsiteY1" fmla="*/ 918359 h 1848593"/>
                <a:gd name="connsiteX0" fmla="*/ 0 w 1793174"/>
                <a:gd name="connsiteY0" fmla="*/ 383969 h 918359"/>
                <a:gd name="connsiteX1" fmla="*/ 1793174 w 1793174"/>
                <a:gd name="connsiteY1" fmla="*/ 918359 h 918359"/>
                <a:gd name="connsiteX0" fmla="*/ 0 w 1769104"/>
                <a:gd name="connsiteY0" fmla="*/ 383969 h 1112213"/>
                <a:gd name="connsiteX1" fmla="*/ 1769104 w 1769104"/>
                <a:gd name="connsiteY1" fmla="*/ 1112213 h 1112213"/>
                <a:gd name="connsiteX0" fmla="*/ 0 w 1769104"/>
                <a:gd name="connsiteY0" fmla="*/ 0 h 728244"/>
                <a:gd name="connsiteX1" fmla="*/ 1769104 w 1769104"/>
                <a:gd name="connsiteY1" fmla="*/ 728244 h 728244"/>
                <a:gd name="connsiteX0" fmla="*/ 0 w 1769104"/>
                <a:gd name="connsiteY0" fmla="*/ 0 h 742432"/>
                <a:gd name="connsiteX1" fmla="*/ 1769104 w 1769104"/>
                <a:gd name="connsiteY1" fmla="*/ 728244 h 742432"/>
              </a:gdLst>
              <a:ahLst/>
              <a:cxnLst>
                <a:cxn ang="0">
                  <a:pos x="connsiteX0" y="connsiteY0"/>
                </a:cxn>
                <a:cxn ang="0">
                  <a:pos x="connsiteX1" y="connsiteY1"/>
                </a:cxn>
              </a:cxnLst>
              <a:rect l="l" t="t" r="r" b="b"/>
              <a:pathLst>
                <a:path w="1769104" h="742432">
                  <a:moveTo>
                    <a:pt x="0" y="0"/>
                  </a:moveTo>
                  <a:cubicBezTo>
                    <a:pt x="822055" y="27237"/>
                    <a:pt x="740467" y="742432"/>
                    <a:pt x="1769104" y="728244"/>
                  </a:cubicBezTo>
                </a:path>
              </a:pathLst>
            </a:custGeom>
            <a:noFill/>
            <a:ln w="38100" cap="flat" cmpd="sng" algn="ctr">
              <a:solidFill>
                <a:schemeClr val="accent4"/>
              </a:solidFill>
              <a:prstDash val="solid"/>
              <a:round/>
              <a:headEnd type="none" w="med" len="med"/>
              <a:tailEnd type="triangle" w="lg"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p:txBody>
        </p:sp>
      </p:grpSp>
      <p:cxnSp>
        <p:nvCxnSpPr>
          <p:cNvPr id="41" name="Straight Arrow Connector 40"/>
          <p:cNvCxnSpPr/>
          <p:nvPr/>
        </p:nvCxnSpPr>
        <p:spPr bwMode="auto">
          <a:xfrm flipH="1" flipV="1">
            <a:off x="6357669" y="2776642"/>
            <a:ext cx="1138686" cy="431594"/>
          </a:xfrm>
          <a:prstGeom prst="straightConnector1">
            <a:avLst/>
          </a:prstGeom>
          <a:noFill/>
          <a:ln w="12700" cap="flat" cmpd="sng" algn="ctr">
            <a:solidFill>
              <a:schemeClr val="bg2"/>
            </a:solidFill>
            <a:prstDash val="solid"/>
            <a:round/>
            <a:headEnd type="none" w="lg" len="med"/>
            <a:tailEnd type="arrow"/>
          </a:ln>
          <a:effectLst/>
        </p:spPr>
      </p:cxnSp>
      <p:graphicFrame>
        <p:nvGraphicFramePr>
          <p:cNvPr id="40" name="Object 7">
            <a:hlinkClick r:id="" action="ppaction://ole?verb=0"/>
          </p:cNvPr>
          <p:cNvGraphicFramePr>
            <a:graphicFrameLocks/>
          </p:cNvGraphicFramePr>
          <p:nvPr>
            <p:extLst>
              <p:ext uri="{D42A27DB-BD31-4B8C-83A1-F6EECF244321}">
                <p14:modId xmlns:p14="http://schemas.microsoft.com/office/powerpoint/2010/main" val="3626620811"/>
              </p:ext>
            </p:extLst>
          </p:nvPr>
        </p:nvGraphicFramePr>
        <p:xfrm>
          <a:off x="436563" y="2679700"/>
          <a:ext cx="1560512" cy="455613"/>
        </p:xfrm>
        <a:graphic>
          <a:graphicData uri="http://schemas.openxmlformats.org/presentationml/2006/ole">
            <mc:AlternateContent xmlns:mc="http://schemas.openxmlformats.org/markup-compatibility/2006">
              <mc:Choice xmlns:v="urn:schemas-microsoft-com:vml" Requires="v">
                <p:oleObj spid="_x0000_s2271857" name="Equation" r:id="rId6" imgW="1562040" imgH="457200" progId="Equation.DSMT4">
                  <p:embed/>
                </p:oleObj>
              </mc:Choice>
              <mc:Fallback>
                <p:oleObj name="Equation" r:id="rId6" imgW="1562040" imgH="457200" progId="Equation.DSMT4">
                  <p:embed/>
                  <p:pic>
                    <p:nvPicPr>
                      <p:cNvPr id="0" name=""/>
                      <p:cNvPicPr>
                        <a:picLocks noChangeArrowheads="1"/>
                      </p:cNvPicPr>
                      <p:nvPr/>
                    </p:nvPicPr>
                    <p:blipFill>
                      <a:blip r:embed="rId7"/>
                      <a:srcRect/>
                      <a:stretch>
                        <a:fillRect/>
                      </a:stretch>
                    </p:blipFill>
                    <p:spPr bwMode="auto">
                      <a:xfrm>
                        <a:off x="436563" y="2679700"/>
                        <a:ext cx="1560512"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pic>
                </p:oleObj>
              </mc:Fallback>
            </mc:AlternateContent>
          </a:graphicData>
        </a:graphic>
      </p:graphicFrame>
      <p:graphicFrame>
        <p:nvGraphicFramePr>
          <p:cNvPr id="43" name="Object 20">
            <a:hlinkClick r:id="" action="ppaction://ole?verb=0"/>
          </p:cNvPr>
          <p:cNvGraphicFramePr>
            <a:graphicFrameLocks/>
          </p:cNvGraphicFramePr>
          <p:nvPr>
            <p:extLst>
              <p:ext uri="{D42A27DB-BD31-4B8C-83A1-F6EECF244321}">
                <p14:modId xmlns:p14="http://schemas.microsoft.com/office/powerpoint/2010/main" val="2645741482"/>
              </p:ext>
            </p:extLst>
          </p:nvPr>
        </p:nvGraphicFramePr>
        <p:xfrm>
          <a:off x="4827588" y="1758950"/>
          <a:ext cx="1628775" cy="977900"/>
        </p:xfrm>
        <a:graphic>
          <a:graphicData uri="http://schemas.openxmlformats.org/presentationml/2006/ole">
            <mc:AlternateContent xmlns:mc="http://schemas.openxmlformats.org/markup-compatibility/2006">
              <mc:Choice xmlns:v="urn:schemas-microsoft-com:vml" Requires="v">
                <p:oleObj spid="_x0000_s2271858" name="Equation" r:id="rId8" imgW="1409400" imgH="838080" progId="Equation.DSMT4">
                  <p:embed/>
                </p:oleObj>
              </mc:Choice>
              <mc:Fallback>
                <p:oleObj name="Equation" r:id="rId8" imgW="1409400" imgH="838080" progId="Equation.DSMT4">
                  <p:embed/>
                  <p:pic>
                    <p:nvPicPr>
                      <p:cNvPr id="0" name=""/>
                      <p:cNvPicPr>
                        <a:picLocks noChangeArrowheads="1"/>
                      </p:cNvPicPr>
                      <p:nvPr/>
                    </p:nvPicPr>
                    <p:blipFill>
                      <a:blip r:embed="rId9"/>
                      <a:srcRect/>
                      <a:stretch>
                        <a:fillRect/>
                      </a:stretch>
                    </p:blipFill>
                    <p:spPr bwMode="auto">
                      <a:xfrm>
                        <a:off x="4827588" y="1758950"/>
                        <a:ext cx="1628775" cy="977900"/>
                      </a:xfrm>
                      <a:prstGeom prst="rect">
                        <a:avLst/>
                      </a:prstGeom>
                      <a:solidFill>
                        <a:schemeClr val="bg1"/>
                      </a:solidFill>
                      <a:ln>
                        <a:noFill/>
                      </a:ln>
                      <a:effectLst/>
                      <a:extLst/>
                    </p:spPr>
                  </p:pic>
                </p:oleObj>
              </mc:Fallback>
            </mc:AlternateContent>
          </a:graphicData>
        </a:graphic>
      </p:graphicFrame>
      <p:graphicFrame>
        <p:nvGraphicFramePr>
          <p:cNvPr id="3" name="Object 2"/>
          <p:cNvGraphicFramePr>
            <a:graphicFrameLocks noChangeAspect="1"/>
          </p:cNvGraphicFramePr>
          <p:nvPr>
            <p:extLst>
              <p:ext uri="{D42A27DB-BD31-4B8C-83A1-F6EECF244321}">
                <p14:modId xmlns:p14="http://schemas.microsoft.com/office/powerpoint/2010/main" val="1513623997"/>
              </p:ext>
            </p:extLst>
          </p:nvPr>
        </p:nvGraphicFramePr>
        <p:xfrm>
          <a:off x="4038600" y="3184525"/>
          <a:ext cx="1028700" cy="381000"/>
        </p:xfrm>
        <a:graphic>
          <a:graphicData uri="http://schemas.openxmlformats.org/presentationml/2006/ole">
            <mc:AlternateContent xmlns:mc="http://schemas.openxmlformats.org/markup-compatibility/2006">
              <mc:Choice xmlns:v="urn:schemas-microsoft-com:vml" Requires="v">
                <p:oleObj spid="_x0000_s2271859" name="Equation" r:id="rId10" imgW="1028520" imgH="380880" progId="Equation.DSMT4">
                  <p:embed/>
                </p:oleObj>
              </mc:Choice>
              <mc:Fallback>
                <p:oleObj name="Equation" r:id="rId10" imgW="1028520" imgH="380880" progId="Equation.DSMT4">
                  <p:embed/>
                  <p:pic>
                    <p:nvPicPr>
                      <p:cNvPr id="0" name="Object 11"/>
                      <p:cNvPicPr>
                        <a:picLocks noChangeAspect="1" noChangeArrowheads="1"/>
                      </p:cNvPicPr>
                      <p:nvPr/>
                    </p:nvPicPr>
                    <p:blipFill>
                      <a:blip r:embed="rId11"/>
                      <a:srcRect/>
                      <a:stretch>
                        <a:fillRect/>
                      </a:stretch>
                    </p:blipFill>
                    <p:spPr bwMode="auto">
                      <a:xfrm>
                        <a:off x="4038600" y="3184525"/>
                        <a:ext cx="1028700" cy="3810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lg" len="me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1" name="Object 20">
            <a:hlinkClick r:id="" action="ppaction://ole?verb=0"/>
          </p:cNvPr>
          <p:cNvGraphicFramePr>
            <a:graphicFrameLocks/>
          </p:cNvGraphicFramePr>
          <p:nvPr>
            <p:extLst>
              <p:ext uri="{D42A27DB-BD31-4B8C-83A1-F6EECF244321}">
                <p14:modId xmlns:p14="http://schemas.microsoft.com/office/powerpoint/2010/main" val="2073077358"/>
              </p:ext>
            </p:extLst>
          </p:nvPr>
        </p:nvGraphicFramePr>
        <p:xfrm>
          <a:off x="3903084" y="3844752"/>
          <a:ext cx="1600200" cy="974725"/>
        </p:xfrm>
        <a:graphic>
          <a:graphicData uri="http://schemas.openxmlformats.org/presentationml/2006/ole">
            <mc:AlternateContent xmlns:mc="http://schemas.openxmlformats.org/markup-compatibility/2006">
              <mc:Choice xmlns:v="urn:schemas-microsoft-com:vml" Requires="v">
                <p:oleObj spid="_x0000_s2271860" name="Equation" r:id="rId12" imgW="1384200" imgH="838080" progId="Equation.DSMT4">
                  <p:embed/>
                </p:oleObj>
              </mc:Choice>
              <mc:Fallback>
                <p:oleObj name="Equation" r:id="rId12" imgW="1384200" imgH="838080" progId="Equation.DSMT4">
                  <p:embed/>
                  <p:pic>
                    <p:nvPicPr>
                      <p:cNvPr id="0" name=""/>
                      <p:cNvPicPr>
                        <a:picLocks noChangeArrowheads="1"/>
                      </p:cNvPicPr>
                      <p:nvPr/>
                    </p:nvPicPr>
                    <p:blipFill>
                      <a:blip r:embed="rId13"/>
                      <a:srcRect/>
                      <a:stretch>
                        <a:fillRect/>
                      </a:stretch>
                    </p:blipFill>
                    <p:spPr bwMode="auto">
                      <a:xfrm>
                        <a:off x="3903084" y="3844752"/>
                        <a:ext cx="1600200" cy="974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pic>
                </p:oleObj>
              </mc:Fallback>
            </mc:AlternateContent>
          </a:graphicData>
        </a:graphic>
      </p:graphicFrame>
      <p:sp>
        <p:nvSpPr>
          <p:cNvPr id="29" name="TextBox 28"/>
          <p:cNvSpPr txBox="1"/>
          <p:nvPr/>
        </p:nvSpPr>
        <p:spPr>
          <a:xfrm>
            <a:off x="296170" y="3208236"/>
            <a:ext cx="2621230" cy="523220"/>
          </a:xfrm>
          <a:prstGeom prst="rect">
            <a:avLst/>
          </a:prstGeom>
          <a:noFill/>
        </p:spPr>
        <p:txBody>
          <a:bodyPr wrap="none" rtlCol="0">
            <a:spAutoFit/>
          </a:bodyPr>
          <a:lstStyle/>
          <a:p>
            <a:r>
              <a:rPr lang="en-US" dirty="0" smtClean="0"/>
              <a:t>Relative velocity</a:t>
            </a:r>
            <a:endParaRPr lang="en-US" dirty="0"/>
          </a:p>
        </p:txBody>
      </p:sp>
      <p:sp>
        <p:nvSpPr>
          <p:cNvPr id="66" name="TextBox 65"/>
          <p:cNvSpPr txBox="1"/>
          <p:nvPr/>
        </p:nvSpPr>
        <p:spPr>
          <a:xfrm>
            <a:off x="257375" y="3902536"/>
            <a:ext cx="2188113" cy="954107"/>
          </a:xfrm>
          <a:prstGeom prst="rect">
            <a:avLst/>
          </a:prstGeom>
          <a:noFill/>
        </p:spPr>
        <p:txBody>
          <a:bodyPr wrap="square" rtlCol="0">
            <a:spAutoFit/>
          </a:bodyPr>
          <a:lstStyle/>
          <a:p>
            <a:r>
              <a:rPr lang="en-US" dirty="0" smtClean="0"/>
              <a:t>Time for one collision</a:t>
            </a:r>
            <a:endParaRPr lang="en-US" dirty="0"/>
          </a:p>
        </p:txBody>
      </p:sp>
      <mc:AlternateContent xmlns:mc="http://schemas.openxmlformats.org/markup-compatibility/2006" xmlns:a14="http://schemas.microsoft.com/office/drawing/2010/main">
        <mc:Choice Requires="a14">
          <p:sp>
            <p:nvSpPr>
              <p:cNvPr id="67" name="TextBox 66"/>
              <p:cNvSpPr txBox="1"/>
              <p:nvPr/>
            </p:nvSpPr>
            <p:spPr>
              <a:xfrm>
                <a:off x="296171" y="5007696"/>
                <a:ext cx="8847829" cy="830997"/>
              </a:xfrm>
              <a:prstGeom prst="rect">
                <a:avLst/>
              </a:prstGeom>
              <a:solidFill>
                <a:schemeClr val="bg1"/>
              </a:solidFill>
            </p:spPr>
            <p:txBody>
              <a:bodyPr wrap="square" rtlCol="0">
                <a:spAutoFit/>
              </a:bodyPr>
              <a:lstStyle/>
              <a:p>
                <a14:m>
                  <m:oMath xmlns:m="http://schemas.openxmlformats.org/officeDocument/2006/math">
                    <m:sSub>
                      <m:sSubPr>
                        <m:ctrlPr>
                          <a:rPr lang="en-US" sz="2400" i="1">
                            <a:latin typeface="Cambria Math"/>
                          </a:rPr>
                        </m:ctrlPr>
                      </m:sSubPr>
                      <m:e>
                        <m:r>
                          <a:rPr lang="en-US" sz="2400" i="1">
                            <a:latin typeface="Cambria Math"/>
                          </a:rPr>
                          <m:t>𝑁</m:t>
                        </m:r>
                      </m:e>
                      <m:sub>
                        <m:r>
                          <a:rPr lang="en-US" sz="2400" i="1">
                            <a:latin typeface="Cambria Math"/>
                          </a:rPr>
                          <m:t>𝑐</m:t>
                        </m:r>
                      </m:sub>
                    </m:sSub>
                  </m:oMath>
                </a14:m>
                <a:r>
                  <a:rPr lang="en-US" sz="2400" dirty="0" smtClean="0"/>
                  <a:t> is number of sequential collisions that result in aggregation. </a:t>
                </a:r>
              </a:p>
              <a:p>
                <a:r>
                  <a:rPr lang="en-US" sz="2400" dirty="0" smtClean="0">
                    <a:latin typeface="Symbol" pitchFamily="18" charset="2"/>
                  </a:rPr>
                  <a:t>G</a:t>
                </a:r>
                <a:r>
                  <a:rPr lang="en-US" sz="2400" dirty="0" smtClean="0"/>
                  <a:t> </a:t>
                </a:r>
                <a:r>
                  <a:rPr lang="en-US" sz="2400" dirty="0"/>
                  <a:t>is fractional surface coverage of </a:t>
                </a:r>
                <a:r>
                  <a:rPr lang="en-US" sz="2400" dirty="0" smtClean="0"/>
                  <a:t>particles by adhesive nanoclusters.</a:t>
                </a:r>
                <a:endParaRPr lang="en-US" sz="2400" dirty="0"/>
              </a:p>
            </p:txBody>
          </p:sp>
        </mc:Choice>
        <mc:Fallback xmlns="">
          <p:sp>
            <p:nvSpPr>
              <p:cNvPr id="67" name="TextBox 66"/>
              <p:cNvSpPr txBox="1">
                <a:spLocks noRot="1" noChangeAspect="1" noMove="1" noResize="1" noEditPoints="1" noAdjustHandles="1" noChangeArrowheads="1" noChangeShapeType="1" noTextEdit="1"/>
              </p:cNvSpPr>
              <p:nvPr/>
            </p:nvSpPr>
            <p:spPr>
              <a:xfrm>
                <a:off x="296171" y="5007696"/>
                <a:ext cx="8847829" cy="830997"/>
              </a:xfrm>
              <a:prstGeom prst="rect">
                <a:avLst/>
              </a:prstGeom>
              <a:blipFill rotWithShape="1">
                <a:blip r:embed="rId14"/>
                <a:stretch>
                  <a:fillRect l="-1103" t="-5839" b="-15328"/>
                </a:stretch>
              </a:blipFill>
            </p:spPr>
            <p:txBody>
              <a:bodyPr/>
              <a:lstStyle/>
              <a:p>
                <a:r>
                  <a:rPr lang="en-US">
                    <a:noFill/>
                  </a:rPr>
                  <a:t> </a:t>
                </a:r>
              </a:p>
            </p:txBody>
          </p:sp>
        </mc:Fallback>
      </mc:AlternateContent>
      <p:sp>
        <p:nvSpPr>
          <p:cNvPr id="51" name="Freeform 50"/>
          <p:cNvSpPr/>
          <p:nvPr/>
        </p:nvSpPr>
        <p:spPr bwMode="auto">
          <a:xfrm>
            <a:off x="4132052" y="2776642"/>
            <a:ext cx="2147977" cy="489098"/>
          </a:xfrm>
          <a:custGeom>
            <a:avLst/>
            <a:gdLst>
              <a:gd name="connsiteX0" fmla="*/ 0 w 2488018"/>
              <a:gd name="connsiteY0" fmla="*/ 329609 h 329609"/>
              <a:gd name="connsiteX1" fmla="*/ 2488018 w 2488018"/>
              <a:gd name="connsiteY1" fmla="*/ 0 h 329609"/>
              <a:gd name="connsiteX0" fmla="*/ 0 w 2488018"/>
              <a:gd name="connsiteY0" fmla="*/ 329609 h 329609"/>
              <a:gd name="connsiteX1" fmla="*/ 2488018 w 2488018"/>
              <a:gd name="connsiteY1" fmla="*/ 0 h 329609"/>
              <a:gd name="connsiteX0" fmla="*/ 0 w 2488152"/>
              <a:gd name="connsiteY0" fmla="*/ 329609 h 329609"/>
              <a:gd name="connsiteX1" fmla="*/ 2488018 w 2488152"/>
              <a:gd name="connsiteY1" fmla="*/ 0 h 329609"/>
              <a:gd name="connsiteX0" fmla="*/ 0 w 2488018"/>
              <a:gd name="connsiteY0" fmla="*/ 329609 h 329609"/>
              <a:gd name="connsiteX1" fmla="*/ 2488018 w 2488018"/>
              <a:gd name="connsiteY1" fmla="*/ 0 h 329609"/>
              <a:gd name="connsiteX0" fmla="*/ 0 w 2541180"/>
              <a:gd name="connsiteY0" fmla="*/ 382772 h 382772"/>
              <a:gd name="connsiteX1" fmla="*/ 2541180 w 2541180"/>
              <a:gd name="connsiteY1" fmla="*/ 0 h 382772"/>
              <a:gd name="connsiteX0" fmla="*/ 0 w 2551813"/>
              <a:gd name="connsiteY0" fmla="*/ 489098 h 489098"/>
              <a:gd name="connsiteX1" fmla="*/ 2551813 w 2551813"/>
              <a:gd name="connsiteY1" fmla="*/ 0 h 489098"/>
              <a:gd name="connsiteX0" fmla="*/ 0 w 2551813"/>
              <a:gd name="connsiteY0" fmla="*/ 489098 h 489098"/>
              <a:gd name="connsiteX1" fmla="*/ 2551813 w 2551813"/>
              <a:gd name="connsiteY1" fmla="*/ 0 h 489098"/>
              <a:gd name="connsiteX0" fmla="*/ 0 w 2551996"/>
              <a:gd name="connsiteY0" fmla="*/ 489098 h 489098"/>
              <a:gd name="connsiteX1" fmla="*/ 2551813 w 2551996"/>
              <a:gd name="connsiteY1" fmla="*/ 0 h 489098"/>
            </a:gdLst>
            <a:ahLst/>
            <a:cxnLst>
              <a:cxn ang="0">
                <a:pos x="connsiteX0" y="connsiteY0"/>
              </a:cxn>
              <a:cxn ang="0">
                <a:pos x="connsiteX1" y="connsiteY1"/>
              </a:cxn>
            </a:cxnLst>
            <a:rect l="l" t="t" r="r" b="b"/>
            <a:pathLst>
              <a:path w="2551996" h="489098">
                <a:moveTo>
                  <a:pt x="0" y="489098"/>
                </a:moveTo>
                <a:cubicBezTo>
                  <a:pt x="0" y="49619"/>
                  <a:pt x="2576946" y="540065"/>
                  <a:pt x="2551813" y="0"/>
                </a:cubicBezTo>
              </a:path>
            </a:pathLst>
          </a:custGeom>
          <a:noFill/>
          <a:ln w="12700" cap="flat" cmpd="sng" algn="ctr">
            <a:solidFill>
              <a:schemeClr val="bg2"/>
            </a:solidFill>
            <a:prstDash val="solid"/>
            <a:round/>
            <a:headEnd type="none" w="med" len="med"/>
            <a:tailEnd type="arrow"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p:txBody>
      </p:sp>
      <p:graphicFrame>
        <p:nvGraphicFramePr>
          <p:cNvPr id="23" name="Object 22"/>
          <p:cNvGraphicFramePr>
            <a:graphicFrameLocks noChangeAspect="1"/>
          </p:cNvGraphicFramePr>
          <p:nvPr>
            <p:extLst>
              <p:ext uri="{D42A27DB-BD31-4B8C-83A1-F6EECF244321}">
                <p14:modId xmlns:p14="http://schemas.microsoft.com/office/powerpoint/2010/main" val="1696176285"/>
              </p:ext>
            </p:extLst>
          </p:nvPr>
        </p:nvGraphicFramePr>
        <p:xfrm>
          <a:off x="188913" y="5937250"/>
          <a:ext cx="1379537" cy="812800"/>
        </p:xfrm>
        <a:graphic>
          <a:graphicData uri="http://schemas.openxmlformats.org/presentationml/2006/ole">
            <mc:AlternateContent xmlns:mc="http://schemas.openxmlformats.org/markup-compatibility/2006">
              <mc:Choice xmlns:v="urn:schemas-microsoft-com:vml" Requires="v">
                <p:oleObj spid="_x0000_s2271861" name="Equation" r:id="rId15" imgW="1371600" imgH="812520" progId="Equation.DSMT4">
                  <p:embed/>
                </p:oleObj>
              </mc:Choice>
              <mc:Fallback>
                <p:oleObj name="Equation" r:id="rId15" imgW="1371600" imgH="812520" progId="Equation.DSMT4">
                  <p:embed/>
                  <p:pic>
                    <p:nvPicPr>
                      <p:cNvPr id="0" name="Object 16"/>
                      <p:cNvPicPr>
                        <a:picLocks noChangeAspect="1" noChangeArrowheads="1"/>
                      </p:cNvPicPr>
                      <p:nvPr/>
                    </p:nvPicPr>
                    <p:blipFill>
                      <a:blip r:embed="rId16"/>
                      <a:srcRect/>
                      <a:stretch>
                        <a:fillRect/>
                      </a:stretch>
                    </p:blipFill>
                    <p:spPr bwMode="auto">
                      <a:xfrm>
                        <a:off x="188913" y="5937250"/>
                        <a:ext cx="1379537" cy="81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5" name="Object 24">
            <a:hlinkClick r:id="" action="ppaction://ole?verb=0"/>
          </p:cNvPr>
          <p:cNvGraphicFramePr>
            <a:graphicFrameLocks/>
          </p:cNvGraphicFramePr>
          <p:nvPr>
            <p:extLst>
              <p:ext uri="{D42A27DB-BD31-4B8C-83A1-F6EECF244321}">
                <p14:modId xmlns:p14="http://schemas.microsoft.com/office/powerpoint/2010/main" val="886745220"/>
              </p:ext>
            </p:extLst>
          </p:nvPr>
        </p:nvGraphicFramePr>
        <p:xfrm>
          <a:off x="2654300" y="5916613"/>
          <a:ext cx="2584450" cy="889000"/>
        </p:xfrm>
        <a:graphic>
          <a:graphicData uri="http://schemas.openxmlformats.org/presentationml/2006/ole">
            <mc:AlternateContent xmlns:mc="http://schemas.openxmlformats.org/markup-compatibility/2006">
              <mc:Choice xmlns:v="urn:schemas-microsoft-com:vml" Requires="v">
                <p:oleObj spid="_x0000_s2271862" name="Equation" r:id="rId17" imgW="2234880" imgH="761760" progId="Equation.DSMT4">
                  <p:embed/>
                </p:oleObj>
              </mc:Choice>
              <mc:Fallback>
                <p:oleObj name="Equation" r:id="rId17" imgW="2234880" imgH="761760" progId="Equation.DSMT4">
                  <p:embed/>
                  <p:pic>
                    <p:nvPicPr>
                      <p:cNvPr id="0" name="Object 20"/>
                      <p:cNvPicPr>
                        <a:picLocks noChangeArrowheads="1"/>
                      </p:cNvPicPr>
                      <p:nvPr/>
                    </p:nvPicPr>
                    <p:blipFill>
                      <a:blip r:embed="rId18"/>
                      <a:srcRect/>
                      <a:stretch>
                        <a:fillRect/>
                      </a:stretch>
                    </p:blipFill>
                    <p:spPr bwMode="auto">
                      <a:xfrm>
                        <a:off x="2654300" y="5916613"/>
                        <a:ext cx="2584450" cy="88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pic>
                </p:oleObj>
              </mc:Fallback>
            </mc:AlternateContent>
          </a:graphicData>
        </a:graphic>
      </p:graphicFrame>
      <p:graphicFrame>
        <p:nvGraphicFramePr>
          <p:cNvPr id="30" name="Object 29"/>
          <p:cNvGraphicFramePr>
            <a:graphicFrameLocks noChangeAspect="1"/>
          </p:cNvGraphicFramePr>
          <p:nvPr>
            <p:extLst>
              <p:ext uri="{D42A27DB-BD31-4B8C-83A1-F6EECF244321}">
                <p14:modId xmlns:p14="http://schemas.microsoft.com/office/powerpoint/2010/main" val="3495256007"/>
              </p:ext>
            </p:extLst>
          </p:nvPr>
        </p:nvGraphicFramePr>
        <p:xfrm>
          <a:off x="7557210" y="3017736"/>
          <a:ext cx="1079500" cy="381000"/>
        </p:xfrm>
        <a:graphic>
          <a:graphicData uri="http://schemas.openxmlformats.org/presentationml/2006/ole">
            <mc:AlternateContent xmlns:mc="http://schemas.openxmlformats.org/markup-compatibility/2006">
              <mc:Choice xmlns:v="urn:schemas-microsoft-com:vml" Requires="v">
                <p:oleObj spid="_x0000_s2271863" name="Equation" r:id="rId19" imgW="1079280" imgH="380880" progId="Equation.DSMT4">
                  <p:embed/>
                </p:oleObj>
              </mc:Choice>
              <mc:Fallback>
                <p:oleObj name="Equation" r:id="rId19" imgW="1079280" imgH="380880" progId="Equation.DSMT4">
                  <p:embed/>
                  <p:pic>
                    <p:nvPicPr>
                      <p:cNvPr id="0" name=""/>
                      <p:cNvPicPr>
                        <a:picLocks noChangeAspect="1" noChangeArrowheads="1"/>
                      </p:cNvPicPr>
                      <p:nvPr/>
                    </p:nvPicPr>
                    <p:blipFill>
                      <a:blip r:embed="rId20"/>
                      <a:srcRect/>
                      <a:stretch>
                        <a:fillRect/>
                      </a:stretch>
                    </p:blipFill>
                    <p:spPr bwMode="auto">
                      <a:xfrm>
                        <a:off x="7557210" y="3017736"/>
                        <a:ext cx="1079500" cy="3810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lg" len="me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1" name="Object 20">
            <a:hlinkClick r:id="" action="ppaction://ole?verb=0"/>
          </p:cNvPr>
          <p:cNvGraphicFramePr>
            <a:graphicFrameLocks/>
          </p:cNvGraphicFramePr>
          <p:nvPr>
            <p:extLst>
              <p:ext uri="{D42A27DB-BD31-4B8C-83A1-F6EECF244321}">
                <p14:modId xmlns:p14="http://schemas.microsoft.com/office/powerpoint/2010/main" val="4185511190"/>
              </p:ext>
            </p:extLst>
          </p:nvPr>
        </p:nvGraphicFramePr>
        <p:xfrm>
          <a:off x="7195260" y="3843164"/>
          <a:ext cx="1598613" cy="977900"/>
        </p:xfrm>
        <a:graphic>
          <a:graphicData uri="http://schemas.openxmlformats.org/presentationml/2006/ole">
            <mc:AlternateContent xmlns:mc="http://schemas.openxmlformats.org/markup-compatibility/2006">
              <mc:Choice xmlns:v="urn:schemas-microsoft-com:vml" Requires="v">
                <p:oleObj spid="_x0000_s2271864" name="Equation" r:id="rId21" imgW="1384200" imgH="838080" progId="Equation.DSMT4">
                  <p:embed/>
                </p:oleObj>
              </mc:Choice>
              <mc:Fallback>
                <p:oleObj name="Equation" r:id="rId21" imgW="1384200" imgH="838080" progId="Equation.DSMT4">
                  <p:embed/>
                  <p:pic>
                    <p:nvPicPr>
                      <p:cNvPr id="0" name=""/>
                      <p:cNvPicPr>
                        <a:picLocks noChangeArrowheads="1"/>
                      </p:cNvPicPr>
                      <p:nvPr/>
                    </p:nvPicPr>
                    <p:blipFill>
                      <a:blip r:embed="rId22"/>
                      <a:srcRect/>
                      <a:stretch>
                        <a:fillRect/>
                      </a:stretch>
                    </p:blipFill>
                    <p:spPr bwMode="auto">
                      <a:xfrm>
                        <a:off x="7195260" y="3843164"/>
                        <a:ext cx="1598613" cy="977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pic>
                </p:oleObj>
              </mc:Fallback>
            </mc:AlternateContent>
          </a:graphicData>
        </a:graphic>
      </p:graphicFrame>
      <p:graphicFrame>
        <p:nvGraphicFramePr>
          <p:cNvPr id="32" name="Object 31">
            <a:hlinkClick r:id="" action="ppaction://ole?verb=0"/>
          </p:cNvPr>
          <p:cNvGraphicFramePr>
            <a:graphicFrameLocks/>
          </p:cNvGraphicFramePr>
          <p:nvPr>
            <p:extLst>
              <p:ext uri="{D42A27DB-BD31-4B8C-83A1-F6EECF244321}">
                <p14:modId xmlns:p14="http://schemas.microsoft.com/office/powerpoint/2010/main" val="2381511059"/>
              </p:ext>
            </p:extLst>
          </p:nvPr>
        </p:nvGraphicFramePr>
        <p:xfrm>
          <a:off x="6285623" y="5789511"/>
          <a:ext cx="2568575" cy="889000"/>
        </p:xfrm>
        <a:graphic>
          <a:graphicData uri="http://schemas.openxmlformats.org/presentationml/2006/ole">
            <mc:AlternateContent xmlns:mc="http://schemas.openxmlformats.org/markup-compatibility/2006">
              <mc:Choice xmlns:v="urn:schemas-microsoft-com:vml" Requires="v">
                <p:oleObj spid="_x0000_s2271865" name="Equation" r:id="rId23" imgW="2222280" imgH="761760" progId="Equation.DSMT4">
                  <p:embed/>
                </p:oleObj>
              </mc:Choice>
              <mc:Fallback>
                <p:oleObj name="Equation" r:id="rId23" imgW="2222280" imgH="761760" progId="Equation.DSMT4">
                  <p:embed/>
                  <p:pic>
                    <p:nvPicPr>
                      <p:cNvPr id="0" name=""/>
                      <p:cNvPicPr>
                        <a:picLocks noChangeArrowheads="1"/>
                      </p:cNvPicPr>
                      <p:nvPr/>
                    </p:nvPicPr>
                    <p:blipFill>
                      <a:blip r:embed="rId24"/>
                      <a:srcRect/>
                      <a:stretch>
                        <a:fillRect/>
                      </a:stretch>
                    </p:blipFill>
                    <p:spPr bwMode="auto">
                      <a:xfrm>
                        <a:off x="6285623" y="5789511"/>
                        <a:ext cx="2568575" cy="88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222877060"/>
              </p:ext>
            </p:extLst>
          </p:nvPr>
        </p:nvGraphicFramePr>
        <p:xfrm>
          <a:off x="3927267" y="992696"/>
          <a:ext cx="1028700" cy="381000"/>
        </p:xfrm>
        <a:graphic>
          <a:graphicData uri="http://schemas.openxmlformats.org/presentationml/2006/ole">
            <mc:AlternateContent xmlns:mc="http://schemas.openxmlformats.org/markup-compatibility/2006">
              <mc:Choice xmlns:v="urn:schemas-microsoft-com:vml" Requires="v">
                <p:oleObj spid="_x0000_s2271866" name="Equation" r:id="rId25" imgW="1028700" imgH="381000" progId="Equation.DSMT4">
                  <p:embed/>
                </p:oleObj>
              </mc:Choice>
              <mc:Fallback>
                <p:oleObj name="Equation" r:id="rId25" imgW="1028700" imgH="381000" progId="Equation.DSMT4">
                  <p:embed/>
                  <p:pic>
                    <p:nvPicPr>
                      <p:cNvPr id="0" name="Object 13"/>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3927267" y="992696"/>
                        <a:ext cx="1028700" cy="3810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lg" len="me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2391631669"/>
              </p:ext>
            </p:extLst>
          </p:nvPr>
        </p:nvGraphicFramePr>
        <p:xfrm>
          <a:off x="6994945" y="1049906"/>
          <a:ext cx="1104900" cy="381000"/>
        </p:xfrm>
        <a:graphic>
          <a:graphicData uri="http://schemas.openxmlformats.org/presentationml/2006/ole">
            <mc:AlternateContent xmlns:mc="http://schemas.openxmlformats.org/markup-compatibility/2006">
              <mc:Choice xmlns:v="urn:schemas-microsoft-com:vml" Requires="v">
                <p:oleObj spid="_x0000_s2271867" name="Equation" r:id="rId27" imgW="1104840" imgH="380880" progId="Equation.DSMT4">
                  <p:embed/>
                </p:oleObj>
              </mc:Choice>
              <mc:Fallback>
                <p:oleObj name="Equation" r:id="rId27" imgW="1104840" imgH="380880" progId="Equation.DSMT4">
                  <p:embed/>
                  <p:pic>
                    <p:nvPicPr>
                      <p:cNvPr id="0" name="Object 14"/>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6994945" y="1049906"/>
                        <a:ext cx="1104900" cy="3810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lg" len="me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left)">
                                      <p:cBhvr>
                                        <p:cTn id="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Line 19"/>
          <p:cNvSpPr>
            <a:spLocks noChangeShapeType="1"/>
          </p:cNvSpPr>
          <p:nvPr/>
        </p:nvSpPr>
        <p:spPr bwMode="auto">
          <a:xfrm>
            <a:off x="5424568" y="1153888"/>
            <a:ext cx="0" cy="5715000"/>
          </a:xfrm>
          <a:prstGeom prst="line">
            <a:avLst/>
          </a:prstGeom>
          <a:noFill/>
          <a:ln w="38100">
            <a:solidFill>
              <a:schemeClr val="tx1"/>
            </a:solidFill>
            <a:round/>
            <a:headEnd type="none" w="lg" len="med"/>
            <a:tailEnd type="none" w="lg" len="med"/>
          </a:ln>
        </p:spPr>
        <p:txBody>
          <a:bodyPr wrap="none" anchor="ctr">
            <a:spAutoFit/>
          </a:bodyPr>
          <a:lstStyle/>
          <a:p>
            <a:endParaRPr lang="en-US"/>
          </a:p>
        </p:txBody>
      </p:sp>
      <p:sp>
        <p:nvSpPr>
          <p:cNvPr id="2" name="Title 1"/>
          <p:cNvSpPr>
            <a:spLocks noGrp="1"/>
          </p:cNvSpPr>
          <p:nvPr>
            <p:ph type="title"/>
          </p:nvPr>
        </p:nvSpPr>
        <p:spPr>
          <a:xfrm>
            <a:off x="457199" y="228600"/>
            <a:ext cx="8524959" cy="1143000"/>
          </a:xfrm>
        </p:spPr>
        <p:txBody>
          <a:bodyPr anchor="t"/>
          <a:lstStyle/>
          <a:p>
            <a:r>
              <a:rPr lang="en-US" dirty="0" smtClean="0"/>
              <a:t>Collision Rate and Particle Removal</a:t>
            </a:r>
            <a:endParaRPr lang="en-US" dirty="0"/>
          </a:p>
        </p:txBody>
      </p:sp>
      <p:graphicFrame>
        <p:nvGraphicFramePr>
          <p:cNvPr id="8" name="Object 7">
            <a:hlinkClick r:id="" action="ppaction://ole?verb=0"/>
          </p:cNvPr>
          <p:cNvGraphicFramePr>
            <a:graphicFrameLocks/>
          </p:cNvGraphicFramePr>
          <p:nvPr>
            <p:extLst>
              <p:ext uri="{D42A27DB-BD31-4B8C-83A1-F6EECF244321}">
                <p14:modId xmlns:p14="http://schemas.microsoft.com/office/powerpoint/2010/main" val="1291890905"/>
              </p:ext>
            </p:extLst>
          </p:nvPr>
        </p:nvGraphicFramePr>
        <p:xfrm>
          <a:off x="2837463" y="1582738"/>
          <a:ext cx="1676160" cy="571320"/>
        </p:xfrm>
        <a:graphic>
          <a:graphicData uri="http://schemas.openxmlformats.org/presentationml/2006/ole">
            <mc:AlternateContent xmlns:mc="http://schemas.openxmlformats.org/markup-compatibility/2006">
              <mc:Choice xmlns:v="urn:schemas-microsoft-com:vml" Requires="v">
                <p:oleObj spid="_x0000_s2279632" name="Equation" r:id="rId3" imgW="2234880" imgH="761760" progId="Equation.DSMT4">
                  <p:embed/>
                </p:oleObj>
              </mc:Choice>
              <mc:Fallback>
                <p:oleObj name="Equation" r:id="rId3" imgW="2234880" imgH="761760" progId="Equation.DSMT4">
                  <p:embed/>
                  <p:pic>
                    <p:nvPicPr>
                      <p:cNvPr id="0" name=""/>
                      <p:cNvPicPr>
                        <a:picLocks noChangeArrowheads="1"/>
                      </p:cNvPicPr>
                      <p:nvPr/>
                    </p:nvPicPr>
                    <p:blipFill>
                      <a:blip r:embed="rId4"/>
                      <a:srcRect/>
                      <a:stretch>
                        <a:fillRect/>
                      </a:stretch>
                    </p:blipFill>
                    <p:spPr bwMode="auto">
                      <a:xfrm>
                        <a:off x="2837463" y="1582738"/>
                        <a:ext cx="1676160" cy="571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pic>
                </p:oleObj>
              </mc:Fallback>
            </mc:AlternateContent>
          </a:graphicData>
        </a:graphic>
      </p:graphicFrame>
      <p:graphicFrame>
        <p:nvGraphicFramePr>
          <p:cNvPr id="13" name="Object 12">
            <a:hlinkClick r:id="" action="ppaction://ole?verb=0"/>
          </p:cNvPr>
          <p:cNvGraphicFramePr>
            <a:graphicFrameLocks/>
          </p:cNvGraphicFramePr>
          <p:nvPr>
            <p:extLst>
              <p:ext uri="{D42A27DB-BD31-4B8C-83A1-F6EECF244321}">
                <p14:modId xmlns:p14="http://schemas.microsoft.com/office/powerpoint/2010/main" val="2928464759"/>
              </p:ext>
            </p:extLst>
          </p:nvPr>
        </p:nvGraphicFramePr>
        <p:xfrm>
          <a:off x="630238" y="2143125"/>
          <a:ext cx="762000" cy="666750"/>
        </p:xfrm>
        <a:graphic>
          <a:graphicData uri="http://schemas.openxmlformats.org/presentationml/2006/ole">
            <mc:AlternateContent xmlns:mc="http://schemas.openxmlformats.org/markup-compatibility/2006">
              <mc:Choice xmlns:v="urn:schemas-microsoft-com:vml" Requires="v">
                <p:oleObj spid="_x0000_s2279633" name="Equation" r:id="rId5" imgW="1015920" imgH="888840" progId="Equation.DSMT4">
                  <p:embed/>
                </p:oleObj>
              </mc:Choice>
              <mc:Fallback>
                <p:oleObj name="Equation" r:id="rId5" imgW="1015920" imgH="888840" progId="Equation.DSMT4">
                  <p:embed/>
                  <p:pic>
                    <p:nvPicPr>
                      <p:cNvPr id="0" name=""/>
                      <p:cNvPicPr>
                        <a:picLocks noChangeArrowheads="1"/>
                      </p:cNvPicPr>
                      <p:nvPr/>
                    </p:nvPicPr>
                    <p:blipFill>
                      <a:blip r:embed="rId6"/>
                      <a:srcRect/>
                      <a:stretch>
                        <a:fillRect/>
                      </a:stretch>
                    </p:blipFill>
                    <p:spPr bwMode="auto">
                      <a:xfrm>
                        <a:off x="630238" y="2143125"/>
                        <a:ext cx="762000" cy="66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 name="Object 14"/>
          <p:cNvGraphicFramePr>
            <a:graphicFrameLocks noChangeAspect="1"/>
          </p:cNvGraphicFramePr>
          <p:nvPr>
            <p:extLst>
              <p:ext uri="{D42A27DB-BD31-4B8C-83A1-F6EECF244321}">
                <p14:modId xmlns:p14="http://schemas.microsoft.com/office/powerpoint/2010/main" val="2636652465"/>
              </p:ext>
            </p:extLst>
          </p:nvPr>
        </p:nvGraphicFramePr>
        <p:xfrm>
          <a:off x="394207" y="5532868"/>
          <a:ext cx="1460500" cy="812800"/>
        </p:xfrm>
        <a:graphic>
          <a:graphicData uri="http://schemas.openxmlformats.org/presentationml/2006/ole">
            <mc:AlternateContent xmlns:mc="http://schemas.openxmlformats.org/markup-compatibility/2006">
              <mc:Choice xmlns:v="urn:schemas-microsoft-com:vml" Requires="v">
                <p:oleObj spid="_x0000_s2279634" name="Equation" r:id="rId7" imgW="1460160" imgH="812520" progId="Equation.DSMT4">
                  <p:embed/>
                </p:oleObj>
              </mc:Choice>
              <mc:Fallback>
                <p:oleObj name="Equation" r:id="rId7" imgW="1460160" imgH="812520" progId="Equation.DSMT4">
                  <p:embed/>
                  <p:pic>
                    <p:nvPicPr>
                      <p:cNvPr id="0" name=""/>
                      <p:cNvPicPr>
                        <a:picLocks noChangeAspect="1" noChangeArrowheads="1"/>
                      </p:cNvPicPr>
                      <p:nvPr/>
                    </p:nvPicPr>
                    <p:blipFill>
                      <a:blip r:embed="rId8"/>
                      <a:srcRect/>
                      <a:stretch>
                        <a:fillRect/>
                      </a:stretch>
                    </p:blipFill>
                    <p:spPr bwMode="auto">
                      <a:xfrm>
                        <a:off x="394207" y="5532868"/>
                        <a:ext cx="1460500" cy="81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8" name="TextBox 17"/>
          <p:cNvSpPr txBox="1"/>
          <p:nvPr/>
        </p:nvSpPr>
        <p:spPr>
          <a:xfrm>
            <a:off x="129473" y="3780555"/>
            <a:ext cx="8852686" cy="830997"/>
          </a:xfrm>
          <a:prstGeom prst="rect">
            <a:avLst/>
          </a:prstGeom>
          <a:solidFill>
            <a:schemeClr val="bg1"/>
          </a:solidFill>
        </p:spPr>
        <p:txBody>
          <a:bodyPr wrap="square" rtlCol="0">
            <a:spAutoFit/>
          </a:bodyPr>
          <a:lstStyle/>
          <a:p>
            <a:r>
              <a:rPr lang="en-US" sz="2400" dirty="0" smtClean="0"/>
              <a:t>First order conversion of small particles to big particles with respect to the number of collisions </a:t>
            </a:r>
            <a:endParaRPr lang="en-US" sz="2400" dirty="0"/>
          </a:p>
        </p:txBody>
      </p:sp>
      <p:sp>
        <p:nvSpPr>
          <p:cNvPr id="19" name="TextBox 18"/>
          <p:cNvSpPr txBox="1"/>
          <p:nvPr/>
        </p:nvSpPr>
        <p:spPr>
          <a:xfrm>
            <a:off x="129473" y="2896052"/>
            <a:ext cx="8852686" cy="830997"/>
          </a:xfrm>
          <a:prstGeom prst="rect">
            <a:avLst/>
          </a:prstGeom>
          <a:solidFill>
            <a:schemeClr val="bg1"/>
          </a:solidFill>
        </p:spPr>
        <p:txBody>
          <a:bodyPr wrap="square" rtlCol="0">
            <a:spAutoFit/>
          </a:bodyPr>
          <a:lstStyle/>
          <a:p>
            <a:r>
              <a:rPr lang="en-US" sz="2400" dirty="0" smtClean="0"/>
              <a:t>Track small particles as flocculation progresses with small particle </a:t>
            </a:r>
            <a:r>
              <a:rPr lang="en-US" sz="2400" b="1" dirty="0" smtClean="0"/>
              <a:t>number</a:t>
            </a:r>
            <a:r>
              <a:rPr lang="en-US" sz="2400" dirty="0" smtClean="0"/>
              <a:t> concentration, </a:t>
            </a:r>
            <a:r>
              <a:rPr lang="en-US" sz="2400" i="1" dirty="0" err="1" smtClean="0"/>
              <a:t>n</a:t>
            </a:r>
            <a:r>
              <a:rPr lang="en-US" sz="2400" i="1" baseline="-25000" dirty="0" err="1" smtClean="0"/>
              <a:t>p</a:t>
            </a:r>
            <a:r>
              <a:rPr lang="en-US" sz="2400" dirty="0" smtClean="0"/>
              <a:t>, as our master variable (track settled NTU)</a:t>
            </a:r>
            <a:endParaRPr lang="en-US" sz="2400" dirty="0"/>
          </a:p>
        </p:txBody>
      </p:sp>
      <p:sp>
        <p:nvSpPr>
          <p:cNvPr id="24" name="Rectangle 23"/>
          <p:cNvSpPr/>
          <p:nvPr/>
        </p:nvSpPr>
        <p:spPr>
          <a:xfrm>
            <a:off x="288738" y="1522229"/>
            <a:ext cx="1414170" cy="461665"/>
          </a:xfrm>
          <a:prstGeom prst="rect">
            <a:avLst/>
          </a:prstGeom>
        </p:spPr>
        <p:txBody>
          <a:bodyPr wrap="none">
            <a:spAutoFit/>
          </a:bodyPr>
          <a:lstStyle/>
          <a:p>
            <a:r>
              <a:rPr lang="en-US" sz="2400" dirty="0" smtClean="0">
                <a:solidFill>
                  <a:srgbClr val="000000"/>
                </a:solidFill>
              </a:rPr>
              <a:t>Geometry</a:t>
            </a:r>
            <a:endParaRPr lang="en-US" dirty="0"/>
          </a:p>
        </p:txBody>
      </p:sp>
      <p:sp>
        <p:nvSpPr>
          <p:cNvPr id="25" name="TextBox 24"/>
          <p:cNvSpPr txBox="1"/>
          <p:nvPr/>
        </p:nvSpPr>
        <p:spPr>
          <a:xfrm>
            <a:off x="3355636" y="6345668"/>
            <a:ext cx="4137864" cy="523220"/>
          </a:xfrm>
          <a:prstGeom prst="rect">
            <a:avLst/>
          </a:prstGeom>
          <a:solidFill>
            <a:schemeClr val="bg1"/>
          </a:solidFill>
        </p:spPr>
        <p:txBody>
          <a:bodyPr wrap="none" rtlCol="0">
            <a:spAutoFit/>
          </a:bodyPr>
          <a:lstStyle/>
          <a:p>
            <a:r>
              <a:rPr lang="en-US" dirty="0" smtClean="0"/>
              <a:t>Tracking residual turbidity!</a:t>
            </a:r>
            <a:endParaRPr lang="en-US" dirty="0"/>
          </a:p>
        </p:txBody>
      </p:sp>
      <p:graphicFrame>
        <p:nvGraphicFramePr>
          <p:cNvPr id="26" name="Object 25">
            <a:hlinkClick r:id="" action="ppaction://ole?verb=0"/>
          </p:cNvPr>
          <p:cNvGraphicFramePr>
            <a:graphicFrameLocks/>
          </p:cNvGraphicFramePr>
          <p:nvPr>
            <p:extLst>
              <p:ext uri="{D42A27DB-BD31-4B8C-83A1-F6EECF244321}">
                <p14:modId xmlns:p14="http://schemas.microsoft.com/office/powerpoint/2010/main" val="2418172340"/>
              </p:ext>
            </p:extLst>
          </p:nvPr>
        </p:nvGraphicFramePr>
        <p:xfrm>
          <a:off x="2860675" y="2374900"/>
          <a:ext cx="1762125" cy="466725"/>
        </p:xfrm>
        <a:graphic>
          <a:graphicData uri="http://schemas.openxmlformats.org/presentationml/2006/ole">
            <mc:AlternateContent xmlns:mc="http://schemas.openxmlformats.org/markup-compatibility/2006">
              <mc:Choice xmlns:v="urn:schemas-microsoft-com:vml" Requires="v">
                <p:oleObj spid="_x0000_s2279635" name="Equation" r:id="rId9" imgW="2349360" imgH="622080" progId="Equation.DSMT4">
                  <p:embed/>
                </p:oleObj>
              </mc:Choice>
              <mc:Fallback>
                <p:oleObj name="Equation" r:id="rId9" imgW="2349360" imgH="622080" progId="Equation.DSMT4">
                  <p:embed/>
                  <p:pic>
                    <p:nvPicPr>
                      <p:cNvPr id="0" name=""/>
                      <p:cNvPicPr>
                        <a:picLocks noChangeArrowheads="1"/>
                      </p:cNvPicPr>
                      <p:nvPr/>
                    </p:nvPicPr>
                    <p:blipFill>
                      <a:blip r:embed="rId10"/>
                      <a:srcRect/>
                      <a:stretch>
                        <a:fillRect/>
                      </a:stretch>
                    </p:blipFill>
                    <p:spPr bwMode="auto">
                      <a:xfrm>
                        <a:off x="2860675" y="2374900"/>
                        <a:ext cx="1762125"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pic>
                </p:oleObj>
              </mc:Fallback>
            </mc:AlternateContent>
          </a:graphicData>
        </a:graphic>
      </p:graphicFrame>
      <p:graphicFrame>
        <p:nvGraphicFramePr>
          <p:cNvPr id="27" name="Object 26"/>
          <p:cNvGraphicFramePr>
            <a:graphicFrameLocks noChangeAspect="1"/>
          </p:cNvGraphicFramePr>
          <p:nvPr>
            <p:extLst>
              <p:ext uri="{D42A27DB-BD31-4B8C-83A1-F6EECF244321}">
                <p14:modId xmlns:p14="http://schemas.microsoft.com/office/powerpoint/2010/main" val="2786908789"/>
              </p:ext>
            </p:extLst>
          </p:nvPr>
        </p:nvGraphicFramePr>
        <p:xfrm>
          <a:off x="2473325" y="5519738"/>
          <a:ext cx="2438400" cy="850900"/>
        </p:xfrm>
        <a:graphic>
          <a:graphicData uri="http://schemas.openxmlformats.org/presentationml/2006/ole">
            <mc:AlternateContent xmlns:mc="http://schemas.openxmlformats.org/markup-compatibility/2006">
              <mc:Choice xmlns:v="urn:schemas-microsoft-com:vml" Requires="v">
                <p:oleObj spid="_x0000_s2279636" name="Equation" r:id="rId11" imgW="2438280" imgH="850680" progId="Equation.DSMT4">
                  <p:embed/>
                </p:oleObj>
              </mc:Choice>
              <mc:Fallback>
                <p:oleObj name="Equation" r:id="rId11" imgW="2438280" imgH="850680" progId="Equation.DSMT4">
                  <p:embed/>
                  <p:pic>
                    <p:nvPicPr>
                      <p:cNvPr id="0" name=""/>
                      <p:cNvPicPr>
                        <a:picLocks noChangeAspect="1" noChangeArrowheads="1"/>
                      </p:cNvPicPr>
                      <p:nvPr/>
                    </p:nvPicPr>
                    <p:blipFill>
                      <a:blip r:embed="rId12"/>
                      <a:srcRect/>
                      <a:stretch>
                        <a:fillRect/>
                      </a:stretch>
                    </p:blipFill>
                    <p:spPr bwMode="auto">
                      <a:xfrm>
                        <a:off x="2473325" y="5519738"/>
                        <a:ext cx="2438400" cy="85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Object 6">
            <a:hlinkClick r:id="" action="ppaction://ole?verb=0"/>
          </p:cNvPr>
          <p:cNvGraphicFramePr>
            <a:graphicFrameLocks noChangeAspect="1"/>
          </p:cNvGraphicFramePr>
          <p:nvPr>
            <p:extLst>
              <p:ext uri="{D42A27DB-BD31-4B8C-83A1-F6EECF244321}">
                <p14:modId xmlns:p14="http://schemas.microsoft.com/office/powerpoint/2010/main" val="3182229679"/>
              </p:ext>
            </p:extLst>
          </p:nvPr>
        </p:nvGraphicFramePr>
        <p:xfrm>
          <a:off x="6333799" y="1593138"/>
          <a:ext cx="1666710" cy="571320"/>
        </p:xfrm>
        <a:graphic>
          <a:graphicData uri="http://schemas.openxmlformats.org/presentationml/2006/ole">
            <mc:AlternateContent xmlns:mc="http://schemas.openxmlformats.org/markup-compatibility/2006">
              <mc:Choice xmlns:v="urn:schemas-microsoft-com:vml" Requires="v">
                <p:oleObj spid="_x0000_s2279637" name="Equation" r:id="rId13" imgW="2222280" imgH="761760" progId="Equation.DSMT4">
                  <p:embed/>
                </p:oleObj>
              </mc:Choice>
              <mc:Fallback>
                <p:oleObj name="Equation" r:id="rId13" imgW="2222280" imgH="761760" progId="Equation.DSMT4">
                  <p:embed/>
                  <p:pic>
                    <p:nvPicPr>
                      <p:cNvPr id="0" name="Object 31"/>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333799" y="1593138"/>
                        <a:ext cx="1666710" cy="571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pic>
                </p:oleObj>
              </mc:Fallback>
            </mc:AlternateContent>
          </a:graphicData>
        </a:graphic>
      </p:graphicFrame>
      <p:graphicFrame>
        <p:nvGraphicFramePr>
          <p:cNvPr id="30" name="Object 29">
            <a:hlinkClick r:id="" action="ppaction://ole?verb=0"/>
          </p:cNvPr>
          <p:cNvGraphicFramePr>
            <a:graphicFrameLocks noChangeAspect="1"/>
          </p:cNvGraphicFramePr>
          <p:nvPr>
            <p:extLst>
              <p:ext uri="{D42A27DB-BD31-4B8C-83A1-F6EECF244321}">
                <p14:modId xmlns:p14="http://schemas.microsoft.com/office/powerpoint/2010/main" val="2136366352"/>
              </p:ext>
            </p:extLst>
          </p:nvPr>
        </p:nvGraphicFramePr>
        <p:xfrm>
          <a:off x="6284643" y="2419200"/>
          <a:ext cx="1752570" cy="314280"/>
        </p:xfrm>
        <a:graphic>
          <a:graphicData uri="http://schemas.openxmlformats.org/presentationml/2006/ole">
            <mc:AlternateContent xmlns:mc="http://schemas.openxmlformats.org/markup-compatibility/2006">
              <mc:Choice xmlns:v="urn:schemas-microsoft-com:vml" Requires="v">
                <p:oleObj spid="_x0000_s2279638" name="Equation" r:id="rId15" imgW="2336760" imgH="419040" progId="Equation.DSMT4">
                  <p:embed/>
                </p:oleObj>
              </mc:Choice>
              <mc:Fallback>
                <p:oleObj name="Equation" r:id="rId15" imgW="2336760" imgH="419040" progId="Equation.DSMT4">
                  <p:embed/>
                  <p:pic>
                    <p:nvPicPr>
                      <p:cNvPr id="0" name=""/>
                      <p:cNvPicPr>
                        <a:picLocks noChangeArrowheads="1"/>
                      </p:cNvPicPr>
                      <p:nvPr/>
                    </p:nvPicPr>
                    <p:blipFill>
                      <a:blip r:embed="rId16"/>
                      <a:srcRect/>
                      <a:stretch>
                        <a:fillRect/>
                      </a:stretch>
                    </p:blipFill>
                    <p:spPr bwMode="auto">
                      <a:xfrm>
                        <a:off x="6284643" y="2419200"/>
                        <a:ext cx="1752570" cy="314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pic>
                </p:oleObj>
              </mc:Fallback>
            </mc:AlternateContent>
          </a:graphicData>
        </a:graphic>
      </p:graphicFrame>
      <p:graphicFrame>
        <p:nvGraphicFramePr>
          <p:cNvPr id="31" name="Object 30"/>
          <p:cNvGraphicFramePr>
            <a:graphicFrameLocks noChangeAspect="1"/>
          </p:cNvGraphicFramePr>
          <p:nvPr>
            <p:extLst>
              <p:ext uri="{D42A27DB-BD31-4B8C-83A1-F6EECF244321}">
                <p14:modId xmlns:p14="http://schemas.microsoft.com/office/powerpoint/2010/main" val="3634571021"/>
              </p:ext>
            </p:extLst>
          </p:nvPr>
        </p:nvGraphicFramePr>
        <p:xfrm>
          <a:off x="6355241" y="5454920"/>
          <a:ext cx="2425700" cy="800100"/>
        </p:xfrm>
        <a:graphic>
          <a:graphicData uri="http://schemas.openxmlformats.org/presentationml/2006/ole">
            <mc:AlternateContent xmlns:mc="http://schemas.openxmlformats.org/markup-compatibility/2006">
              <mc:Choice xmlns:v="urn:schemas-microsoft-com:vml" Requires="v">
                <p:oleObj spid="_x0000_s2279639" name="Equation" r:id="rId17" imgW="2425680" imgH="799920" progId="Equation.DSMT4">
                  <p:embed/>
                </p:oleObj>
              </mc:Choice>
              <mc:Fallback>
                <p:oleObj name="Equation" r:id="rId17" imgW="2425680" imgH="799920" progId="Equation.DSMT4">
                  <p:embed/>
                  <p:pic>
                    <p:nvPicPr>
                      <p:cNvPr id="0" name=""/>
                      <p:cNvPicPr>
                        <a:picLocks noChangeAspect="1" noChangeArrowheads="1"/>
                      </p:cNvPicPr>
                      <p:nvPr/>
                    </p:nvPicPr>
                    <p:blipFill>
                      <a:blip r:embed="rId18"/>
                      <a:srcRect/>
                      <a:stretch>
                        <a:fillRect/>
                      </a:stretch>
                    </p:blipFill>
                    <p:spPr bwMode="auto">
                      <a:xfrm>
                        <a:off x="6355241" y="5454920"/>
                        <a:ext cx="2425700"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 name="Object 11"/>
          <p:cNvGraphicFramePr>
            <a:graphicFrameLocks noChangeAspect="1"/>
          </p:cNvGraphicFramePr>
          <p:nvPr>
            <p:extLst>
              <p:ext uri="{D42A27DB-BD31-4B8C-83A1-F6EECF244321}">
                <p14:modId xmlns:p14="http://schemas.microsoft.com/office/powerpoint/2010/main" val="4288392934"/>
              </p:ext>
            </p:extLst>
          </p:nvPr>
        </p:nvGraphicFramePr>
        <p:xfrm>
          <a:off x="3125788" y="950913"/>
          <a:ext cx="1028700" cy="406400"/>
        </p:xfrm>
        <a:graphic>
          <a:graphicData uri="http://schemas.openxmlformats.org/presentationml/2006/ole">
            <mc:AlternateContent xmlns:mc="http://schemas.openxmlformats.org/markup-compatibility/2006">
              <mc:Choice xmlns:v="urn:schemas-microsoft-com:vml" Requires="v">
                <p:oleObj spid="_x0000_s2279640" name="Equation" r:id="rId19" imgW="1028520" imgH="406080" progId="Equation.DSMT4">
                  <p:embed/>
                </p:oleObj>
              </mc:Choice>
              <mc:Fallback>
                <p:oleObj name="Equation" r:id="rId19" imgW="1028520" imgH="406080" progId="Equation.DSMT4">
                  <p:embed/>
                  <p:pic>
                    <p:nvPicPr>
                      <p:cNvPr id="0" name="Object 13"/>
                      <p:cNvPicPr>
                        <a:picLocks noChangeAspect="1" noChangeArrowheads="1"/>
                      </p:cNvPicPr>
                      <p:nvPr/>
                    </p:nvPicPr>
                    <p:blipFill>
                      <a:blip r:embed="rId20"/>
                      <a:srcRect/>
                      <a:stretch>
                        <a:fillRect/>
                      </a:stretch>
                    </p:blipFill>
                    <p:spPr bwMode="auto">
                      <a:xfrm>
                        <a:off x="3125788" y="950913"/>
                        <a:ext cx="1028700" cy="4064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lg" len="me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 name="Object 13"/>
          <p:cNvGraphicFramePr>
            <a:graphicFrameLocks noChangeAspect="1"/>
          </p:cNvGraphicFramePr>
          <p:nvPr>
            <p:extLst>
              <p:ext uri="{D42A27DB-BD31-4B8C-83A1-F6EECF244321}">
                <p14:modId xmlns:p14="http://schemas.microsoft.com/office/powerpoint/2010/main" val="3415093425"/>
              </p:ext>
            </p:extLst>
          </p:nvPr>
        </p:nvGraphicFramePr>
        <p:xfrm>
          <a:off x="6651625" y="947738"/>
          <a:ext cx="1104900" cy="406400"/>
        </p:xfrm>
        <a:graphic>
          <a:graphicData uri="http://schemas.openxmlformats.org/presentationml/2006/ole">
            <mc:AlternateContent xmlns:mc="http://schemas.openxmlformats.org/markup-compatibility/2006">
              <mc:Choice xmlns:v="urn:schemas-microsoft-com:vml" Requires="v">
                <p:oleObj spid="_x0000_s2279641" name="Equation" r:id="rId21" imgW="1104840" imgH="406080" progId="Equation.DSMT4">
                  <p:embed/>
                </p:oleObj>
              </mc:Choice>
              <mc:Fallback>
                <p:oleObj name="Equation" r:id="rId21" imgW="1104840" imgH="406080" progId="Equation.DSMT4">
                  <p:embed/>
                  <p:pic>
                    <p:nvPicPr>
                      <p:cNvPr id="0" name="Object 14"/>
                      <p:cNvPicPr>
                        <a:picLocks noChangeAspect="1" noChangeArrowheads="1"/>
                      </p:cNvPicPr>
                      <p:nvPr/>
                    </p:nvPicPr>
                    <p:blipFill>
                      <a:blip r:embed="rId22"/>
                      <a:srcRect/>
                      <a:stretch>
                        <a:fillRect/>
                      </a:stretch>
                    </p:blipFill>
                    <p:spPr bwMode="auto">
                      <a:xfrm>
                        <a:off x="6651625" y="947738"/>
                        <a:ext cx="1104900" cy="4064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lg" len="me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 name="TextBox 2"/>
          <p:cNvSpPr txBox="1"/>
          <p:nvPr/>
        </p:nvSpPr>
        <p:spPr>
          <a:xfrm>
            <a:off x="187173" y="4705121"/>
            <a:ext cx="8912248" cy="461665"/>
          </a:xfrm>
          <a:prstGeom prst="rect">
            <a:avLst/>
          </a:prstGeom>
          <a:solidFill>
            <a:schemeClr val="bg1"/>
          </a:solidFill>
        </p:spPr>
        <p:txBody>
          <a:bodyPr wrap="none" rtlCol="0">
            <a:spAutoFit/>
          </a:bodyPr>
          <a:lstStyle/>
          <a:p>
            <a:r>
              <a:rPr lang="en-US" sz="2400" dirty="0" smtClean="0"/>
              <a:t>Small flocs are converted into large flocs by collisions with small flocs</a:t>
            </a:r>
            <a:endParaRPr lang="en-US" sz="2400" dirty="0"/>
          </a:p>
        </p:txBody>
      </p:sp>
      <p:sp>
        <p:nvSpPr>
          <p:cNvPr id="4" name="TextBox 3"/>
          <p:cNvSpPr txBox="1"/>
          <p:nvPr/>
        </p:nvSpPr>
        <p:spPr>
          <a:xfrm>
            <a:off x="9385540" y="630668"/>
            <a:ext cx="5400135" cy="954107"/>
          </a:xfrm>
          <a:prstGeom prst="rect">
            <a:avLst/>
          </a:prstGeom>
          <a:noFill/>
        </p:spPr>
        <p:txBody>
          <a:bodyPr wrap="square" rtlCol="0">
            <a:spAutoFit/>
          </a:bodyPr>
          <a:lstStyle/>
          <a:p>
            <a:r>
              <a:rPr lang="en-US" dirty="0" smtClean="0"/>
              <a:t>Track fraction of small particles if all particles are active</a:t>
            </a:r>
            <a:endParaRPr lang="en-US" dirty="0"/>
          </a:p>
        </p:txBody>
      </p:sp>
      <p:graphicFrame>
        <p:nvGraphicFramePr>
          <p:cNvPr id="20" name="Object 19"/>
          <p:cNvGraphicFramePr>
            <a:graphicFrameLocks noChangeAspect="1"/>
          </p:cNvGraphicFramePr>
          <p:nvPr>
            <p:extLst>
              <p:ext uri="{D42A27DB-BD31-4B8C-83A1-F6EECF244321}">
                <p14:modId xmlns:p14="http://schemas.microsoft.com/office/powerpoint/2010/main" val="4203939546"/>
              </p:ext>
            </p:extLst>
          </p:nvPr>
        </p:nvGraphicFramePr>
        <p:xfrm>
          <a:off x="9447213" y="5304105"/>
          <a:ext cx="1447800" cy="812800"/>
        </p:xfrm>
        <a:graphic>
          <a:graphicData uri="http://schemas.openxmlformats.org/presentationml/2006/ole">
            <mc:AlternateContent xmlns:mc="http://schemas.openxmlformats.org/markup-compatibility/2006">
              <mc:Choice xmlns:v="urn:schemas-microsoft-com:vml" Requires="v">
                <p:oleObj spid="_x0000_s2279642" name="Equation" r:id="rId23" imgW="1447560" imgH="812520" progId="Equation.DSMT4">
                  <p:embed/>
                </p:oleObj>
              </mc:Choice>
              <mc:Fallback>
                <p:oleObj name="Equation" r:id="rId23" imgW="1447560" imgH="812520" progId="Equation.DSMT4">
                  <p:embed/>
                  <p:pic>
                    <p:nvPicPr>
                      <p:cNvPr id="0" name=""/>
                      <p:cNvPicPr>
                        <a:picLocks noChangeAspect="1" noChangeArrowheads="1"/>
                      </p:cNvPicPr>
                      <p:nvPr/>
                    </p:nvPicPr>
                    <p:blipFill>
                      <a:blip r:embed="rId24"/>
                      <a:srcRect/>
                      <a:stretch>
                        <a:fillRect/>
                      </a:stretch>
                    </p:blipFill>
                    <p:spPr bwMode="auto">
                      <a:xfrm>
                        <a:off x="9447213" y="5304105"/>
                        <a:ext cx="1447800" cy="81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1" name="Object 20">
            <a:hlinkClick r:id="" action="ppaction://ole?verb=0"/>
          </p:cNvPr>
          <p:cNvGraphicFramePr>
            <a:graphicFrameLocks/>
          </p:cNvGraphicFramePr>
          <p:nvPr>
            <p:extLst>
              <p:ext uri="{D42A27DB-BD31-4B8C-83A1-F6EECF244321}">
                <p14:modId xmlns:p14="http://schemas.microsoft.com/office/powerpoint/2010/main" val="1932831272"/>
              </p:ext>
            </p:extLst>
          </p:nvPr>
        </p:nvGraphicFramePr>
        <p:xfrm>
          <a:off x="9444287" y="2311853"/>
          <a:ext cx="1838325" cy="381000"/>
        </p:xfrm>
        <a:graphic>
          <a:graphicData uri="http://schemas.openxmlformats.org/presentationml/2006/ole">
            <mc:AlternateContent xmlns:mc="http://schemas.openxmlformats.org/markup-compatibility/2006">
              <mc:Choice xmlns:v="urn:schemas-microsoft-com:vml" Requires="v">
                <p:oleObj spid="_x0000_s2279643" name="Equation" r:id="rId25" imgW="2450880" imgH="507960" progId="Equation.DSMT4">
                  <p:embed/>
                </p:oleObj>
              </mc:Choice>
              <mc:Fallback>
                <p:oleObj name="Equation" r:id="rId25" imgW="2450880" imgH="507960" progId="Equation.DSMT4">
                  <p:embed/>
                  <p:pic>
                    <p:nvPicPr>
                      <p:cNvPr id="0" name=""/>
                      <p:cNvPicPr>
                        <a:picLocks noChangeArrowheads="1"/>
                      </p:cNvPicPr>
                      <p:nvPr/>
                    </p:nvPicPr>
                    <p:blipFill>
                      <a:blip r:embed="rId26"/>
                      <a:srcRect/>
                      <a:stretch>
                        <a:fillRect/>
                      </a:stretch>
                    </p:blipFill>
                    <p:spPr bwMode="auto">
                      <a:xfrm>
                        <a:off x="9444287" y="2311853"/>
                        <a:ext cx="1838325"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pic>
                </p:oleObj>
              </mc:Fallback>
            </mc:AlternateContent>
          </a:graphicData>
        </a:graphic>
      </p:graphicFrame>
      <p:graphicFrame>
        <p:nvGraphicFramePr>
          <p:cNvPr id="22" name="Object 21"/>
          <p:cNvGraphicFramePr>
            <a:graphicFrameLocks noChangeAspect="1"/>
          </p:cNvGraphicFramePr>
          <p:nvPr>
            <p:extLst>
              <p:ext uri="{D42A27DB-BD31-4B8C-83A1-F6EECF244321}">
                <p14:modId xmlns:p14="http://schemas.microsoft.com/office/powerpoint/2010/main" val="1251579426"/>
              </p:ext>
            </p:extLst>
          </p:nvPr>
        </p:nvGraphicFramePr>
        <p:xfrm>
          <a:off x="9320766" y="6212966"/>
          <a:ext cx="2908300" cy="508000"/>
        </p:xfrm>
        <a:graphic>
          <a:graphicData uri="http://schemas.openxmlformats.org/presentationml/2006/ole">
            <mc:AlternateContent xmlns:mc="http://schemas.openxmlformats.org/markup-compatibility/2006">
              <mc:Choice xmlns:v="urn:schemas-microsoft-com:vml" Requires="v">
                <p:oleObj spid="_x0000_s2279644" name="Equation" r:id="rId27" imgW="2908080" imgH="507960" progId="Equation.DSMT4">
                  <p:embed/>
                </p:oleObj>
              </mc:Choice>
              <mc:Fallback>
                <p:oleObj name="Equation" r:id="rId27" imgW="2908080" imgH="507960" progId="Equation.DSMT4">
                  <p:embed/>
                  <p:pic>
                    <p:nvPicPr>
                      <p:cNvPr id="0" name=""/>
                      <p:cNvPicPr>
                        <a:picLocks noChangeAspect="1" noChangeArrowheads="1"/>
                      </p:cNvPicPr>
                      <p:nvPr/>
                    </p:nvPicPr>
                    <p:blipFill>
                      <a:blip r:embed="rId28"/>
                      <a:srcRect/>
                      <a:stretch>
                        <a:fillRect/>
                      </a:stretch>
                    </p:blipFill>
                    <p:spPr bwMode="auto">
                      <a:xfrm>
                        <a:off x="9320766" y="6212966"/>
                        <a:ext cx="29083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TextBox 4"/>
          <p:cNvSpPr txBox="1"/>
          <p:nvPr/>
        </p:nvSpPr>
        <p:spPr>
          <a:xfrm>
            <a:off x="9385540" y="3372928"/>
            <a:ext cx="9169433" cy="523220"/>
          </a:xfrm>
          <a:prstGeom prst="rect">
            <a:avLst/>
          </a:prstGeom>
          <a:noFill/>
        </p:spPr>
        <p:txBody>
          <a:bodyPr wrap="none" rtlCol="0">
            <a:spAutoFit/>
          </a:bodyPr>
          <a:lstStyle/>
          <a:p>
            <a:r>
              <a:rPr lang="en-US" dirty="0" err="1" smtClean="0"/>
              <a:t>d.T</a:t>
            </a:r>
            <a:r>
              <a:rPr lang="en-US" dirty="0" smtClean="0"/>
              <a:t>  is the characteristic diameter of the actively growing flocs</a:t>
            </a:r>
            <a:endParaRPr lang="en-US" dirty="0"/>
          </a:p>
        </p:txBody>
      </p:sp>
    </p:spTree>
    <p:extLst>
      <p:ext uri="{BB962C8B-B14F-4D97-AF65-F5344CB8AC3E}">
        <p14:creationId xmlns:p14="http://schemas.microsoft.com/office/powerpoint/2010/main" val="541140825"/>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3718005" cy="914400"/>
          </a:xfrm>
        </p:spPr>
        <p:txBody>
          <a:bodyPr/>
          <a:lstStyle/>
          <a:p>
            <a:r>
              <a:rPr lang="en-US" dirty="0" smtClean="0"/>
              <a:t>Integrate</a:t>
            </a:r>
            <a:endParaRPr lang="en-US" dirty="0"/>
          </a:p>
        </p:txBody>
      </p:sp>
      <p:sp>
        <p:nvSpPr>
          <p:cNvPr id="3" name="Line 19"/>
          <p:cNvSpPr>
            <a:spLocks noChangeShapeType="1"/>
          </p:cNvSpPr>
          <p:nvPr/>
        </p:nvSpPr>
        <p:spPr bwMode="auto">
          <a:xfrm>
            <a:off x="4674910" y="1143000"/>
            <a:ext cx="0" cy="5715000"/>
          </a:xfrm>
          <a:prstGeom prst="line">
            <a:avLst/>
          </a:prstGeom>
          <a:noFill/>
          <a:ln w="38100">
            <a:solidFill>
              <a:schemeClr val="tx1"/>
            </a:solidFill>
            <a:round/>
            <a:headEnd type="none" w="lg" len="med"/>
            <a:tailEnd type="none" w="lg" len="med"/>
          </a:ln>
        </p:spPr>
        <p:txBody>
          <a:bodyPr wrap="none" anchor="ctr">
            <a:spAutoFit/>
          </a:bodyPr>
          <a:lstStyle/>
          <a:p>
            <a:endParaRPr lang="en-US"/>
          </a:p>
        </p:txBody>
      </p:sp>
      <p:sp>
        <p:nvSpPr>
          <p:cNvPr id="18" name="TextBox 17"/>
          <p:cNvSpPr txBox="1"/>
          <p:nvPr/>
        </p:nvSpPr>
        <p:spPr>
          <a:xfrm>
            <a:off x="710233" y="6424821"/>
            <a:ext cx="2573140" cy="400110"/>
          </a:xfrm>
          <a:prstGeom prst="rect">
            <a:avLst/>
          </a:prstGeom>
          <a:noFill/>
        </p:spPr>
        <p:txBody>
          <a:bodyPr wrap="none" rtlCol="0">
            <a:spAutoFit/>
          </a:bodyPr>
          <a:lstStyle/>
          <a:p>
            <a:r>
              <a:rPr lang="en-US" sz="2000" dirty="0" smtClean="0"/>
              <a:t>What is the p function?</a:t>
            </a:r>
            <a:endParaRPr lang="en-US" sz="2000" dirty="0"/>
          </a:p>
        </p:txBody>
      </p:sp>
      <p:sp>
        <p:nvSpPr>
          <p:cNvPr id="22" name="TextBox 21"/>
          <p:cNvSpPr txBox="1"/>
          <p:nvPr/>
        </p:nvSpPr>
        <p:spPr>
          <a:xfrm>
            <a:off x="612609" y="3477280"/>
            <a:ext cx="8455977" cy="646331"/>
          </a:xfrm>
          <a:prstGeom prst="rect">
            <a:avLst/>
          </a:prstGeom>
          <a:solidFill>
            <a:schemeClr val="bg1"/>
          </a:solidFill>
        </p:spPr>
        <p:txBody>
          <a:bodyPr wrap="square" rtlCol="0">
            <a:spAutoFit/>
          </a:bodyPr>
          <a:lstStyle/>
          <a:p>
            <a:r>
              <a:rPr lang="en-US" sz="1800" dirty="0" smtClean="0"/>
              <a:t>Particle size and density is assumed constant because the model is tracking the small particle population that won’t be removed during sedimentation.</a:t>
            </a:r>
            <a:endParaRPr lang="en-US" sz="1800" dirty="0"/>
          </a:p>
        </p:txBody>
      </p:sp>
      <p:graphicFrame>
        <p:nvGraphicFramePr>
          <p:cNvPr id="23" name="Object 22"/>
          <p:cNvGraphicFramePr>
            <a:graphicFrameLocks noChangeAspect="1"/>
          </p:cNvGraphicFramePr>
          <p:nvPr>
            <p:extLst>
              <p:ext uri="{D42A27DB-BD31-4B8C-83A1-F6EECF244321}">
                <p14:modId xmlns:p14="http://schemas.microsoft.com/office/powerpoint/2010/main" val="112528746"/>
              </p:ext>
            </p:extLst>
          </p:nvPr>
        </p:nvGraphicFramePr>
        <p:xfrm>
          <a:off x="991290" y="1578878"/>
          <a:ext cx="2540000" cy="800100"/>
        </p:xfrm>
        <a:graphic>
          <a:graphicData uri="http://schemas.openxmlformats.org/presentationml/2006/ole">
            <mc:AlternateContent xmlns:mc="http://schemas.openxmlformats.org/markup-compatibility/2006">
              <mc:Choice xmlns:v="urn:schemas-microsoft-com:vml" Requires="v">
                <p:oleObj spid="_x0000_s2283528" name="Equation" r:id="rId3" imgW="2539800" imgH="799920" progId="Equation.DSMT4">
                  <p:embed/>
                </p:oleObj>
              </mc:Choice>
              <mc:Fallback>
                <p:oleObj name="Equation" r:id="rId3" imgW="2539800" imgH="799920" progId="Equation.DSMT4">
                  <p:embed/>
                  <p:pic>
                    <p:nvPicPr>
                      <p:cNvPr id="0" name="Object 26"/>
                      <p:cNvPicPr>
                        <a:picLocks noChangeAspect="1" noChangeArrowheads="1"/>
                      </p:cNvPicPr>
                      <p:nvPr/>
                    </p:nvPicPr>
                    <p:blipFill>
                      <a:blip r:embed="rId4"/>
                      <a:srcRect/>
                      <a:stretch>
                        <a:fillRect/>
                      </a:stretch>
                    </p:blipFill>
                    <p:spPr bwMode="auto">
                      <a:xfrm>
                        <a:off x="991290" y="1578878"/>
                        <a:ext cx="2540000"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6" name="Object 25"/>
          <p:cNvGraphicFramePr>
            <a:graphicFrameLocks noChangeAspect="1"/>
          </p:cNvGraphicFramePr>
          <p:nvPr>
            <p:extLst>
              <p:ext uri="{D42A27DB-BD31-4B8C-83A1-F6EECF244321}">
                <p14:modId xmlns:p14="http://schemas.microsoft.com/office/powerpoint/2010/main" val="812103700"/>
              </p:ext>
            </p:extLst>
          </p:nvPr>
        </p:nvGraphicFramePr>
        <p:xfrm>
          <a:off x="750888" y="2527300"/>
          <a:ext cx="3149600" cy="977900"/>
        </p:xfrm>
        <a:graphic>
          <a:graphicData uri="http://schemas.openxmlformats.org/presentationml/2006/ole">
            <mc:AlternateContent xmlns:mc="http://schemas.openxmlformats.org/markup-compatibility/2006">
              <mc:Choice xmlns:v="urn:schemas-microsoft-com:vml" Requires="v">
                <p:oleObj spid="_x0000_s2283529" name="Equation" r:id="rId5" imgW="3149280" imgH="977760" progId="Equation.DSMT4">
                  <p:embed/>
                </p:oleObj>
              </mc:Choice>
              <mc:Fallback>
                <p:oleObj name="Equation" r:id="rId5" imgW="3149280" imgH="977760" progId="Equation.DSMT4">
                  <p:embed/>
                  <p:pic>
                    <p:nvPicPr>
                      <p:cNvPr id="0" name=""/>
                      <p:cNvPicPr>
                        <a:picLocks noChangeAspect="1" noChangeArrowheads="1"/>
                      </p:cNvPicPr>
                      <p:nvPr/>
                    </p:nvPicPr>
                    <p:blipFill>
                      <a:blip r:embed="rId6"/>
                      <a:srcRect/>
                      <a:stretch>
                        <a:fillRect/>
                      </a:stretch>
                    </p:blipFill>
                    <p:spPr bwMode="auto">
                      <a:xfrm>
                        <a:off x="750888" y="2527300"/>
                        <a:ext cx="3149600"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7" name="Object 26"/>
          <p:cNvGraphicFramePr>
            <a:graphicFrameLocks noChangeAspect="1"/>
          </p:cNvGraphicFramePr>
          <p:nvPr>
            <p:extLst>
              <p:ext uri="{D42A27DB-BD31-4B8C-83A1-F6EECF244321}">
                <p14:modId xmlns:p14="http://schemas.microsoft.com/office/powerpoint/2010/main" val="613613804"/>
              </p:ext>
            </p:extLst>
          </p:nvPr>
        </p:nvGraphicFramePr>
        <p:xfrm>
          <a:off x="525463" y="4254500"/>
          <a:ext cx="3517900" cy="914400"/>
        </p:xfrm>
        <a:graphic>
          <a:graphicData uri="http://schemas.openxmlformats.org/presentationml/2006/ole">
            <mc:AlternateContent xmlns:mc="http://schemas.openxmlformats.org/markup-compatibility/2006">
              <mc:Choice xmlns:v="urn:schemas-microsoft-com:vml" Requires="v">
                <p:oleObj spid="_x0000_s2283530" name="Equation" r:id="rId7" imgW="3517560" imgH="914400" progId="Equation.DSMT4">
                  <p:embed/>
                </p:oleObj>
              </mc:Choice>
              <mc:Fallback>
                <p:oleObj name="Equation" r:id="rId7" imgW="3517560" imgH="914400" progId="Equation.DSMT4">
                  <p:embed/>
                  <p:pic>
                    <p:nvPicPr>
                      <p:cNvPr id="0" name=""/>
                      <p:cNvPicPr>
                        <a:picLocks noChangeAspect="1" noChangeArrowheads="1"/>
                      </p:cNvPicPr>
                      <p:nvPr/>
                    </p:nvPicPr>
                    <p:blipFill>
                      <a:blip r:embed="rId8"/>
                      <a:srcRect/>
                      <a:stretch>
                        <a:fillRect/>
                      </a:stretch>
                    </p:blipFill>
                    <p:spPr bwMode="auto">
                      <a:xfrm>
                        <a:off x="525463" y="4254500"/>
                        <a:ext cx="35179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8" name="Object 27"/>
          <p:cNvGraphicFramePr>
            <a:graphicFrameLocks noChangeAspect="1"/>
          </p:cNvGraphicFramePr>
          <p:nvPr>
            <p:extLst>
              <p:ext uri="{D42A27DB-BD31-4B8C-83A1-F6EECF244321}">
                <p14:modId xmlns:p14="http://schemas.microsoft.com/office/powerpoint/2010/main" val="4164186828"/>
              </p:ext>
            </p:extLst>
          </p:nvPr>
        </p:nvGraphicFramePr>
        <p:xfrm>
          <a:off x="327894" y="5323846"/>
          <a:ext cx="3857490" cy="742770"/>
        </p:xfrm>
        <a:graphic>
          <a:graphicData uri="http://schemas.openxmlformats.org/presentationml/2006/ole">
            <mc:AlternateContent xmlns:mc="http://schemas.openxmlformats.org/markup-compatibility/2006">
              <mc:Choice xmlns:v="urn:schemas-microsoft-com:vml" Requires="v">
                <p:oleObj spid="_x0000_s2283531" name="Equation" r:id="rId9" imgW="5143320" imgH="990360" progId="Equation.DSMT4">
                  <p:embed/>
                </p:oleObj>
              </mc:Choice>
              <mc:Fallback>
                <p:oleObj name="Equation" r:id="rId9" imgW="5143320" imgH="990360" progId="Equation.DSMT4">
                  <p:embed/>
                  <p:pic>
                    <p:nvPicPr>
                      <p:cNvPr id="0" name=""/>
                      <p:cNvPicPr>
                        <a:picLocks noChangeAspect="1" noChangeArrowheads="1"/>
                      </p:cNvPicPr>
                      <p:nvPr/>
                    </p:nvPicPr>
                    <p:blipFill>
                      <a:blip r:embed="rId10"/>
                      <a:srcRect/>
                      <a:stretch>
                        <a:fillRect/>
                      </a:stretch>
                    </p:blipFill>
                    <p:spPr bwMode="auto">
                      <a:xfrm>
                        <a:off x="327894" y="5323846"/>
                        <a:ext cx="3857490" cy="742770"/>
                      </a:xfrm>
                      <a:prstGeom prst="rect">
                        <a:avLst/>
                      </a:prstGeom>
                      <a:noFill/>
                      <a:ln>
                        <a:noFill/>
                      </a:ln>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4085532794"/>
              </p:ext>
            </p:extLst>
          </p:nvPr>
        </p:nvGraphicFramePr>
        <p:xfrm>
          <a:off x="5507302" y="1578878"/>
          <a:ext cx="2425700" cy="800100"/>
        </p:xfrm>
        <a:graphic>
          <a:graphicData uri="http://schemas.openxmlformats.org/presentationml/2006/ole">
            <mc:AlternateContent xmlns:mc="http://schemas.openxmlformats.org/markup-compatibility/2006">
              <mc:Choice xmlns:v="urn:schemas-microsoft-com:vml" Requires="v">
                <p:oleObj spid="_x0000_s2283532" name="Equation" r:id="rId11" imgW="2425680" imgH="799920" progId="Equation.DSMT4">
                  <p:embed/>
                </p:oleObj>
              </mc:Choice>
              <mc:Fallback>
                <p:oleObj name="Equation" r:id="rId11" imgW="2425680" imgH="799920" progId="Equation.DSMT4">
                  <p:embed/>
                  <p:pic>
                    <p:nvPicPr>
                      <p:cNvPr id="0" name="Object 30"/>
                      <p:cNvPicPr>
                        <a:picLocks noChangeAspect="1" noChangeArrowheads="1"/>
                      </p:cNvPicPr>
                      <p:nvPr/>
                    </p:nvPicPr>
                    <p:blipFill>
                      <a:blip r:embed="rId12"/>
                      <a:srcRect/>
                      <a:stretch>
                        <a:fillRect/>
                      </a:stretch>
                    </p:blipFill>
                    <p:spPr bwMode="auto">
                      <a:xfrm>
                        <a:off x="5507302" y="1578878"/>
                        <a:ext cx="2425700"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2" name="Object 31"/>
          <p:cNvGraphicFramePr>
            <a:graphicFrameLocks noChangeAspect="1"/>
          </p:cNvGraphicFramePr>
          <p:nvPr>
            <p:extLst>
              <p:ext uri="{D42A27DB-BD31-4B8C-83A1-F6EECF244321}">
                <p14:modId xmlns:p14="http://schemas.microsoft.com/office/powerpoint/2010/main" val="2551282185"/>
              </p:ext>
            </p:extLst>
          </p:nvPr>
        </p:nvGraphicFramePr>
        <p:xfrm>
          <a:off x="5322888" y="2530475"/>
          <a:ext cx="3098800" cy="977900"/>
        </p:xfrm>
        <a:graphic>
          <a:graphicData uri="http://schemas.openxmlformats.org/presentationml/2006/ole">
            <mc:AlternateContent xmlns:mc="http://schemas.openxmlformats.org/markup-compatibility/2006">
              <mc:Choice xmlns:v="urn:schemas-microsoft-com:vml" Requires="v">
                <p:oleObj spid="_x0000_s2283533" name="Equation" r:id="rId13" imgW="3098520" imgH="977760" progId="Equation.DSMT4">
                  <p:embed/>
                </p:oleObj>
              </mc:Choice>
              <mc:Fallback>
                <p:oleObj name="Equation" r:id="rId13" imgW="3098520" imgH="977760" progId="Equation.DSMT4">
                  <p:embed/>
                  <p:pic>
                    <p:nvPicPr>
                      <p:cNvPr id="0" name=""/>
                      <p:cNvPicPr>
                        <a:picLocks noChangeAspect="1" noChangeArrowheads="1"/>
                      </p:cNvPicPr>
                      <p:nvPr/>
                    </p:nvPicPr>
                    <p:blipFill>
                      <a:blip r:embed="rId14"/>
                      <a:srcRect/>
                      <a:stretch>
                        <a:fillRect/>
                      </a:stretch>
                    </p:blipFill>
                    <p:spPr bwMode="auto">
                      <a:xfrm>
                        <a:off x="5322888" y="2530475"/>
                        <a:ext cx="3098800"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3" name="Object 32"/>
          <p:cNvGraphicFramePr>
            <a:graphicFrameLocks noChangeAspect="1"/>
          </p:cNvGraphicFramePr>
          <p:nvPr>
            <p:extLst>
              <p:ext uri="{D42A27DB-BD31-4B8C-83A1-F6EECF244321}">
                <p14:modId xmlns:p14="http://schemas.microsoft.com/office/powerpoint/2010/main" val="4282616150"/>
              </p:ext>
            </p:extLst>
          </p:nvPr>
        </p:nvGraphicFramePr>
        <p:xfrm>
          <a:off x="5478463" y="4232275"/>
          <a:ext cx="2489200" cy="850900"/>
        </p:xfrm>
        <a:graphic>
          <a:graphicData uri="http://schemas.openxmlformats.org/presentationml/2006/ole">
            <mc:AlternateContent xmlns:mc="http://schemas.openxmlformats.org/markup-compatibility/2006">
              <mc:Choice xmlns:v="urn:schemas-microsoft-com:vml" Requires="v">
                <p:oleObj spid="_x0000_s2283534" name="Equation" r:id="rId15" imgW="2489040" imgH="850680" progId="Equation.DSMT4">
                  <p:embed/>
                </p:oleObj>
              </mc:Choice>
              <mc:Fallback>
                <p:oleObj name="Equation" r:id="rId15" imgW="2489040" imgH="850680" progId="Equation.DSMT4">
                  <p:embed/>
                  <p:pic>
                    <p:nvPicPr>
                      <p:cNvPr id="0" name=""/>
                      <p:cNvPicPr>
                        <a:picLocks noChangeAspect="1" noChangeArrowheads="1"/>
                      </p:cNvPicPr>
                      <p:nvPr/>
                    </p:nvPicPr>
                    <p:blipFill>
                      <a:blip r:embed="rId16"/>
                      <a:srcRect/>
                      <a:stretch>
                        <a:fillRect/>
                      </a:stretch>
                    </p:blipFill>
                    <p:spPr bwMode="auto">
                      <a:xfrm>
                        <a:off x="5478463" y="4232275"/>
                        <a:ext cx="2489200" cy="85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5" name="Object 34"/>
          <p:cNvGraphicFramePr>
            <a:graphicFrameLocks noChangeAspect="1"/>
          </p:cNvGraphicFramePr>
          <p:nvPr>
            <p:extLst>
              <p:ext uri="{D42A27DB-BD31-4B8C-83A1-F6EECF244321}">
                <p14:modId xmlns:p14="http://schemas.microsoft.com/office/powerpoint/2010/main" val="3654054180"/>
              </p:ext>
            </p:extLst>
          </p:nvPr>
        </p:nvGraphicFramePr>
        <p:xfrm>
          <a:off x="5502006" y="7003990"/>
          <a:ext cx="2565400" cy="850900"/>
        </p:xfrm>
        <a:graphic>
          <a:graphicData uri="http://schemas.openxmlformats.org/presentationml/2006/ole">
            <mc:AlternateContent xmlns:mc="http://schemas.openxmlformats.org/markup-compatibility/2006">
              <mc:Choice xmlns:v="urn:schemas-microsoft-com:vml" Requires="v">
                <p:oleObj spid="_x0000_s2283535" name="Equation" r:id="rId17" imgW="2565360" imgH="850680" progId="Equation.DSMT4">
                  <p:embed/>
                </p:oleObj>
              </mc:Choice>
              <mc:Fallback>
                <p:oleObj name="Equation" r:id="rId17" imgW="2565360" imgH="850680" progId="Equation.DSMT4">
                  <p:embed/>
                  <p:pic>
                    <p:nvPicPr>
                      <p:cNvPr id="0" name=""/>
                      <p:cNvPicPr>
                        <a:picLocks noChangeAspect="1" noChangeArrowheads="1"/>
                      </p:cNvPicPr>
                      <p:nvPr/>
                    </p:nvPicPr>
                    <p:blipFill>
                      <a:blip r:embed="rId18"/>
                      <a:srcRect/>
                      <a:stretch>
                        <a:fillRect/>
                      </a:stretch>
                    </p:blipFill>
                    <p:spPr bwMode="auto">
                      <a:xfrm>
                        <a:off x="5502006" y="7003990"/>
                        <a:ext cx="2565400" cy="85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3289619029"/>
              </p:ext>
            </p:extLst>
          </p:nvPr>
        </p:nvGraphicFramePr>
        <p:xfrm>
          <a:off x="1641475" y="1057275"/>
          <a:ext cx="1028700" cy="406400"/>
        </p:xfrm>
        <a:graphic>
          <a:graphicData uri="http://schemas.openxmlformats.org/presentationml/2006/ole">
            <mc:AlternateContent xmlns:mc="http://schemas.openxmlformats.org/markup-compatibility/2006">
              <mc:Choice xmlns:v="urn:schemas-microsoft-com:vml" Requires="v">
                <p:oleObj spid="_x0000_s2283536" name="Equation" r:id="rId19" imgW="1028520" imgH="406080" progId="Equation.DSMT4">
                  <p:embed/>
                </p:oleObj>
              </mc:Choice>
              <mc:Fallback>
                <p:oleObj name="Equation" r:id="rId19" imgW="1028520" imgH="406080" progId="Equation.DSMT4">
                  <p:embed/>
                  <p:pic>
                    <p:nvPicPr>
                      <p:cNvPr id="0" name="Object 13"/>
                      <p:cNvPicPr>
                        <a:picLocks noChangeAspect="1" noChangeArrowheads="1"/>
                      </p:cNvPicPr>
                      <p:nvPr/>
                    </p:nvPicPr>
                    <p:blipFill>
                      <a:blip r:embed="rId20"/>
                      <a:srcRect/>
                      <a:stretch>
                        <a:fillRect/>
                      </a:stretch>
                    </p:blipFill>
                    <p:spPr bwMode="auto">
                      <a:xfrm>
                        <a:off x="1641475" y="1057275"/>
                        <a:ext cx="1028700" cy="4064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lg" len="me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6" name="Object 35"/>
          <p:cNvGraphicFramePr>
            <a:graphicFrameLocks noChangeAspect="1"/>
          </p:cNvGraphicFramePr>
          <p:nvPr>
            <p:extLst>
              <p:ext uri="{D42A27DB-BD31-4B8C-83A1-F6EECF244321}">
                <p14:modId xmlns:p14="http://schemas.microsoft.com/office/powerpoint/2010/main" val="4211120921"/>
              </p:ext>
            </p:extLst>
          </p:nvPr>
        </p:nvGraphicFramePr>
        <p:xfrm>
          <a:off x="6589713" y="1054100"/>
          <a:ext cx="1104900" cy="406400"/>
        </p:xfrm>
        <a:graphic>
          <a:graphicData uri="http://schemas.openxmlformats.org/presentationml/2006/ole">
            <mc:AlternateContent xmlns:mc="http://schemas.openxmlformats.org/markup-compatibility/2006">
              <mc:Choice xmlns:v="urn:schemas-microsoft-com:vml" Requires="v">
                <p:oleObj spid="_x0000_s2283537" name="Equation" r:id="rId21" imgW="1104840" imgH="406080" progId="Equation.DSMT4">
                  <p:embed/>
                </p:oleObj>
              </mc:Choice>
              <mc:Fallback>
                <p:oleObj name="Equation" r:id="rId21" imgW="1104840" imgH="406080" progId="Equation.DSMT4">
                  <p:embed/>
                  <p:pic>
                    <p:nvPicPr>
                      <p:cNvPr id="0" name="Object 14"/>
                      <p:cNvPicPr>
                        <a:picLocks noChangeAspect="1" noChangeArrowheads="1"/>
                      </p:cNvPicPr>
                      <p:nvPr/>
                    </p:nvPicPr>
                    <p:blipFill>
                      <a:blip r:embed="rId22"/>
                      <a:srcRect/>
                      <a:stretch>
                        <a:fillRect/>
                      </a:stretch>
                    </p:blipFill>
                    <p:spPr bwMode="auto">
                      <a:xfrm>
                        <a:off x="6589713" y="1054100"/>
                        <a:ext cx="1104900" cy="4064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lg" len="me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 name="Object 16"/>
          <p:cNvGraphicFramePr>
            <a:graphicFrameLocks noChangeAspect="1"/>
          </p:cNvGraphicFramePr>
          <p:nvPr>
            <p:extLst>
              <p:ext uri="{D42A27DB-BD31-4B8C-83A1-F6EECF244321}">
                <p14:modId xmlns:p14="http://schemas.microsoft.com/office/powerpoint/2010/main" val="1184397866"/>
              </p:ext>
            </p:extLst>
          </p:nvPr>
        </p:nvGraphicFramePr>
        <p:xfrm>
          <a:off x="4924455" y="5197954"/>
          <a:ext cx="3457350" cy="742770"/>
        </p:xfrm>
        <a:graphic>
          <a:graphicData uri="http://schemas.openxmlformats.org/presentationml/2006/ole">
            <mc:AlternateContent xmlns:mc="http://schemas.openxmlformats.org/markup-compatibility/2006">
              <mc:Choice xmlns:v="urn:schemas-microsoft-com:vml" Requires="v">
                <p:oleObj spid="_x0000_s2283538" name="Equation" r:id="rId23" imgW="4609800" imgH="990360" progId="Equation.DSMT4">
                  <p:embed/>
                </p:oleObj>
              </mc:Choice>
              <mc:Fallback>
                <p:oleObj name="Equation" r:id="rId23" imgW="4609800" imgH="990360" progId="Equation.DSMT4">
                  <p:embed/>
                  <p:pic>
                    <p:nvPicPr>
                      <p:cNvPr id="0" name=""/>
                      <p:cNvPicPr>
                        <a:picLocks noChangeAspect="1" noChangeArrowheads="1"/>
                      </p:cNvPicPr>
                      <p:nvPr/>
                    </p:nvPicPr>
                    <p:blipFill>
                      <a:blip r:embed="rId24"/>
                      <a:srcRect/>
                      <a:stretch>
                        <a:fillRect/>
                      </a:stretch>
                    </p:blipFill>
                    <p:spPr bwMode="auto">
                      <a:xfrm>
                        <a:off x="4924455" y="5197954"/>
                        <a:ext cx="3457350" cy="742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 name="Object 3"/>
          <p:cNvGraphicFramePr>
            <a:graphicFrameLocks noChangeAspect="1"/>
          </p:cNvGraphicFramePr>
          <p:nvPr>
            <p:extLst>
              <p:ext uri="{D42A27DB-BD31-4B8C-83A1-F6EECF244321}">
                <p14:modId xmlns:p14="http://schemas.microsoft.com/office/powerpoint/2010/main" val="42546582"/>
              </p:ext>
            </p:extLst>
          </p:nvPr>
        </p:nvGraphicFramePr>
        <p:xfrm>
          <a:off x="7419173" y="42034"/>
          <a:ext cx="1649413" cy="800100"/>
        </p:xfrm>
        <a:graphic>
          <a:graphicData uri="http://schemas.openxmlformats.org/presentationml/2006/ole">
            <mc:AlternateContent xmlns:mc="http://schemas.openxmlformats.org/markup-compatibility/2006">
              <mc:Choice xmlns:v="urn:schemas-microsoft-com:vml" Requires="v">
                <p:oleObj spid="_x0000_s2283539" name="Equation" r:id="rId25" imgW="1638000" imgH="799920" progId="Equation.DSMT4">
                  <p:embed/>
                </p:oleObj>
              </mc:Choice>
              <mc:Fallback>
                <p:oleObj name="Equation" r:id="rId25" imgW="1638000" imgH="799920" progId="Equation.DSMT4">
                  <p:embed/>
                  <p:pic>
                    <p:nvPicPr>
                      <p:cNvPr id="0" name="Object 23"/>
                      <p:cNvPicPr>
                        <a:picLocks noChangeAspect="1" noChangeArrowheads="1"/>
                      </p:cNvPicPr>
                      <p:nvPr/>
                    </p:nvPicPr>
                    <p:blipFill>
                      <a:blip r:embed="rId26"/>
                      <a:srcRect/>
                      <a:stretch>
                        <a:fillRect/>
                      </a:stretch>
                    </p:blipFill>
                    <p:spPr bwMode="auto">
                      <a:xfrm>
                        <a:off x="7419173" y="42034"/>
                        <a:ext cx="1649413" cy="800100"/>
                      </a:xfrm>
                      <a:prstGeom prst="rect">
                        <a:avLst/>
                      </a:prstGeom>
                      <a:noFill/>
                      <a:ln>
                        <a:noFill/>
                      </a:ln>
                    </p:spPr>
                  </p:pic>
                </p:oleObj>
              </mc:Fallback>
            </mc:AlternateContent>
          </a:graphicData>
        </a:graphic>
      </p:graphicFrame>
      <p:graphicFrame>
        <p:nvGraphicFramePr>
          <p:cNvPr id="19" name="Object 18"/>
          <p:cNvGraphicFramePr>
            <a:graphicFrameLocks noChangeAspect="1"/>
          </p:cNvGraphicFramePr>
          <p:nvPr>
            <p:extLst>
              <p:ext uri="{D42A27DB-BD31-4B8C-83A1-F6EECF244321}">
                <p14:modId xmlns:p14="http://schemas.microsoft.com/office/powerpoint/2010/main" val="3995065807"/>
              </p:ext>
            </p:extLst>
          </p:nvPr>
        </p:nvGraphicFramePr>
        <p:xfrm>
          <a:off x="-3318924" y="2508879"/>
          <a:ext cx="2921000" cy="723900"/>
        </p:xfrm>
        <a:graphic>
          <a:graphicData uri="http://schemas.openxmlformats.org/presentationml/2006/ole">
            <mc:AlternateContent xmlns:mc="http://schemas.openxmlformats.org/markup-compatibility/2006">
              <mc:Choice xmlns:v="urn:schemas-microsoft-com:vml" Requires="v">
                <p:oleObj spid="_x0000_s2283540" name="Equation" r:id="rId27" imgW="2920680" imgH="723600" progId="Equation.DSMT4">
                  <p:embed/>
                </p:oleObj>
              </mc:Choice>
              <mc:Fallback>
                <p:oleObj name="Equation" r:id="rId27" imgW="2920680" imgH="723600" progId="Equation.DSMT4">
                  <p:embed/>
                  <p:pic>
                    <p:nvPicPr>
                      <p:cNvPr id="0" name=""/>
                      <p:cNvPicPr>
                        <a:picLocks noChangeAspect="1" noChangeArrowheads="1"/>
                      </p:cNvPicPr>
                      <p:nvPr/>
                    </p:nvPicPr>
                    <p:blipFill>
                      <a:blip r:embed="rId28"/>
                      <a:srcRect/>
                      <a:stretch>
                        <a:fillRect/>
                      </a:stretch>
                    </p:blipFill>
                    <p:spPr bwMode="auto">
                      <a:xfrm>
                        <a:off x="-3318924" y="2508879"/>
                        <a:ext cx="29210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2391022212"/>
              </p:ext>
            </p:extLst>
          </p:nvPr>
        </p:nvGraphicFramePr>
        <p:xfrm>
          <a:off x="-3498850" y="4192588"/>
          <a:ext cx="3175000" cy="1447800"/>
        </p:xfrm>
        <a:graphic>
          <a:graphicData uri="http://schemas.openxmlformats.org/presentationml/2006/ole">
            <mc:AlternateContent xmlns:mc="http://schemas.openxmlformats.org/markup-compatibility/2006">
              <mc:Choice xmlns:v="urn:schemas-microsoft-com:vml" Requires="v">
                <p:oleObj spid="_x0000_s2283541" name="Equation" r:id="rId29" imgW="3174840" imgH="1447560" progId="Equation.DSMT4">
                  <p:embed/>
                </p:oleObj>
              </mc:Choice>
              <mc:Fallback>
                <p:oleObj name="Equation" r:id="rId29" imgW="3174840" imgH="1447560" progId="Equation.DSMT4">
                  <p:embed/>
                  <p:pic>
                    <p:nvPicPr>
                      <p:cNvPr id="0" name="Object 26"/>
                      <p:cNvPicPr>
                        <a:picLocks noChangeAspect="1" noChangeArrowheads="1"/>
                      </p:cNvPicPr>
                      <p:nvPr/>
                    </p:nvPicPr>
                    <p:blipFill>
                      <a:blip r:embed="rId30"/>
                      <a:srcRect/>
                      <a:stretch>
                        <a:fillRect/>
                      </a:stretch>
                    </p:blipFill>
                    <p:spPr bwMode="auto">
                      <a:xfrm>
                        <a:off x="-3498850" y="4192588"/>
                        <a:ext cx="31750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1794125573"/>
              </p:ext>
            </p:extLst>
          </p:nvPr>
        </p:nvGraphicFramePr>
        <p:xfrm>
          <a:off x="-3659188" y="5711825"/>
          <a:ext cx="3027363" cy="684213"/>
        </p:xfrm>
        <a:graphic>
          <a:graphicData uri="http://schemas.openxmlformats.org/presentationml/2006/ole">
            <mc:AlternateContent xmlns:mc="http://schemas.openxmlformats.org/markup-compatibility/2006">
              <mc:Choice xmlns:v="urn:schemas-microsoft-com:vml" Requires="v">
                <p:oleObj spid="_x0000_s2283542" name="Equation" r:id="rId31" imgW="4038480" imgH="914400" progId="Equation.DSMT4">
                  <p:embed/>
                </p:oleObj>
              </mc:Choice>
              <mc:Fallback>
                <p:oleObj name="Equation" r:id="rId31" imgW="4038480" imgH="914400" progId="Equation.DSMT4">
                  <p:embed/>
                  <p:pic>
                    <p:nvPicPr>
                      <p:cNvPr id="0" name="Object 27"/>
                      <p:cNvPicPr>
                        <a:picLocks noChangeAspect="1" noChangeArrowheads="1"/>
                      </p:cNvPicPr>
                      <p:nvPr/>
                    </p:nvPicPr>
                    <p:blipFill>
                      <a:blip r:embed="rId32"/>
                      <a:srcRect/>
                      <a:stretch>
                        <a:fillRect/>
                      </a:stretch>
                    </p:blipFill>
                    <p:spPr bwMode="auto">
                      <a:xfrm>
                        <a:off x="-3659188" y="5711825"/>
                        <a:ext cx="3027363" cy="684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1424634603"/>
              </p:ext>
            </p:extLst>
          </p:nvPr>
        </p:nvGraphicFramePr>
        <p:xfrm>
          <a:off x="9440983" y="1598343"/>
          <a:ext cx="2908300" cy="508000"/>
        </p:xfrm>
        <a:graphic>
          <a:graphicData uri="http://schemas.openxmlformats.org/presentationml/2006/ole">
            <mc:AlternateContent xmlns:mc="http://schemas.openxmlformats.org/markup-compatibility/2006">
              <mc:Choice xmlns:v="urn:schemas-microsoft-com:vml" Requires="v">
                <p:oleObj spid="_x0000_s2283543" name="Equation" r:id="rId33" imgW="2908080" imgH="507960" progId="Equation.DSMT4">
                  <p:embed/>
                </p:oleObj>
              </mc:Choice>
              <mc:Fallback>
                <p:oleObj name="Equation" r:id="rId33" imgW="2908080" imgH="507960" progId="Equation.DSMT4">
                  <p:embed/>
                  <p:pic>
                    <p:nvPicPr>
                      <p:cNvPr id="0" name="Object 21"/>
                      <p:cNvPicPr>
                        <a:picLocks noChangeAspect="1" noChangeArrowheads="1"/>
                      </p:cNvPicPr>
                      <p:nvPr/>
                    </p:nvPicPr>
                    <p:blipFill>
                      <a:blip r:embed="rId34"/>
                      <a:srcRect/>
                      <a:stretch>
                        <a:fillRect/>
                      </a:stretch>
                    </p:blipFill>
                    <p:spPr bwMode="auto">
                      <a:xfrm>
                        <a:off x="9440983" y="1598343"/>
                        <a:ext cx="29083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4" name="Object 23"/>
          <p:cNvGraphicFramePr>
            <a:graphicFrameLocks noChangeAspect="1"/>
          </p:cNvGraphicFramePr>
          <p:nvPr>
            <p:extLst>
              <p:ext uri="{D42A27DB-BD31-4B8C-83A1-F6EECF244321}">
                <p14:modId xmlns:p14="http://schemas.microsoft.com/office/powerpoint/2010/main" val="816592266"/>
              </p:ext>
            </p:extLst>
          </p:nvPr>
        </p:nvGraphicFramePr>
        <p:xfrm>
          <a:off x="9275763" y="2428875"/>
          <a:ext cx="3251200" cy="1016000"/>
        </p:xfrm>
        <a:graphic>
          <a:graphicData uri="http://schemas.openxmlformats.org/presentationml/2006/ole">
            <mc:AlternateContent xmlns:mc="http://schemas.openxmlformats.org/markup-compatibility/2006">
              <mc:Choice xmlns:v="urn:schemas-microsoft-com:vml" Requires="v">
                <p:oleObj spid="_x0000_s2283544" name="Equation" r:id="rId35" imgW="3251160" imgH="1015920" progId="Equation.DSMT4">
                  <p:embed/>
                </p:oleObj>
              </mc:Choice>
              <mc:Fallback>
                <p:oleObj name="Equation" r:id="rId35" imgW="3251160" imgH="1015920" progId="Equation.DSMT4">
                  <p:embed/>
                  <p:pic>
                    <p:nvPicPr>
                      <p:cNvPr id="0" name=""/>
                      <p:cNvPicPr>
                        <a:picLocks noChangeAspect="1" noChangeArrowheads="1"/>
                      </p:cNvPicPr>
                      <p:nvPr/>
                    </p:nvPicPr>
                    <p:blipFill>
                      <a:blip r:embed="rId36"/>
                      <a:srcRect/>
                      <a:stretch>
                        <a:fillRect/>
                      </a:stretch>
                    </p:blipFill>
                    <p:spPr bwMode="auto">
                      <a:xfrm>
                        <a:off x="9275763" y="2428875"/>
                        <a:ext cx="32512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5" name="Object 24"/>
          <p:cNvGraphicFramePr>
            <a:graphicFrameLocks noChangeAspect="1"/>
          </p:cNvGraphicFramePr>
          <p:nvPr>
            <p:extLst>
              <p:ext uri="{D42A27DB-BD31-4B8C-83A1-F6EECF244321}">
                <p14:modId xmlns:p14="http://schemas.microsoft.com/office/powerpoint/2010/main" val="3694904109"/>
              </p:ext>
            </p:extLst>
          </p:nvPr>
        </p:nvGraphicFramePr>
        <p:xfrm>
          <a:off x="9394825" y="3527425"/>
          <a:ext cx="3009900" cy="546100"/>
        </p:xfrm>
        <a:graphic>
          <a:graphicData uri="http://schemas.openxmlformats.org/presentationml/2006/ole">
            <mc:AlternateContent xmlns:mc="http://schemas.openxmlformats.org/markup-compatibility/2006">
              <mc:Choice xmlns:v="urn:schemas-microsoft-com:vml" Requires="v">
                <p:oleObj spid="_x0000_s2283545" name="Equation" r:id="rId37" imgW="3009600" imgH="545760" progId="Equation.DSMT4">
                  <p:embed/>
                </p:oleObj>
              </mc:Choice>
              <mc:Fallback>
                <p:oleObj name="Equation" r:id="rId37" imgW="3009600" imgH="545760" progId="Equation.DSMT4">
                  <p:embed/>
                  <p:pic>
                    <p:nvPicPr>
                      <p:cNvPr id="0" name=""/>
                      <p:cNvPicPr>
                        <a:picLocks noChangeAspect="1" noChangeArrowheads="1"/>
                      </p:cNvPicPr>
                      <p:nvPr/>
                    </p:nvPicPr>
                    <p:blipFill>
                      <a:blip r:embed="rId38"/>
                      <a:srcRect/>
                      <a:stretch>
                        <a:fillRect/>
                      </a:stretch>
                    </p:blipFill>
                    <p:spPr bwMode="auto">
                      <a:xfrm>
                        <a:off x="9394825" y="3527425"/>
                        <a:ext cx="3009900"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755352662"/>
              </p:ext>
            </p:extLst>
          </p:nvPr>
        </p:nvGraphicFramePr>
        <p:xfrm>
          <a:off x="12857163" y="4233863"/>
          <a:ext cx="1622425" cy="800100"/>
        </p:xfrm>
        <a:graphic>
          <a:graphicData uri="http://schemas.openxmlformats.org/presentationml/2006/ole">
            <mc:AlternateContent xmlns:mc="http://schemas.openxmlformats.org/markup-compatibility/2006">
              <mc:Choice xmlns:v="urn:schemas-microsoft-com:vml" Requires="v">
                <p:oleObj spid="_x0000_s2283546" name="Equation" r:id="rId39" imgW="1612800" imgH="799920" progId="Equation.DSMT4">
                  <p:embed/>
                </p:oleObj>
              </mc:Choice>
              <mc:Fallback>
                <p:oleObj name="Equation" r:id="rId39" imgW="1612800" imgH="799920" progId="Equation.DSMT4">
                  <p:embed/>
                  <p:pic>
                    <p:nvPicPr>
                      <p:cNvPr id="0" name="Object 4"/>
                      <p:cNvPicPr>
                        <a:picLocks noChangeAspect="1" noChangeArrowheads="1"/>
                      </p:cNvPicPr>
                      <p:nvPr/>
                    </p:nvPicPr>
                    <p:blipFill>
                      <a:blip r:embed="rId40"/>
                      <a:srcRect/>
                      <a:stretch>
                        <a:fillRect/>
                      </a:stretch>
                    </p:blipFill>
                    <p:spPr bwMode="auto">
                      <a:xfrm>
                        <a:off x="12857163" y="4233863"/>
                        <a:ext cx="1622425"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9" name="Object 28"/>
          <p:cNvGraphicFramePr>
            <a:graphicFrameLocks noChangeAspect="1"/>
          </p:cNvGraphicFramePr>
          <p:nvPr>
            <p:extLst>
              <p:ext uri="{D42A27DB-BD31-4B8C-83A1-F6EECF244321}">
                <p14:modId xmlns:p14="http://schemas.microsoft.com/office/powerpoint/2010/main" val="188580557"/>
              </p:ext>
            </p:extLst>
          </p:nvPr>
        </p:nvGraphicFramePr>
        <p:xfrm>
          <a:off x="9347200" y="4244975"/>
          <a:ext cx="3238500" cy="901700"/>
        </p:xfrm>
        <a:graphic>
          <a:graphicData uri="http://schemas.openxmlformats.org/presentationml/2006/ole">
            <mc:AlternateContent xmlns:mc="http://schemas.openxmlformats.org/markup-compatibility/2006">
              <mc:Choice xmlns:v="urn:schemas-microsoft-com:vml" Requires="v">
                <p:oleObj spid="_x0000_s2283547" name="Equation" r:id="rId41" imgW="3238200" imgH="901440" progId="Equation.DSMT4">
                  <p:embed/>
                </p:oleObj>
              </mc:Choice>
              <mc:Fallback>
                <p:oleObj name="Equation" r:id="rId41" imgW="3238200" imgH="901440" progId="Equation.DSMT4">
                  <p:embed/>
                  <p:pic>
                    <p:nvPicPr>
                      <p:cNvPr id="0" name=""/>
                      <p:cNvPicPr>
                        <a:picLocks noChangeAspect="1" noChangeArrowheads="1"/>
                      </p:cNvPicPr>
                      <p:nvPr/>
                    </p:nvPicPr>
                    <p:blipFill>
                      <a:blip r:embed="rId42"/>
                      <a:srcRect/>
                      <a:stretch>
                        <a:fillRect/>
                      </a:stretch>
                    </p:blipFill>
                    <p:spPr bwMode="auto">
                      <a:xfrm>
                        <a:off x="9347200" y="4244975"/>
                        <a:ext cx="3238500" cy="90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0" name="Object 29"/>
          <p:cNvGraphicFramePr>
            <a:graphicFrameLocks noChangeAspect="1"/>
          </p:cNvGraphicFramePr>
          <p:nvPr>
            <p:extLst>
              <p:ext uri="{D42A27DB-BD31-4B8C-83A1-F6EECF244321}">
                <p14:modId xmlns:p14="http://schemas.microsoft.com/office/powerpoint/2010/main" val="814377664"/>
              </p:ext>
            </p:extLst>
          </p:nvPr>
        </p:nvGraphicFramePr>
        <p:xfrm>
          <a:off x="9467641" y="5332621"/>
          <a:ext cx="4216400" cy="1092200"/>
        </p:xfrm>
        <a:graphic>
          <a:graphicData uri="http://schemas.openxmlformats.org/presentationml/2006/ole">
            <mc:AlternateContent xmlns:mc="http://schemas.openxmlformats.org/markup-compatibility/2006">
              <mc:Choice xmlns:v="urn:schemas-microsoft-com:vml" Requires="v">
                <p:oleObj spid="_x0000_s2283548" name="Equation" r:id="rId43" imgW="4216320" imgH="1091880" progId="Equation.DSMT4">
                  <p:embed/>
                </p:oleObj>
              </mc:Choice>
              <mc:Fallback>
                <p:oleObj name="Equation" r:id="rId43" imgW="4216320" imgH="1091880" progId="Equation.DSMT4">
                  <p:embed/>
                  <p:pic>
                    <p:nvPicPr>
                      <p:cNvPr id="0" name=""/>
                      <p:cNvPicPr>
                        <a:picLocks noChangeAspect="1" noChangeArrowheads="1"/>
                      </p:cNvPicPr>
                      <p:nvPr/>
                    </p:nvPicPr>
                    <p:blipFill>
                      <a:blip r:embed="rId44"/>
                      <a:srcRect/>
                      <a:stretch>
                        <a:fillRect/>
                      </a:stretch>
                    </p:blipFill>
                    <p:spPr bwMode="auto">
                      <a:xfrm>
                        <a:off x="9467641" y="5332621"/>
                        <a:ext cx="4216400" cy="109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1" name="Object 30"/>
          <p:cNvGraphicFramePr>
            <a:graphicFrameLocks noChangeAspect="1"/>
          </p:cNvGraphicFramePr>
          <p:nvPr>
            <p:extLst>
              <p:ext uri="{D42A27DB-BD31-4B8C-83A1-F6EECF244321}">
                <p14:modId xmlns:p14="http://schemas.microsoft.com/office/powerpoint/2010/main" val="355660108"/>
              </p:ext>
            </p:extLst>
          </p:nvPr>
        </p:nvGraphicFramePr>
        <p:xfrm>
          <a:off x="9714362" y="7186853"/>
          <a:ext cx="3733800" cy="2679700"/>
        </p:xfrm>
        <a:graphic>
          <a:graphicData uri="http://schemas.openxmlformats.org/presentationml/2006/ole">
            <mc:AlternateContent xmlns:mc="http://schemas.openxmlformats.org/markup-compatibility/2006">
              <mc:Choice xmlns:v="urn:schemas-microsoft-com:vml" Requires="v">
                <p:oleObj spid="_x0000_s2283549" name="Equation" r:id="rId45" imgW="3733560" imgH="2679480" progId="Equation.DSMT4">
                  <p:embed/>
                </p:oleObj>
              </mc:Choice>
              <mc:Fallback>
                <p:oleObj name="Equation" r:id="rId45" imgW="3733560" imgH="2679480" progId="Equation.DSMT4">
                  <p:embed/>
                  <p:pic>
                    <p:nvPicPr>
                      <p:cNvPr id="0" name=""/>
                      <p:cNvPicPr>
                        <a:picLocks noChangeAspect="1" noChangeArrowheads="1"/>
                      </p:cNvPicPr>
                      <p:nvPr/>
                    </p:nvPicPr>
                    <p:blipFill>
                      <a:blip r:embed="rId46"/>
                      <a:srcRect/>
                      <a:stretch>
                        <a:fillRect/>
                      </a:stretch>
                    </p:blipFill>
                    <p:spPr bwMode="auto">
                      <a:xfrm>
                        <a:off x="9714362" y="7186853"/>
                        <a:ext cx="3733800" cy="267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4" name="Object 33"/>
          <p:cNvGraphicFramePr>
            <a:graphicFrameLocks noChangeAspect="1"/>
          </p:cNvGraphicFramePr>
          <p:nvPr>
            <p:extLst>
              <p:ext uri="{D42A27DB-BD31-4B8C-83A1-F6EECF244321}">
                <p14:modId xmlns:p14="http://schemas.microsoft.com/office/powerpoint/2010/main" val="1102521752"/>
              </p:ext>
            </p:extLst>
          </p:nvPr>
        </p:nvGraphicFramePr>
        <p:xfrm>
          <a:off x="6383338" y="9632950"/>
          <a:ext cx="647700" cy="736600"/>
        </p:xfrm>
        <a:graphic>
          <a:graphicData uri="http://schemas.openxmlformats.org/presentationml/2006/ole">
            <mc:AlternateContent xmlns:mc="http://schemas.openxmlformats.org/markup-compatibility/2006">
              <mc:Choice xmlns:v="urn:schemas-microsoft-com:vml" Requires="v">
                <p:oleObj spid="_x0000_s2283550" name="Equation" r:id="rId47" imgW="647640" imgH="736560" progId="Equation.DSMT4">
                  <p:embed/>
                </p:oleObj>
              </mc:Choice>
              <mc:Fallback>
                <p:oleObj name="Equation" r:id="rId47" imgW="647640" imgH="736560" progId="Equation.DSMT4">
                  <p:embed/>
                  <p:pic>
                    <p:nvPicPr>
                      <p:cNvPr id="0" name=""/>
                      <p:cNvPicPr>
                        <a:picLocks noChangeAspect="1" noChangeArrowheads="1"/>
                      </p:cNvPicPr>
                      <p:nvPr/>
                    </p:nvPicPr>
                    <p:blipFill>
                      <a:blip r:embed="rId48"/>
                      <a:srcRect/>
                      <a:stretch>
                        <a:fillRect/>
                      </a:stretch>
                    </p:blipFill>
                    <p:spPr bwMode="auto">
                      <a:xfrm>
                        <a:off x="6383338" y="9632950"/>
                        <a:ext cx="647700" cy="73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7" name="Object 36"/>
          <p:cNvGraphicFramePr>
            <a:graphicFrameLocks noChangeAspect="1"/>
          </p:cNvGraphicFramePr>
          <p:nvPr>
            <p:extLst>
              <p:ext uri="{D42A27DB-BD31-4B8C-83A1-F6EECF244321}">
                <p14:modId xmlns:p14="http://schemas.microsoft.com/office/powerpoint/2010/main" val="3316134257"/>
              </p:ext>
            </p:extLst>
          </p:nvPr>
        </p:nvGraphicFramePr>
        <p:xfrm>
          <a:off x="6329363" y="-1525588"/>
          <a:ext cx="1520825" cy="800100"/>
        </p:xfrm>
        <a:graphic>
          <a:graphicData uri="http://schemas.openxmlformats.org/presentationml/2006/ole">
            <mc:AlternateContent xmlns:mc="http://schemas.openxmlformats.org/markup-compatibility/2006">
              <mc:Choice xmlns:v="urn:schemas-microsoft-com:vml" Requires="v">
                <p:oleObj spid="_x0000_s2283551" name="Equation" r:id="rId49" imgW="1511280" imgH="799920" progId="Equation.DSMT4">
                  <p:embed/>
                </p:oleObj>
              </mc:Choice>
              <mc:Fallback>
                <p:oleObj name="Equation" r:id="rId49" imgW="1511280" imgH="799920" progId="Equation.DSMT4">
                  <p:embed/>
                  <p:pic>
                    <p:nvPicPr>
                      <p:cNvPr id="0" name=""/>
                      <p:cNvPicPr>
                        <a:picLocks noChangeAspect="1" noChangeArrowheads="1"/>
                      </p:cNvPicPr>
                      <p:nvPr/>
                    </p:nvPicPr>
                    <p:blipFill>
                      <a:blip r:embed="rId50"/>
                      <a:srcRect/>
                      <a:stretch>
                        <a:fillRect/>
                      </a:stretch>
                    </p:blipFill>
                    <p:spPr bwMode="auto">
                      <a:xfrm>
                        <a:off x="6329363" y="-1525588"/>
                        <a:ext cx="1520825" cy="800100"/>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4261080527"/>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
            </a:r>
            <a:br>
              <a:rPr lang="en-US" smtClean="0"/>
            </a:br>
            <a:endParaRPr lang="en-US" dirty="0"/>
          </a:p>
        </p:txBody>
      </p:sp>
      <p:graphicFrame>
        <p:nvGraphicFramePr>
          <p:cNvPr id="3" name="Object 2"/>
          <p:cNvGraphicFramePr>
            <a:graphicFrameLocks noChangeAspect="1"/>
          </p:cNvGraphicFramePr>
          <p:nvPr>
            <p:extLst>
              <p:ext uri="{D42A27DB-BD31-4B8C-83A1-F6EECF244321}">
                <p14:modId xmlns:p14="http://schemas.microsoft.com/office/powerpoint/2010/main" val="2652194085"/>
              </p:ext>
            </p:extLst>
          </p:nvPr>
        </p:nvGraphicFramePr>
        <p:xfrm>
          <a:off x="689365" y="1623444"/>
          <a:ext cx="3517900" cy="914400"/>
        </p:xfrm>
        <a:graphic>
          <a:graphicData uri="http://schemas.openxmlformats.org/presentationml/2006/ole">
            <mc:AlternateContent xmlns:mc="http://schemas.openxmlformats.org/markup-compatibility/2006">
              <mc:Choice xmlns:v="urn:schemas-microsoft-com:vml" Requires="v">
                <p:oleObj spid="_x0000_s2278666" name="Equation" r:id="rId3" imgW="3517560" imgH="914400" progId="Equation.DSMT4">
                  <p:embed/>
                </p:oleObj>
              </mc:Choice>
              <mc:Fallback>
                <p:oleObj name="Equation" r:id="rId3" imgW="3517560" imgH="914400" progId="Equation.DSMT4">
                  <p:embed/>
                  <p:pic>
                    <p:nvPicPr>
                      <p:cNvPr id="0" name="Object 26"/>
                      <p:cNvPicPr>
                        <a:picLocks noChangeAspect="1" noChangeArrowheads="1"/>
                      </p:cNvPicPr>
                      <p:nvPr/>
                    </p:nvPicPr>
                    <p:blipFill>
                      <a:blip r:embed="rId4"/>
                      <a:srcRect/>
                      <a:stretch>
                        <a:fillRect/>
                      </a:stretch>
                    </p:blipFill>
                    <p:spPr bwMode="auto">
                      <a:xfrm>
                        <a:off x="689365" y="1623444"/>
                        <a:ext cx="35179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 name="Object 3"/>
          <p:cNvGraphicFramePr>
            <a:graphicFrameLocks noChangeAspect="1"/>
          </p:cNvGraphicFramePr>
          <p:nvPr>
            <p:extLst>
              <p:ext uri="{D42A27DB-BD31-4B8C-83A1-F6EECF244321}">
                <p14:modId xmlns:p14="http://schemas.microsoft.com/office/powerpoint/2010/main" val="846361348"/>
              </p:ext>
            </p:extLst>
          </p:nvPr>
        </p:nvGraphicFramePr>
        <p:xfrm>
          <a:off x="658813" y="2925763"/>
          <a:ext cx="3175000" cy="1066800"/>
        </p:xfrm>
        <a:graphic>
          <a:graphicData uri="http://schemas.openxmlformats.org/presentationml/2006/ole">
            <mc:AlternateContent xmlns:mc="http://schemas.openxmlformats.org/markup-compatibility/2006">
              <mc:Choice xmlns:v="urn:schemas-microsoft-com:vml" Requires="v">
                <p:oleObj spid="_x0000_s2278667" name="Equation" r:id="rId5" imgW="3174840" imgH="1066680" progId="Equation.DSMT4">
                  <p:embed/>
                </p:oleObj>
              </mc:Choice>
              <mc:Fallback>
                <p:oleObj name="Equation" r:id="rId5" imgW="3174840" imgH="1066680" progId="Equation.DSMT4">
                  <p:embed/>
                  <p:pic>
                    <p:nvPicPr>
                      <p:cNvPr id="0" name="Object 4"/>
                      <p:cNvPicPr>
                        <a:picLocks noChangeAspect="1" noChangeArrowheads="1"/>
                      </p:cNvPicPr>
                      <p:nvPr/>
                    </p:nvPicPr>
                    <p:blipFill>
                      <a:blip r:embed="rId6"/>
                      <a:srcRect/>
                      <a:stretch>
                        <a:fillRect/>
                      </a:stretch>
                    </p:blipFill>
                    <p:spPr bwMode="auto">
                      <a:xfrm>
                        <a:off x="658813" y="2925763"/>
                        <a:ext cx="31750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184945439"/>
              </p:ext>
            </p:extLst>
          </p:nvPr>
        </p:nvGraphicFramePr>
        <p:xfrm>
          <a:off x="6089920" y="1542271"/>
          <a:ext cx="1649412" cy="800100"/>
        </p:xfrm>
        <a:graphic>
          <a:graphicData uri="http://schemas.openxmlformats.org/presentationml/2006/ole">
            <mc:AlternateContent xmlns:mc="http://schemas.openxmlformats.org/markup-compatibility/2006">
              <mc:Choice xmlns:v="urn:schemas-microsoft-com:vml" Requires="v">
                <p:oleObj spid="_x0000_s2278668" name="Equation" r:id="rId7" imgW="1638000" imgH="799920" progId="Equation.DSMT4">
                  <p:embed/>
                </p:oleObj>
              </mc:Choice>
              <mc:Fallback>
                <p:oleObj name="Equation" r:id="rId7" imgW="1638000" imgH="799920" progId="Equation.DSMT4">
                  <p:embed/>
                  <p:pic>
                    <p:nvPicPr>
                      <p:cNvPr id="0" name="Object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89920" y="1542271"/>
                        <a:ext cx="1649412"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3196104101"/>
              </p:ext>
            </p:extLst>
          </p:nvPr>
        </p:nvGraphicFramePr>
        <p:xfrm>
          <a:off x="1713273" y="3941404"/>
          <a:ext cx="2908300" cy="977900"/>
        </p:xfrm>
        <a:graphic>
          <a:graphicData uri="http://schemas.openxmlformats.org/presentationml/2006/ole">
            <mc:AlternateContent xmlns:mc="http://schemas.openxmlformats.org/markup-compatibility/2006">
              <mc:Choice xmlns:v="urn:schemas-microsoft-com:vml" Requires="v">
                <p:oleObj spid="_x0000_s2278669" name="Equation" r:id="rId9" imgW="2908080" imgH="977760" progId="Equation.DSMT4">
                  <p:embed/>
                </p:oleObj>
              </mc:Choice>
              <mc:Fallback>
                <p:oleObj name="Equation" r:id="rId9" imgW="2908080" imgH="977760" progId="Equation.DSMT4">
                  <p:embed/>
                  <p:pic>
                    <p:nvPicPr>
                      <p:cNvPr id="0" name=""/>
                      <p:cNvPicPr>
                        <a:picLocks noChangeAspect="1" noChangeArrowheads="1"/>
                      </p:cNvPicPr>
                      <p:nvPr/>
                    </p:nvPicPr>
                    <p:blipFill>
                      <a:blip r:embed="rId10"/>
                      <a:srcRect/>
                      <a:stretch>
                        <a:fillRect/>
                      </a:stretch>
                    </p:blipFill>
                    <p:spPr bwMode="auto">
                      <a:xfrm>
                        <a:off x="1713273" y="3941404"/>
                        <a:ext cx="2908300"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TextBox 6"/>
          <p:cNvSpPr txBox="1"/>
          <p:nvPr/>
        </p:nvSpPr>
        <p:spPr>
          <a:xfrm>
            <a:off x="4684145" y="2774889"/>
            <a:ext cx="3666226" cy="954107"/>
          </a:xfrm>
          <a:prstGeom prst="rect">
            <a:avLst/>
          </a:prstGeom>
          <a:noFill/>
        </p:spPr>
        <p:txBody>
          <a:bodyPr wrap="square" rtlCol="0">
            <a:spAutoFit/>
          </a:bodyPr>
          <a:lstStyle/>
          <a:p>
            <a:r>
              <a:rPr lang="en-US" dirty="0" smtClean="0"/>
              <a:t>Small particle diameter cancels out!</a:t>
            </a:r>
            <a:endParaRPr lang="en-US" dirty="0"/>
          </a:p>
        </p:txBody>
      </p:sp>
      <p:graphicFrame>
        <p:nvGraphicFramePr>
          <p:cNvPr id="8" name="Object 7"/>
          <p:cNvGraphicFramePr>
            <a:graphicFrameLocks noChangeAspect="1"/>
          </p:cNvGraphicFramePr>
          <p:nvPr>
            <p:extLst>
              <p:ext uri="{D42A27DB-BD31-4B8C-83A1-F6EECF244321}">
                <p14:modId xmlns:p14="http://schemas.microsoft.com/office/powerpoint/2010/main" val="2617315310"/>
              </p:ext>
            </p:extLst>
          </p:nvPr>
        </p:nvGraphicFramePr>
        <p:xfrm>
          <a:off x="5800098" y="3659984"/>
          <a:ext cx="3133725" cy="2809875"/>
        </p:xfrm>
        <a:graphic>
          <a:graphicData uri="http://schemas.openxmlformats.org/presentationml/2006/ole">
            <mc:AlternateContent xmlns:mc="http://schemas.openxmlformats.org/markup-compatibility/2006">
              <mc:Choice xmlns:v="urn:schemas-microsoft-com:vml" Requires="v">
                <p:oleObj spid="_x0000_s2278670" name="Mathcad" r:id="rId11" imgW="3133800" imgH="2809800" progId="Mathcad">
                  <p:link updateAutomatic="1"/>
                </p:oleObj>
              </mc:Choice>
              <mc:Fallback>
                <p:oleObj name="Mathcad" r:id="rId11" imgW="3133800" imgH="2809800" progId="Mathcad">
                  <p:link updateAutomatic="1"/>
                  <p:pic>
                    <p:nvPicPr>
                      <p:cNvPr id="0" name=""/>
                      <p:cNvPicPr/>
                      <p:nvPr/>
                    </p:nvPicPr>
                    <p:blipFill>
                      <a:blip r:embed="rId12"/>
                      <a:stretch>
                        <a:fillRect/>
                      </a:stretch>
                    </p:blipFill>
                    <p:spPr>
                      <a:xfrm>
                        <a:off x="5800098" y="3659984"/>
                        <a:ext cx="3133725" cy="2809875"/>
                      </a:xfrm>
                      <a:prstGeom prst="rect">
                        <a:avLst/>
                      </a:prstGeom>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868116293"/>
              </p:ext>
            </p:extLst>
          </p:nvPr>
        </p:nvGraphicFramePr>
        <p:xfrm>
          <a:off x="209190" y="5028931"/>
          <a:ext cx="3098800" cy="1625600"/>
        </p:xfrm>
        <a:graphic>
          <a:graphicData uri="http://schemas.openxmlformats.org/presentationml/2006/ole">
            <mc:AlternateContent xmlns:mc="http://schemas.openxmlformats.org/markup-compatibility/2006">
              <mc:Choice xmlns:v="urn:schemas-microsoft-com:vml" Requires="v">
                <p:oleObj spid="_x0000_s2278671" name="Equation" r:id="rId13" imgW="3098520" imgH="1625400" progId="Equation.DSMT4">
                  <p:embed/>
                </p:oleObj>
              </mc:Choice>
              <mc:Fallback>
                <p:oleObj name="Equation" r:id="rId13" imgW="3098520" imgH="1625400" progId="Equation.DSMT4">
                  <p:embed/>
                  <p:pic>
                    <p:nvPicPr>
                      <p:cNvPr id="0" name=""/>
                      <p:cNvPicPr>
                        <a:picLocks noChangeAspect="1" noChangeArrowheads="1"/>
                      </p:cNvPicPr>
                      <p:nvPr/>
                    </p:nvPicPr>
                    <p:blipFill>
                      <a:blip r:embed="rId14"/>
                      <a:srcRect/>
                      <a:stretch>
                        <a:fillRect/>
                      </a:stretch>
                    </p:blipFill>
                    <p:spPr bwMode="auto">
                      <a:xfrm>
                        <a:off x="209190" y="5028931"/>
                        <a:ext cx="3098800" cy="162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 name="TextBox 9"/>
          <p:cNvSpPr txBox="1"/>
          <p:nvPr/>
        </p:nvSpPr>
        <p:spPr>
          <a:xfrm>
            <a:off x="2484406" y="6142007"/>
            <a:ext cx="4114801" cy="584775"/>
          </a:xfrm>
          <a:prstGeom prst="rect">
            <a:avLst/>
          </a:prstGeom>
          <a:noFill/>
        </p:spPr>
        <p:txBody>
          <a:bodyPr wrap="square" rtlCol="0">
            <a:spAutoFit/>
          </a:bodyPr>
          <a:lstStyle/>
          <a:p>
            <a:r>
              <a:rPr lang="en-US" sz="1600" dirty="0" smtClean="0"/>
              <a:t>Flocculator must increase in volume by factor of 4.6 to reduce turbidity by factor of 10 </a:t>
            </a:r>
            <a:endParaRPr lang="en-US" sz="1600" dirty="0"/>
          </a:p>
        </p:txBody>
      </p:sp>
    </p:spTree>
    <p:extLst>
      <p:ext uri="{BB962C8B-B14F-4D97-AF65-F5344CB8AC3E}">
        <p14:creationId xmlns:p14="http://schemas.microsoft.com/office/powerpoint/2010/main" val="2711214273"/>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pC</a:t>
            </a:r>
            <a:r>
              <a:rPr lang="en-US" dirty="0" smtClean="0"/>
              <a:t>*: A dimensionless measure of removal efficiency</a:t>
            </a:r>
            <a:endParaRPr lang="en-US" dirty="0"/>
          </a:p>
        </p:txBody>
      </p:sp>
      <p:sp>
        <p:nvSpPr>
          <p:cNvPr id="3" name="Content Placeholder 2"/>
          <p:cNvSpPr>
            <a:spLocks noGrp="1"/>
          </p:cNvSpPr>
          <p:nvPr>
            <p:ph idx="1"/>
          </p:nvPr>
        </p:nvSpPr>
        <p:spPr/>
        <p:txBody>
          <a:bodyPr/>
          <a:lstStyle/>
          <a:p>
            <a:r>
              <a:rPr lang="en-US" dirty="0" smtClean="0"/>
              <a:t>Sloppy parlance… log removal</a:t>
            </a:r>
          </a:p>
          <a:p>
            <a:r>
              <a:rPr lang="en-US" dirty="0" smtClean="0"/>
              <a:t>What is the target effluent turbidity for a water treatment plant?</a:t>
            </a:r>
          </a:p>
          <a:p>
            <a:r>
              <a:rPr lang="en-US" dirty="0" smtClean="0"/>
              <a:t>What is </a:t>
            </a:r>
            <a:r>
              <a:rPr lang="en-US" dirty="0" err="1" smtClean="0"/>
              <a:t>pC</a:t>
            </a:r>
            <a:r>
              <a:rPr lang="en-US" dirty="0" smtClean="0"/>
              <a:t>* for a water treatment plant treating 300 NTU water?</a:t>
            </a:r>
          </a:p>
          <a:p>
            <a:pPr lvl="1"/>
            <a:r>
              <a:rPr lang="en-US" dirty="0" smtClean="0"/>
              <a:t>What is required effluent turbidity?</a:t>
            </a:r>
          </a:p>
          <a:p>
            <a:pPr lvl="1"/>
            <a:r>
              <a:rPr lang="en-US" dirty="0" smtClean="0"/>
              <a:t>How many orders of magnitude reduction?</a:t>
            </a:r>
          </a:p>
          <a:p>
            <a:endParaRPr lang="en-US" dirty="0"/>
          </a:p>
        </p:txBody>
      </p:sp>
      <p:sp>
        <p:nvSpPr>
          <p:cNvPr id="5" name="&quot;No&quot; Symbol 4"/>
          <p:cNvSpPr/>
          <p:nvPr/>
        </p:nvSpPr>
        <p:spPr bwMode="auto">
          <a:xfrm>
            <a:off x="4228123" y="1629333"/>
            <a:ext cx="2008554" cy="535559"/>
          </a:xfrm>
          <a:prstGeom prst="noSmoking">
            <a:avLst/>
          </a:prstGeom>
          <a:noFill/>
          <a:ln w="28575" cap="flat" cmpd="sng" algn="ctr">
            <a:solidFill>
              <a:schemeClr val="accent4"/>
            </a:solidFill>
            <a:prstDash val="solid"/>
            <a:round/>
            <a:headEnd type="none" w="lg" len="med"/>
            <a:tailEnd type="none" w="lg"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270925305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 can test the collision models with laboratory data</a:t>
            </a:r>
            <a:endParaRPr lang="en-US" dirty="0"/>
          </a:p>
        </p:txBody>
      </p:sp>
      <p:sp>
        <p:nvSpPr>
          <p:cNvPr id="3" name="Content Placeholder 2"/>
          <p:cNvSpPr>
            <a:spLocks noGrp="1"/>
          </p:cNvSpPr>
          <p:nvPr>
            <p:ph idx="1"/>
          </p:nvPr>
        </p:nvSpPr>
        <p:spPr>
          <a:xfrm>
            <a:off x="457200" y="3864634"/>
            <a:ext cx="8229600" cy="2261529"/>
          </a:xfrm>
        </p:spPr>
        <p:txBody>
          <a:bodyPr/>
          <a:lstStyle/>
          <a:p>
            <a:r>
              <a:rPr lang="en-US" dirty="0" smtClean="0"/>
              <a:t>Data will converge if we choose the right dimensionless grouping</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2798764541"/>
              </p:ext>
            </p:extLst>
          </p:nvPr>
        </p:nvGraphicFramePr>
        <p:xfrm>
          <a:off x="631885" y="2256557"/>
          <a:ext cx="2922588" cy="684212"/>
        </p:xfrm>
        <a:graphic>
          <a:graphicData uri="http://schemas.openxmlformats.org/presentationml/2006/ole">
            <mc:AlternateContent xmlns:mc="http://schemas.openxmlformats.org/markup-compatibility/2006">
              <mc:Choice xmlns:v="urn:schemas-microsoft-com:vml" Requires="v">
                <p:oleObj spid="_x0000_s2266741" name="Equation" r:id="rId3" imgW="3898800" imgH="914400" progId="Equation.DSMT4">
                  <p:embed/>
                </p:oleObj>
              </mc:Choice>
              <mc:Fallback>
                <p:oleObj name="Equation" r:id="rId3" imgW="3898800" imgH="914400" progId="Equation.DSMT4">
                  <p:embed/>
                  <p:pic>
                    <p:nvPicPr>
                      <p:cNvPr id="0" name="Object 27"/>
                      <p:cNvPicPr>
                        <a:picLocks noChangeAspect="1" noChangeArrowheads="1"/>
                      </p:cNvPicPr>
                      <p:nvPr/>
                    </p:nvPicPr>
                    <p:blipFill>
                      <a:blip r:embed="rId4"/>
                      <a:srcRect/>
                      <a:stretch>
                        <a:fillRect/>
                      </a:stretch>
                    </p:blipFill>
                    <p:spPr bwMode="auto">
                      <a:xfrm>
                        <a:off x="631885" y="2256557"/>
                        <a:ext cx="2922588" cy="684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2122300949"/>
              </p:ext>
            </p:extLst>
          </p:nvPr>
        </p:nvGraphicFramePr>
        <p:xfrm>
          <a:off x="4955756" y="2333595"/>
          <a:ext cx="2514600" cy="400050"/>
        </p:xfrm>
        <a:graphic>
          <a:graphicData uri="http://schemas.openxmlformats.org/presentationml/2006/ole">
            <mc:AlternateContent xmlns:mc="http://schemas.openxmlformats.org/markup-compatibility/2006">
              <mc:Choice xmlns:v="urn:schemas-microsoft-com:vml" Requires="v">
                <p:oleObj spid="_x0000_s2266742" name="Equation" r:id="rId5" imgW="3352680" imgH="533160" progId="Equation.DSMT4">
                  <p:embed/>
                </p:oleObj>
              </mc:Choice>
              <mc:Fallback>
                <p:oleObj name="Equation" r:id="rId5" imgW="3352680" imgH="533160" progId="Equation.DSMT4">
                  <p:embed/>
                  <p:pic>
                    <p:nvPicPr>
                      <p:cNvPr id="0" name="Object 16"/>
                      <p:cNvPicPr>
                        <a:picLocks noChangeAspect="1" noChangeArrowheads="1"/>
                      </p:cNvPicPr>
                      <p:nvPr/>
                    </p:nvPicPr>
                    <p:blipFill>
                      <a:blip r:embed="rId6"/>
                      <a:srcRect/>
                      <a:stretch>
                        <a:fillRect/>
                      </a:stretch>
                    </p:blipFill>
                    <p:spPr bwMode="auto">
                      <a:xfrm>
                        <a:off x="4955756" y="2333595"/>
                        <a:ext cx="2514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154457540"/>
              </p:ext>
            </p:extLst>
          </p:nvPr>
        </p:nvGraphicFramePr>
        <p:xfrm>
          <a:off x="1579563" y="1695450"/>
          <a:ext cx="1028700" cy="406400"/>
        </p:xfrm>
        <a:graphic>
          <a:graphicData uri="http://schemas.openxmlformats.org/presentationml/2006/ole">
            <mc:AlternateContent xmlns:mc="http://schemas.openxmlformats.org/markup-compatibility/2006">
              <mc:Choice xmlns:v="urn:schemas-microsoft-com:vml" Requires="v">
                <p:oleObj spid="_x0000_s2266743" name="Equation" r:id="rId7" imgW="1028520" imgH="406080" progId="Equation.DSMT4">
                  <p:embed/>
                </p:oleObj>
              </mc:Choice>
              <mc:Fallback>
                <p:oleObj name="Equation" r:id="rId7" imgW="1028520" imgH="406080" progId="Equation.DSMT4">
                  <p:embed/>
                  <p:pic>
                    <p:nvPicPr>
                      <p:cNvPr id="0" name="Object 7"/>
                      <p:cNvPicPr>
                        <a:picLocks noChangeAspect="1" noChangeArrowheads="1"/>
                      </p:cNvPicPr>
                      <p:nvPr/>
                    </p:nvPicPr>
                    <p:blipFill>
                      <a:blip r:embed="rId8"/>
                      <a:srcRect/>
                      <a:stretch>
                        <a:fillRect/>
                      </a:stretch>
                    </p:blipFill>
                    <p:spPr bwMode="auto">
                      <a:xfrm>
                        <a:off x="1579563" y="1695450"/>
                        <a:ext cx="1028700" cy="4064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lg" len="me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4142257507"/>
              </p:ext>
            </p:extLst>
          </p:nvPr>
        </p:nvGraphicFramePr>
        <p:xfrm>
          <a:off x="5626100" y="1709738"/>
          <a:ext cx="1104900" cy="406400"/>
        </p:xfrm>
        <a:graphic>
          <a:graphicData uri="http://schemas.openxmlformats.org/presentationml/2006/ole">
            <mc:AlternateContent xmlns:mc="http://schemas.openxmlformats.org/markup-compatibility/2006">
              <mc:Choice xmlns:v="urn:schemas-microsoft-com:vml" Requires="v">
                <p:oleObj spid="_x0000_s2266744" name="Equation" r:id="rId9" imgW="1104840" imgH="406080" progId="Equation.DSMT4">
                  <p:embed/>
                </p:oleObj>
              </mc:Choice>
              <mc:Fallback>
                <p:oleObj name="Equation" r:id="rId9" imgW="1104840" imgH="406080" progId="Equation.DSMT4">
                  <p:embed/>
                  <p:pic>
                    <p:nvPicPr>
                      <p:cNvPr id="0" name="Object 35"/>
                      <p:cNvPicPr>
                        <a:picLocks noChangeAspect="1" noChangeArrowheads="1"/>
                      </p:cNvPicPr>
                      <p:nvPr/>
                    </p:nvPicPr>
                    <p:blipFill>
                      <a:blip r:embed="rId10"/>
                      <a:srcRect/>
                      <a:stretch>
                        <a:fillRect/>
                      </a:stretch>
                    </p:blipFill>
                    <p:spPr bwMode="auto">
                      <a:xfrm>
                        <a:off x="5626100" y="1709738"/>
                        <a:ext cx="1104900" cy="4064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lg" len="me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 name="Object 10">
            <a:hlinkClick r:id="" action="ppaction://ole?verb=0"/>
          </p:cNvPr>
          <p:cNvGraphicFramePr>
            <a:graphicFrameLocks/>
          </p:cNvGraphicFramePr>
          <p:nvPr>
            <p:extLst>
              <p:ext uri="{D42A27DB-BD31-4B8C-83A1-F6EECF244321}">
                <p14:modId xmlns:p14="http://schemas.microsoft.com/office/powerpoint/2010/main" val="3987118300"/>
              </p:ext>
            </p:extLst>
          </p:nvPr>
        </p:nvGraphicFramePr>
        <p:xfrm>
          <a:off x="8044851" y="3024009"/>
          <a:ext cx="1016000" cy="893762"/>
        </p:xfrm>
        <a:graphic>
          <a:graphicData uri="http://schemas.openxmlformats.org/presentationml/2006/ole">
            <mc:AlternateContent xmlns:mc="http://schemas.openxmlformats.org/markup-compatibility/2006">
              <mc:Choice xmlns:v="urn:schemas-microsoft-com:vml" Requires="v">
                <p:oleObj spid="_x0000_s2266745" name="Equation" r:id="rId11" imgW="1015920" imgH="888840" progId="Equation.DSMT4">
                  <p:embed/>
                </p:oleObj>
              </mc:Choice>
              <mc:Fallback>
                <p:oleObj name="Equation" r:id="rId11" imgW="1015920" imgH="888840" progId="Equation.DSMT4">
                  <p:embed/>
                  <p:pic>
                    <p:nvPicPr>
                      <p:cNvPr id="0" name="Object 14"/>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044851" y="3024009"/>
                        <a:ext cx="1016000" cy="893762"/>
                      </a:xfrm>
                      <a:prstGeom prst="rect">
                        <a:avLst/>
                      </a:prstGeom>
                      <a:noFill/>
                      <a:ln>
                        <a:noFill/>
                      </a:ln>
                    </p:spPr>
                  </p:pic>
                </p:oleObj>
              </mc:Fallback>
            </mc:AlternateContent>
          </a:graphicData>
        </a:graphic>
      </p:graphicFrame>
      <p:graphicFrame>
        <p:nvGraphicFramePr>
          <p:cNvPr id="12" name="Object 11"/>
          <p:cNvGraphicFramePr>
            <a:graphicFrameLocks noChangeAspect="1"/>
          </p:cNvGraphicFramePr>
          <p:nvPr>
            <p:extLst>
              <p:ext uri="{D42A27DB-BD31-4B8C-83A1-F6EECF244321}">
                <p14:modId xmlns:p14="http://schemas.microsoft.com/office/powerpoint/2010/main" val="563449958"/>
              </p:ext>
            </p:extLst>
          </p:nvPr>
        </p:nvGraphicFramePr>
        <p:xfrm>
          <a:off x="4945063" y="3170238"/>
          <a:ext cx="2466975" cy="685800"/>
        </p:xfrm>
        <a:graphic>
          <a:graphicData uri="http://schemas.openxmlformats.org/presentationml/2006/ole">
            <mc:AlternateContent xmlns:mc="http://schemas.openxmlformats.org/markup-compatibility/2006">
              <mc:Choice xmlns:v="urn:schemas-microsoft-com:vml" Requires="v">
                <p:oleObj spid="_x0000_s2266746" name="Equation" r:id="rId13" imgW="3288960" imgH="914400" progId="Equation.DSMT4">
                  <p:embed/>
                </p:oleObj>
              </mc:Choice>
              <mc:Fallback>
                <p:oleObj name="Equation" r:id="rId13" imgW="3288960" imgH="914400" progId="Equation.DSMT4">
                  <p:embed/>
                  <p:pic>
                    <p:nvPicPr>
                      <p:cNvPr id="0" name=""/>
                      <p:cNvPicPr>
                        <a:picLocks noChangeAspect="1" noChangeArrowheads="1"/>
                      </p:cNvPicPr>
                      <p:nvPr/>
                    </p:nvPicPr>
                    <p:blipFill>
                      <a:blip r:embed="rId14"/>
                      <a:srcRect/>
                      <a:stretch>
                        <a:fillRect/>
                      </a:stretch>
                    </p:blipFill>
                    <p:spPr bwMode="auto">
                      <a:xfrm>
                        <a:off x="4945063" y="3170238"/>
                        <a:ext cx="246697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 name="Object 12"/>
          <p:cNvGraphicFramePr>
            <a:graphicFrameLocks noChangeAspect="1"/>
          </p:cNvGraphicFramePr>
          <p:nvPr>
            <p:extLst>
              <p:ext uri="{D42A27DB-BD31-4B8C-83A1-F6EECF244321}">
                <p14:modId xmlns:p14="http://schemas.microsoft.com/office/powerpoint/2010/main" val="3434104919"/>
              </p:ext>
            </p:extLst>
          </p:nvPr>
        </p:nvGraphicFramePr>
        <p:xfrm>
          <a:off x="679511" y="3219450"/>
          <a:ext cx="2827337" cy="684213"/>
        </p:xfrm>
        <a:graphic>
          <a:graphicData uri="http://schemas.openxmlformats.org/presentationml/2006/ole">
            <mc:AlternateContent xmlns:mc="http://schemas.openxmlformats.org/markup-compatibility/2006">
              <mc:Choice xmlns:v="urn:schemas-microsoft-com:vml" Requires="v">
                <p:oleObj spid="_x0000_s2266747" name="Equation" r:id="rId15" imgW="3771720" imgH="914400" progId="Equation.DSMT4">
                  <p:embed/>
                </p:oleObj>
              </mc:Choice>
              <mc:Fallback>
                <p:oleObj name="Equation" r:id="rId15" imgW="3771720" imgH="914400" progId="Equation.DSMT4">
                  <p:embed/>
                  <p:pic>
                    <p:nvPicPr>
                      <p:cNvPr id="0" name=""/>
                      <p:cNvPicPr>
                        <a:picLocks noChangeAspect="1" noChangeArrowheads="1"/>
                      </p:cNvPicPr>
                      <p:nvPr/>
                    </p:nvPicPr>
                    <p:blipFill>
                      <a:blip r:embed="rId16"/>
                      <a:srcRect/>
                      <a:stretch>
                        <a:fillRect/>
                      </a:stretch>
                    </p:blipFill>
                    <p:spPr bwMode="auto">
                      <a:xfrm>
                        <a:off x="679511" y="3219450"/>
                        <a:ext cx="2827337" cy="684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 name="Object 13"/>
          <p:cNvGraphicFramePr>
            <a:graphicFrameLocks noChangeAspect="1"/>
          </p:cNvGraphicFramePr>
          <p:nvPr>
            <p:extLst>
              <p:ext uri="{D42A27DB-BD31-4B8C-83A1-F6EECF244321}">
                <p14:modId xmlns:p14="http://schemas.microsoft.com/office/powerpoint/2010/main" val="3436886591"/>
              </p:ext>
            </p:extLst>
          </p:nvPr>
        </p:nvGraphicFramePr>
        <p:xfrm>
          <a:off x="1209674" y="4873484"/>
          <a:ext cx="1768475" cy="684212"/>
        </p:xfrm>
        <a:graphic>
          <a:graphicData uri="http://schemas.openxmlformats.org/presentationml/2006/ole">
            <mc:AlternateContent xmlns:mc="http://schemas.openxmlformats.org/markup-compatibility/2006">
              <mc:Choice xmlns:v="urn:schemas-microsoft-com:vml" Requires="v">
                <p:oleObj spid="_x0000_s2266748" name="Equation" r:id="rId17" imgW="2361960" imgH="914400" progId="Equation.DSMT4">
                  <p:embed/>
                </p:oleObj>
              </mc:Choice>
              <mc:Fallback>
                <p:oleObj name="Equation" r:id="rId17" imgW="2361960" imgH="914400" progId="Equation.DSMT4">
                  <p:embed/>
                  <p:pic>
                    <p:nvPicPr>
                      <p:cNvPr id="0" name=""/>
                      <p:cNvPicPr>
                        <a:picLocks noChangeAspect="1" noChangeArrowheads="1"/>
                      </p:cNvPicPr>
                      <p:nvPr/>
                    </p:nvPicPr>
                    <p:blipFill>
                      <a:blip r:embed="rId18"/>
                      <a:srcRect/>
                      <a:stretch>
                        <a:fillRect/>
                      </a:stretch>
                    </p:blipFill>
                    <p:spPr bwMode="auto">
                      <a:xfrm>
                        <a:off x="1209674" y="4873484"/>
                        <a:ext cx="1768475" cy="684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 name="Object 14"/>
          <p:cNvGraphicFramePr>
            <a:graphicFrameLocks noChangeAspect="1"/>
          </p:cNvGraphicFramePr>
          <p:nvPr>
            <p:extLst>
              <p:ext uri="{D42A27DB-BD31-4B8C-83A1-F6EECF244321}">
                <p14:modId xmlns:p14="http://schemas.microsoft.com/office/powerpoint/2010/main" val="2188456966"/>
              </p:ext>
            </p:extLst>
          </p:nvPr>
        </p:nvGraphicFramePr>
        <p:xfrm>
          <a:off x="5318605" y="4849403"/>
          <a:ext cx="1771650" cy="685800"/>
        </p:xfrm>
        <a:graphic>
          <a:graphicData uri="http://schemas.openxmlformats.org/presentationml/2006/ole">
            <mc:AlternateContent xmlns:mc="http://schemas.openxmlformats.org/markup-compatibility/2006">
              <mc:Choice xmlns:v="urn:schemas-microsoft-com:vml" Requires="v">
                <p:oleObj spid="_x0000_s2266749" name="Equation" r:id="rId19" imgW="2361960" imgH="914400" progId="Equation.DSMT4">
                  <p:embed/>
                </p:oleObj>
              </mc:Choice>
              <mc:Fallback>
                <p:oleObj name="Equation" r:id="rId19" imgW="2361960" imgH="914400" progId="Equation.DSMT4">
                  <p:embed/>
                  <p:pic>
                    <p:nvPicPr>
                      <p:cNvPr id="0" name=""/>
                      <p:cNvPicPr>
                        <a:picLocks noChangeAspect="1" noChangeArrowheads="1"/>
                      </p:cNvPicPr>
                      <p:nvPr/>
                    </p:nvPicPr>
                    <p:blipFill>
                      <a:blip r:embed="rId20"/>
                      <a:srcRect/>
                      <a:stretch>
                        <a:fillRect/>
                      </a:stretch>
                    </p:blipFill>
                    <p:spPr bwMode="auto">
                      <a:xfrm>
                        <a:off x="5318605" y="4849403"/>
                        <a:ext cx="177165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 name="Object 16"/>
          <p:cNvGraphicFramePr>
            <a:graphicFrameLocks noChangeAspect="1"/>
          </p:cNvGraphicFramePr>
          <p:nvPr>
            <p:extLst>
              <p:ext uri="{D42A27DB-BD31-4B8C-83A1-F6EECF244321}">
                <p14:modId xmlns:p14="http://schemas.microsoft.com/office/powerpoint/2010/main" val="1048774035"/>
              </p:ext>
            </p:extLst>
          </p:nvPr>
        </p:nvGraphicFramePr>
        <p:xfrm>
          <a:off x="1961581" y="5783093"/>
          <a:ext cx="722312" cy="636587"/>
        </p:xfrm>
        <a:graphic>
          <a:graphicData uri="http://schemas.openxmlformats.org/presentationml/2006/ole">
            <mc:AlternateContent xmlns:mc="http://schemas.openxmlformats.org/markup-compatibility/2006">
              <mc:Choice xmlns:v="urn:schemas-microsoft-com:vml" Requires="v">
                <p:oleObj spid="_x0000_s2266750" name="Equation" r:id="rId21" imgW="965160" imgH="850680" progId="Equation.DSMT4">
                  <p:embed/>
                </p:oleObj>
              </mc:Choice>
              <mc:Fallback>
                <p:oleObj name="Equation" r:id="rId21" imgW="965160" imgH="850680" progId="Equation.DSMT4">
                  <p:embed/>
                  <p:pic>
                    <p:nvPicPr>
                      <p:cNvPr id="0" name=""/>
                      <p:cNvPicPr>
                        <a:picLocks noChangeAspect="1" noChangeArrowheads="1"/>
                      </p:cNvPicPr>
                      <p:nvPr/>
                    </p:nvPicPr>
                    <p:blipFill>
                      <a:blip r:embed="rId22"/>
                      <a:srcRect/>
                      <a:stretch>
                        <a:fillRect/>
                      </a:stretch>
                    </p:blipFill>
                    <p:spPr bwMode="auto">
                      <a:xfrm>
                        <a:off x="1961581" y="5783093"/>
                        <a:ext cx="722312" cy="636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 name="Object 17"/>
          <p:cNvGraphicFramePr>
            <a:graphicFrameLocks noChangeAspect="1"/>
          </p:cNvGraphicFramePr>
          <p:nvPr>
            <p:extLst>
              <p:ext uri="{D42A27DB-BD31-4B8C-83A1-F6EECF244321}">
                <p14:modId xmlns:p14="http://schemas.microsoft.com/office/powerpoint/2010/main" val="4220275703"/>
              </p:ext>
            </p:extLst>
          </p:nvPr>
        </p:nvGraphicFramePr>
        <p:xfrm>
          <a:off x="6210810" y="5768057"/>
          <a:ext cx="723900" cy="638175"/>
        </p:xfrm>
        <a:graphic>
          <a:graphicData uri="http://schemas.openxmlformats.org/presentationml/2006/ole">
            <mc:AlternateContent xmlns:mc="http://schemas.openxmlformats.org/markup-compatibility/2006">
              <mc:Choice xmlns:v="urn:schemas-microsoft-com:vml" Requires="v">
                <p:oleObj spid="_x0000_s2266751" name="Equation" r:id="rId23" imgW="965160" imgH="850680" progId="Equation.DSMT4">
                  <p:embed/>
                </p:oleObj>
              </mc:Choice>
              <mc:Fallback>
                <p:oleObj name="Equation" r:id="rId23" imgW="965160" imgH="850680" progId="Equation.DSMT4">
                  <p:embed/>
                  <p:pic>
                    <p:nvPicPr>
                      <p:cNvPr id="0" name=""/>
                      <p:cNvPicPr>
                        <a:picLocks noChangeAspect="1" noChangeArrowheads="1"/>
                      </p:cNvPicPr>
                      <p:nvPr/>
                    </p:nvPicPr>
                    <p:blipFill>
                      <a:blip r:embed="rId24"/>
                      <a:srcRect/>
                      <a:stretch>
                        <a:fillRect/>
                      </a:stretch>
                    </p:blipFill>
                    <p:spPr bwMode="auto">
                      <a:xfrm>
                        <a:off x="6210810" y="5768057"/>
                        <a:ext cx="723900"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TextBox 7"/>
          <p:cNvSpPr txBox="1"/>
          <p:nvPr/>
        </p:nvSpPr>
        <p:spPr>
          <a:xfrm>
            <a:off x="241540" y="6262777"/>
            <a:ext cx="8634095" cy="523220"/>
          </a:xfrm>
          <a:prstGeom prst="rect">
            <a:avLst/>
          </a:prstGeom>
          <a:noFill/>
        </p:spPr>
        <p:txBody>
          <a:bodyPr wrap="none" rtlCol="0">
            <a:spAutoFit/>
          </a:bodyPr>
          <a:lstStyle/>
          <a:p>
            <a:r>
              <a:rPr lang="en-US" dirty="0" smtClean="0"/>
              <a:t>Plot performance as a function of this dimensionless group</a:t>
            </a:r>
            <a:endParaRPr lang="en-US" dirty="0"/>
          </a:p>
        </p:txBody>
      </p:sp>
    </p:spTree>
    <p:extLst>
      <p:ext uri="{BB962C8B-B14F-4D97-AF65-F5344CB8AC3E}">
        <p14:creationId xmlns:p14="http://schemas.microsoft.com/office/powerpoint/2010/main" val="3862261891"/>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Capturing the mean behavior</a:t>
            </a:r>
            <a:endParaRPr lang="en-US" dirty="0"/>
          </a:p>
        </p:txBody>
      </p:sp>
      <p:sp>
        <p:nvSpPr>
          <p:cNvPr id="3" name="Content Placeholder 2"/>
          <p:cNvSpPr>
            <a:spLocks noGrp="1"/>
          </p:cNvSpPr>
          <p:nvPr>
            <p:ph idx="1"/>
          </p:nvPr>
        </p:nvSpPr>
        <p:spPr/>
        <p:txBody>
          <a:bodyPr/>
          <a:lstStyle/>
          <a:p>
            <a:r>
              <a:rPr lang="en-US" dirty="0" smtClean="0"/>
              <a:t>The floc size distribution of the suspension entering the floc blanket is determined by the velocity gradient in the flocculator</a:t>
            </a:r>
          </a:p>
          <a:p>
            <a:r>
              <a:rPr lang="en-US" dirty="0" smtClean="0"/>
              <a:t>These flocs grow to the size set by the velocity gradient in the floc blanket</a:t>
            </a:r>
          </a:p>
          <a:p>
            <a:r>
              <a:rPr lang="en-US" dirty="0" smtClean="0"/>
              <a:t>The concentration of actively growing flocs in the floc blanket is set by the constraint that it must be sufficient to provide the collisions needed to transform the flocculator flocs into floc blanket flocs</a:t>
            </a:r>
            <a:endParaRPr lang="en-US" dirty="0"/>
          </a:p>
        </p:txBody>
      </p:sp>
    </p:spTree>
    <p:extLst>
      <p:ext uri="{BB962C8B-B14F-4D97-AF65-F5344CB8AC3E}">
        <p14:creationId xmlns:p14="http://schemas.microsoft.com/office/powerpoint/2010/main" val="1610541393"/>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6577" y="304800"/>
            <a:ext cx="6522181" cy="1143000"/>
          </a:xfrm>
        </p:spPr>
        <p:txBody>
          <a:bodyPr/>
          <a:lstStyle/>
          <a:p>
            <a:r>
              <a:rPr lang="en-US" sz="3200" dirty="0" smtClean="0"/>
              <a:t>Coiled Tube </a:t>
            </a:r>
            <a:r>
              <a:rPr lang="en-US" sz="3200" b="1" u="sng" dirty="0" smtClean="0"/>
              <a:t>F</a:t>
            </a:r>
            <a:r>
              <a:rPr lang="en-US" sz="3200" dirty="0" smtClean="0"/>
              <a:t>locculation </a:t>
            </a:r>
            <a:r>
              <a:rPr lang="en-US" sz="3200" b="1" u="sng" dirty="0" smtClean="0"/>
              <a:t>Re</a:t>
            </a:r>
            <a:r>
              <a:rPr lang="en-US" sz="3200" dirty="0" smtClean="0"/>
              <a:t>sidual </a:t>
            </a:r>
            <a:r>
              <a:rPr lang="en-US" sz="3200" b="1" u="sng" dirty="0" smtClean="0"/>
              <a:t>T</a:t>
            </a:r>
            <a:r>
              <a:rPr lang="en-US" sz="3200" dirty="0" smtClean="0"/>
              <a:t>urbidity </a:t>
            </a:r>
            <a:r>
              <a:rPr lang="en-US" sz="3200" b="1" u="sng" dirty="0" smtClean="0"/>
              <a:t>A</a:t>
            </a:r>
            <a:r>
              <a:rPr lang="en-US" sz="3200" dirty="0" smtClean="0"/>
              <a:t>nalyzer</a:t>
            </a:r>
            <a:endParaRPr lang="en-US" sz="3200" dirty="0"/>
          </a:p>
        </p:txBody>
      </p:sp>
      <p:pic>
        <p:nvPicPr>
          <p:cNvPr id="112641" name="Picture 1" descr="C:\Users\kas444\Dropbox\Dissertation\Figures\RTvsDoseBoth.tif"/>
          <p:cNvPicPr>
            <a:picLocks noChangeAspect="1" noChangeArrowheads="1"/>
          </p:cNvPicPr>
          <p:nvPr/>
        </p:nvPicPr>
        <p:blipFill>
          <a:blip r:embed="rId3" cstate="print"/>
          <a:srcRect/>
          <a:stretch>
            <a:fillRect/>
          </a:stretch>
        </p:blipFill>
        <p:spPr bwMode="auto">
          <a:xfrm>
            <a:off x="685800" y="1493332"/>
            <a:ext cx="7924800" cy="5364668"/>
          </a:xfrm>
          <a:prstGeom prst="rect">
            <a:avLst/>
          </a:prstGeom>
          <a:noFill/>
        </p:spPr>
      </p:pic>
      <p:sp>
        <p:nvSpPr>
          <p:cNvPr id="4" name="TextBox 3"/>
          <p:cNvSpPr txBox="1"/>
          <p:nvPr/>
        </p:nvSpPr>
        <p:spPr>
          <a:xfrm>
            <a:off x="7010400" y="6096000"/>
            <a:ext cx="1981200" cy="584775"/>
          </a:xfrm>
          <a:prstGeom prst="rect">
            <a:avLst/>
          </a:prstGeom>
          <a:noFill/>
        </p:spPr>
        <p:txBody>
          <a:bodyPr wrap="square" rtlCol="0">
            <a:spAutoFit/>
          </a:bodyPr>
          <a:lstStyle/>
          <a:p>
            <a:r>
              <a:rPr lang="en-US" sz="1600" dirty="0" smtClean="0">
                <a:latin typeface="+mn-lt"/>
              </a:rPr>
              <a:t>Dr. Karen </a:t>
            </a:r>
            <a:r>
              <a:rPr lang="en-US" sz="1600" dirty="0" err="1" smtClean="0">
                <a:latin typeface="+mn-lt"/>
              </a:rPr>
              <a:t>Swetland</a:t>
            </a:r>
            <a:r>
              <a:rPr lang="en-US" sz="1600" dirty="0" smtClean="0">
                <a:latin typeface="+mn-lt"/>
              </a:rPr>
              <a:t>  Dissertation research</a:t>
            </a:r>
          </a:p>
        </p:txBody>
      </p:sp>
      <p:pic>
        <p:nvPicPr>
          <p:cNvPr id="5" name="Picture 2" descr="M:\AguaClara Team Folders\Research and Development\LabFlocTeam\Spring 2010\Wiki\pictures apparatus\whole_setup.jpg"/>
          <p:cNvPicPr>
            <a:picLocks noChangeAspect="1" noChangeArrowheads="1"/>
          </p:cNvPicPr>
          <p:nvPr/>
        </p:nvPicPr>
        <p:blipFill>
          <a:blip r:embed="rId4" cstate="print"/>
          <a:srcRect/>
          <a:stretch>
            <a:fillRect/>
          </a:stretch>
        </p:blipFill>
        <p:spPr bwMode="auto">
          <a:xfrm>
            <a:off x="7350640" y="1"/>
            <a:ext cx="1793360" cy="1345720"/>
          </a:xfrm>
          <a:prstGeom prst="rect">
            <a:avLst/>
          </a:prstGeom>
          <a:noFill/>
        </p:spPr>
      </p:pic>
    </p:spTree>
    <p:extLst>
      <p:ext uri="{BB962C8B-B14F-4D97-AF65-F5344CB8AC3E}">
        <p14:creationId xmlns:p14="http://schemas.microsoft.com/office/powerpoint/2010/main" val="2566057309"/>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dirty="0" smtClean="0"/>
              <a:t>Diameter Scaling</a:t>
            </a:r>
            <a:endParaRPr lang="en-US" dirty="0"/>
          </a:p>
        </p:txBody>
      </p: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6790" y="1741099"/>
            <a:ext cx="6162675" cy="4819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a14="http://schemas.microsoft.com/office/drawing/2010/main">
        <mc:Choice Requires="a14">
          <p:sp>
            <p:nvSpPr>
              <p:cNvPr id="4" name="TextBox 3"/>
              <p:cNvSpPr txBox="1"/>
              <p:nvPr/>
            </p:nvSpPr>
            <p:spPr>
              <a:xfrm>
                <a:off x="6909760" y="1920817"/>
                <a:ext cx="1844615" cy="107285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a:rPr>
                        <m:t>𝑘</m:t>
                      </m:r>
                      <m:r>
                        <a:rPr lang="en-US" sz="2000" b="0" i="1" smtClean="0">
                          <a:latin typeface="Cambria Math"/>
                        </a:rPr>
                        <m:t>=1</m:t>
                      </m:r>
                    </m:oMath>
                  </m:oMathPara>
                </a14:m>
                <a:endParaRPr lang="en-US" sz="2000" b="0" i="1" dirty="0" smtClean="0">
                  <a:latin typeface="Cambria Math"/>
                </a:endParaRPr>
              </a:p>
              <a:p>
                <a:pPr/>
                <a14:m>
                  <m:oMathPara xmlns:m="http://schemas.openxmlformats.org/officeDocument/2006/math">
                    <m:oMathParaPr>
                      <m:jc m:val="centerGroup"/>
                    </m:oMathParaPr>
                    <m:oMath xmlns:m="http://schemas.openxmlformats.org/officeDocument/2006/math">
                      <m:sSub>
                        <m:sSubPr>
                          <m:ctrlPr>
                            <a:rPr lang="en-US" sz="2000" b="0" i="1" smtClean="0">
                              <a:latin typeface="Cambria Math"/>
                            </a:rPr>
                          </m:ctrlPr>
                        </m:sSubPr>
                        <m:e>
                          <m:r>
                            <a:rPr lang="en-US" sz="2000" b="0" i="1" smtClean="0">
                              <a:latin typeface="Cambria Math"/>
                            </a:rPr>
                            <m:t>𝐷</m:t>
                          </m:r>
                        </m:e>
                        <m:sub>
                          <m:r>
                            <m:rPr>
                              <m:sty m:val="p"/>
                            </m:rPr>
                            <a:rPr lang="en-US" sz="2000" b="0" i="0" smtClean="0">
                              <a:latin typeface="Cambria Math"/>
                            </a:rPr>
                            <m:t>Clay</m:t>
                          </m:r>
                        </m:sub>
                      </m:sSub>
                      <m:r>
                        <a:rPr lang="en-US" sz="2000" b="0" i="0" smtClean="0">
                          <a:latin typeface="Cambria Math"/>
                        </a:rPr>
                        <m:t>=7 </m:t>
                      </m:r>
                      <m:r>
                        <m:rPr>
                          <m:sty m:val="p"/>
                        </m:rPr>
                        <a:rPr lang="en-US" sz="2000" b="0" i="0" smtClean="0">
                          <a:latin typeface="Cambria Math"/>
                        </a:rPr>
                        <m:t>μm</m:t>
                      </m:r>
                    </m:oMath>
                  </m:oMathPara>
                </a14:m>
                <a:endParaRPr lang="en-US" sz="2000" b="0" dirty="0" smtClean="0"/>
              </a:p>
              <a:p>
                <a:pPr/>
                <a14:m>
                  <m:oMathPara xmlns:m="http://schemas.openxmlformats.org/officeDocument/2006/math">
                    <m:oMathParaPr>
                      <m:jc m:val="centerGroup"/>
                    </m:oMathParaPr>
                    <m:oMath xmlns:m="http://schemas.openxmlformats.org/officeDocument/2006/math">
                      <m:sSub>
                        <m:sSubPr>
                          <m:ctrlPr>
                            <a:rPr lang="en-US" sz="2000" b="0" i="1" smtClean="0">
                              <a:latin typeface="Cambria Math"/>
                            </a:rPr>
                          </m:ctrlPr>
                        </m:sSubPr>
                        <m:e>
                          <m:r>
                            <a:rPr lang="en-US" sz="2000" b="0" i="1" smtClean="0">
                              <a:latin typeface="Cambria Math"/>
                            </a:rPr>
                            <m:t>𝐷</m:t>
                          </m:r>
                        </m:e>
                        <m:sub>
                          <m:r>
                            <m:rPr>
                              <m:sty m:val="p"/>
                            </m:rPr>
                            <a:rPr lang="en-US" sz="2000" b="0" i="0" smtClean="0">
                              <a:latin typeface="Cambria Math"/>
                            </a:rPr>
                            <m:t>Coag</m:t>
                          </m:r>
                        </m:sub>
                      </m:sSub>
                      <m:r>
                        <a:rPr lang="en-US" sz="2000" b="0" i="0" smtClean="0">
                          <a:latin typeface="Cambria Math"/>
                        </a:rPr>
                        <m:t>=20 </m:t>
                      </m:r>
                      <m:r>
                        <m:rPr>
                          <m:sty m:val="p"/>
                        </m:rPr>
                        <a:rPr lang="en-US" sz="2000" b="0" i="0" smtClean="0">
                          <a:latin typeface="Cambria Math"/>
                        </a:rPr>
                        <m:t>nm</m:t>
                      </m:r>
                    </m:oMath>
                  </m:oMathPara>
                </a14:m>
                <a:endParaRPr lang="en-US" sz="2000" dirty="0"/>
              </a:p>
            </p:txBody>
          </p:sp>
        </mc:Choice>
        <mc:Fallback xmlns="">
          <p:sp>
            <p:nvSpPr>
              <p:cNvPr id="4" name="TextBox 3"/>
              <p:cNvSpPr txBox="1">
                <a:spLocks noRot="1" noChangeAspect="1" noMove="1" noResize="1" noEditPoints="1" noAdjustHandles="1" noChangeArrowheads="1" noChangeShapeType="1" noTextEdit="1"/>
              </p:cNvSpPr>
              <p:nvPr/>
            </p:nvSpPr>
            <p:spPr>
              <a:xfrm>
                <a:off x="6909760" y="1920817"/>
                <a:ext cx="1844615" cy="1072858"/>
              </a:xfrm>
              <a:prstGeom prst="rect">
                <a:avLst/>
              </a:prstGeom>
              <a:blipFill rotWithShape="1">
                <a:blip r:embed="rId5"/>
                <a:stretch>
                  <a:fillRect b="-3409"/>
                </a:stretch>
              </a:blipFill>
            </p:spPr>
            <p:txBody>
              <a:bodyPr/>
              <a:lstStyle/>
              <a:p>
                <a:r>
                  <a:rPr lang="en-US">
                    <a:noFill/>
                  </a:rPr>
                  <a:t> </a:t>
                </a:r>
              </a:p>
            </p:txBody>
          </p:sp>
        </mc:Fallback>
      </mc:AlternateContent>
      <p:graphicFrame>
        <p:nvGraphicFramePr>
          <p:cNvPr id="3" name="Object 2"/>
          <p:cNvGraphicFramePr>
            <a:graphicFrameLocks noChangeAspect="1"/>
          </p:cNvGraphicFramePr>
          <p:nvPr>
            <p:extLst>
              <p:ext uri="{D42A27DB-BD31-4B8C-83A1-F6EECF244321}">
                <p14:modId xmlns:p14="http://schemas.microsoft.com/office/powerpoint/2010/main" val="2902306137"/>
              </p:ext>
            </p:extLst>
          </p:nvPr>
        </p:nvGraphicFramePr>
        <p:xfrm>
          <a:off x="3252159" y="6147879"/>
          <a:ext cx="723900" cy="638175"/>
        </p:xfrm>
        <a:graphic>
          <a:graphicData uri="http://schemas.openxmlformats.org/presentationml/2006/ole">
            <mc:AlternateContent xmlns:mc="http://schemas.openxmlformats.org/markup-compatibility/2006">
              <mc:Choice xmlns:v="urn:schemas-microsoft-com:vml" Requires="v">
                <p:oleObj spid="_x0000_s2268270" name="Equation" r:id="rId6" imgW="965160" imgH="850680" progId="Equation.DSMT4">
                  <p:embed/>
                </p:oleObj>
              </mc:Choice>
              <mc:Fallback>
                <p:oleObj name="Equation" r:id="rId6" imgW="965160" imgH="850680" progId="Equation.DSMT4">
                  <p:embed/>
                  <p:pic>
                    <p:nvPicPr>
                      <p:cNvPr id="0" name="Object 1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52159" y="6147879"/>
                        <a:ext cx="723900" cy="638175"/>
                      </a:xfrm>
                      <a:prstGeom prst="rect">
                        <a:avLst/>
                      </a:prstGeom>
                      <a:solidFill>
                        <a:schemeClr val="bg1"/>
                      </a:solidFill>
                      <a:ln>
                        <a:noFill/>
                      </a:ln>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1583691107"/>
              </p:ext>
            </p:extLst>
          </p:nvPr>
        </p:nvGraphicFramePr>
        <p:xfrm>
          <a:off x="3978275" y="1001713"/>
          <a:ext cx="1104900" cy="406400"/>
        </p:xfrm>
        <a:graphic>
          <a:graphicData uri="http://schemas.openxmlformats.org/presentationml/2006/ole">
            <mc:AlternateContent xmlns:mc="http://schemas.openxmlformats.org/markup-compatibility/2006">
              <mc:Choice xmlns:v="urn:schemas-microsoft-com:vml" Requires="v">
                <p:oleObj spid="_x0000_s2268271" name="Equation" r:id="rId8" imgW="1104840" imgH="406080" progId="Equation.DSMT4">
                  <p:embed/>
                </p:oleObj>
              </mc:Choice>
              <mc:Fallback>
                <p:oleObj name="Equation" r:id="rId8" imgW="1104840" imgH="406080" progId="Equation.DSMT4">
                  <p:embed/>
                  <p:pic>
                    <p:nvPicPr>
                      <p:cNvPr id="0" name="Object 6"/>
                      <p:cNvPicPr>
                        <a:picLocks noChangeAspect="1" noChangeArrowheads="1"/>
                      </p:cNvPicPr>
                      <p:nvPr/>
                    </p:nvPicPr>
                    <p:blipFill>
                      <a:blip r:embed="rId9"/>
                      <a:srcRect/>
                      <a:stretch>
                        <a:fillRect/>
                      </a:stretch>
                    </p:blipFill>
                    <p:spPr bwMode="auto">
                      <a:xfrm>
                        <a:off x="3978275" y="1001713"/>
                        <a:ext cx="1104900" cy="4064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lg" len="me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930034370"/>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dirty="0" smtClean="0"/>
              <a:t>Separation Distance Scaling</a:t>
            </a:r>
            <a:endParaRPr lang="en-US" dirty="0"/>
          </a:p>
        </p:txBody>
      </p:sp>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5172" y="1524000"/>
            <a:ext cx="6124575" cy="4819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a14="http://schemas.microsoft.com/office/drawing/2010/main">
        <mc:Choice Requires="a14">
          <p:sp>
            <p:nvSpPr>
              <p:cNvPr id="4" name="TextBox 3"/>
              <p:cNvSpPr txBox="1"/>
              <p:nvPr/>
            </p:nvSpPr>
            <p:spPr>
              <a:xfrm>
                <a:off x="6974457" y="1782792"/>
                <a:ext cx="1676400" cy="97501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a:rPr>
                        <m:t>𝑘</m:t>
                      </m:r>
                      <m:r>
                        <a:rPr lang="en-US" sz="1800" b="0" i="1" smtClean="0">
                          <a:latin typeface="Cambria Math"/>
                        </a:rPr>
                        <m:t>=0.05</m:t>
                      </m:r>
                    </m:oMath>
                  </m:oMathPara>
                </a14:m>
                <a:endParaRPr lang="en-US" sz="1800" b="0" dirty="0" smtClean="0"/>
              </a:p>
              <a:p>
                <a:pPr/>
                <a14:m>
                  <m:oMathPara xmlns:m="http://schemas.openxmlformats.org/officeDocument/2006/math">
                    <m:oMathParaPr>
                      <m:jc m:val="centerGroup"/>
                    </m:oMathParaPr>
                    <m:oMath xmlns:m="http://schemas.openxmlformats.org/officeDocument/2006/math">
                      <m:sSub>
                        <m:sSubPr>
                          <m:ctrlPr>
                            <a:rPr lang="en-US" sz="1800" b="0" i="1" smtClean="0">
                              <a:latin typeface="Cambria Math"/>
                            </a:rPr>
                          </m:ctrlPr>
                        </m:sSubPr>
                        <m:e>
                          <m:r>
                            <a:rPr lang="en-US" sz="1800" b="0" i="1" smtClean="0">
                              <a:latin typeface="Cambria Math"/>
                            </a:rPr>
                            <m:t>𝐷</m:t>
                          </m:r>
                        </m:e>
                        <m:sub>
                          <m:r>
                            <m:rPr>
                              <m:sty m:val="p"/>
                            </m:rPr>
                            <a:rPr lang="en-US" sz="1800" b="0" i="0" smtClean="0">
                              <a:latin typeface="Cambria Math"/>
                            </a:rPr>
                            <m:t>Clay</m:t>
                          </m:r>
                        </m:sub>
                      </m:sSub>
                      <m:r>
                        <a:rPr lang="en-US" sz="1800" b="0" i="0" smtClean="0">
                          <a:latin typeface="Cambria Math"/>
                        </a:rPr>
                        <m:t>=7 </m:t>
                      </m:r>
                      <m:r>
                        <m:rPr>
                          <m:sty m:val="p"/>
                        </m:rPr>
                        <a:rPr lang="en-US" sz="1800" b="0" i="0" smtClean="0">
                          <a:latin typeface="Cambria Math"/>
                        </a:rPr>
                        <m:t>μm</m:t>
                      </m:r>
                    </m:oMath>
                  </m:oMathPara>
                </a14:m>
                <a:endParaRPr lang="en-US" sz="1800" b="0" dirty="0" smtClean="0"/>
              </a:p>
              <a:p>
                <a:pPr/>
                <a14:m>
                  <m:oMathPara xmlns:m="http://schemas.openxmlformats.org/officeDocument/2006/math">
                    <m:oMathParaPr>
                      <m:jc m:val="centerGroup"/>
                    </m:oMathParaPr>
                    <m:oMath xmlns:m="http://schemas.openxmlformats.org/officeDocument/2006/math">
                      <m:sSub>
                        <m:sSubPr>
                          <m:ctrlPr>
                            <a:rPr lang="en-US" sz="1800" b="0" i="1" smtClean="0">
                              <a:latin typeface="Cambria Math"/>
                            </a:rPr>
                          </m:ctrlPr>
                        </m:sSubPr>
                        <m:e>
                          <m:r>
                            <a:rPr lang="en-US" sz="1800" b="0" i="1" smtClean="0">
                              <a:latin typeface="Cambria Math"/>
                            </a:rPr>
                            <m:t>𝐷</m:t>
                          </m:r>
                        </m:e>
                        <m:sub>
                          <m:r>
                            <m:rPr>
                              <m:sty m:val="p"/>
                            </m:rPr>
                            <a:rPr lang="en-US" sz="1800" b="0" i="0" smtClean="0">
                              <a:latin typeface="Cambria Math"/>
                            </a:rPr>
                            <m:t>Coag</m:t>
                          </m:r>
                        </m:sub>
                      </m:sSub>
                      <m:r>
                        <a:rPr lang="en-US" sz="1800" b="0" i="0" smtClean="0">
                          <a:latin typeface="Cambria Math"/>
                        </a:rPr>
                        <m:t>=20 </m:t>
                      </m:r>
                      <m:r>
                        <m:rPr>
                          <m:sty m:val="p"/>
                        </m:rPr>
                        <a:rPr lang="en-US" sz="1800" b="0" i="0" smtClean="0">
                          <a:latin typeface="Cambria Math"/>
                        </a:rPr>
                        <m:t>nm</m:t>
                      </m:r>
                    </m:oMath>
                  </m:oMathPara>
                </a14:m>
                <a:endParaRPr lang="en-US" sz="1800" dirty="0"/>
              </a:p>
            </p:txBody>
          </p:sp>
        </mc:Choice>
        <mc:Fallback xmlns="">
          <p:sp>
            <p:nvSpPr>
              <p:cNvPr id="4" name="TextBox 3"/>
              <p:cNvSpPr txBox="1">
                <a:spLocks noRot="1" noChangeAspect="1" noMove="1" noResize="1" noEditPoints="1" noAdjustHandles="1" noChangeArrowheads="1" noChangeShapeType="1" noTextEdit="1"/>
              </p:cNvSpPr>
              <p:nvPr/>
            </p:nvSpPr>
            <p:spPr>
              <a:xfrm>
                <a:off x="6974457" y="1782792"/>
                <a:ext cx="1676400" cy="975011"/>
              </a:xfrm>
              <a:prstGeom prst="rect">
                <a:avLst/>
              </a:prstGeom>
              <a:blipFill rotWithShape="1">
                <a:blip r:embed="rId5"/>
                <a:stretch>
                  <a:fillRect b="-2500"/>
                </a:stretch>
              </a:blipFill>
            </p:spPr>
            <p:txBody>
              <a:bodyPr/>
              <a:lstStyle/>
              <a:p>
                <a:r>
                  <a:rPr lang="en-US">
                    <a:noFill/>
                  </a:rPr>
                  <a:t> </a:t>
                </a:r>
              </a:p>
            </p:txBody>
          </p:sp>
        </mc:Fallback>
      </mc:AlternateContent>
      <p:graphicFrame>
        <p:nvGraphicFramePr>
          <p:cNvPr id="5" name="Object 4"/>
          <p:cNvGraphicFramePr>
            <a:graphicFrameLocks noChangeAspect="1"/>
          </p:cNvGraphicFramePr>
          <p:nvPr>
            <p:extLst>
              <p:ext uri="{D42A27DB-BD31-4B8C-83A1-F6EECF244321}">
                <p14:modId xmlns:p14="http://schemas.microsoft.com/office/powerpoint/2010/main" val="2302152089"/>
              </p:ext>
            </p:extLst>
          </p:nvPr>
        </p:nvGraphicFramePr>
        <p:xfrm>
          <a:off x="4087813" y="985838"/>
          <a:ext cx="1028700" cy="406400"/>
        </p:xfrm>
        <a:graphic>
          <a:graphicData uri="http://schemas.openxmlformats.org/presentationml/2006/ole">
            <mc:AlternateContent xmlns:mc="http://schemas.openxmlformats.org/markup-compatibility/2006">
              <mc:Choice xmlns:v="urn:schemas-microsoft-com:vml" Requires="v">
                <p:oleObj spid="_x0000_s2267248" name="Equation" r:id="rId6" imgW="1028520" imgH="406080" progId="Equation.DSMT4">
                  <p:embed/>
                </p:oleObj>
              </mc:Choice>
              <mc:Fallback>
                <p:oleObj name="Equation" r:id="rId6" imgW="1028520" imgH="406080" progId="Equation.DSMT4">
                  <p:embed/>
                  <p:pic>
                    <p:nvPicPr>
                      <p:cNvPr id="0" name="Object 5"/>
                      <p:cNvPicPr>
                        <a:picLocks noChangeAspect="1" noChangeArrowheads="1"/>
                      </p:cNvPicPr>
                      <p:nvPr/>
                    </p:nvPicPr>
                    <p:blipFill>
                      <a:blip r:embed="rId7"/>
                      <a:srcRect/>
                      <a:stretch>
                        <a:fillRect/>
                      </a:stretch>
                    </p:blipFill>
                    <p:spPr bwMode="auto">
                      <a:xfrm>
                        <a:off x="4087813" y="985838"/>
                        <a:ext cx="1028700" cy="4064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lg" len="me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3566541592"/>
              </p:ext>
            </p:extLst>
          </p:nvPr>
        </p:nvGraphicFramePr>
        <p:xfrm>
          <a:off x="3036499" y="5773977"/>
          <a:ext cx="1083274" cy="954708"/>
        </p:xfrm>
        <a:graphic>
          <a:graphicData uri="http://schemas.openxmlformats.org/presentationml/2006/ole">
            <mc:AlternateContent xmlns:mc="http://schemas.openxmlformats.org/markup-compatibility/2006">
              <mc:Choice xmlns:v="urn:schemas-microsoft-com:vml" Requires="v">
                <p:oleObj spid="_x0000_s2267249" name="Equation" r:id="rId8" imgW="965160" imgH="850680" progId="Equation.DSMT4">
                  <p:embed/>
                </p:oleObj>
              </mc:Choice>
              <mc:Fallback>
                <p:oleObj name="Equation" r:id="rId8" imgW="965160" imgH="850680" progId="Equation.DSMT4">
                  <p:embed/>
                  <p:pic>
                    <p:nvPicPr>
                      <p:cNvPr id="0" name="Object 1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36499" y="5773977"/>
                        <a:ext cx="1083274" cy="954708"/>
                      </a:xfrm>
                      <a:prstGeom prst="rect">
                        <a:avLst/>
                      </a:prstGeom>
                      <a:solidFill>
                        <a:schemeClr val="bg1"/>
                      </a:solidFill>
                      <a:ln>
                        <a:noFill/>
                      </a:ln>
                    </p:spPr>
                  </p:pic>
                </p:oleObj>
              </mc:Fallback>
            </mc:AlternateContent>
          </a:graphicData>
        </a:graphic>
      </p:graphicFrame>
      <p:cxnSp>
        <p:nvCxnSpPr>
          <p:cNvPr id="7" name="Straight Connector 6"/>
          <p:cNvCxnSpPr/>
          <p:nvPr/>
        </p:nvCxnSpPr>
        <p:spPr>
          <a:xfrm flipV="1">
            <a:off x="3796586" y="1295903"/>
            <a:ext cx="3617258" cy="399377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1022529"/>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Relative velocities appear to scale with average separation distance</a:t>
            </a:r>
            <a:endParaRPr lang="en-US" dirty="0"/>
          </a:p>
        </p:txBody>
      </p:sp>
      <p:sp>
        <p:nvSpPr>
          <p:cNvPr id="3" name="Content Placeholder 2"/>
          <p:cNvSpPr>
            <a:spLocks noGrp="1"/>
          </p:cNvSpPr>
          <p:nvPr>
            <p:ph idx="1"/>
          </p:nvPr>
        </p:nvSpPr>
        <p:spPr/>
        <p:txBody>
          <a:bodyPr/>
          <a:lstStyle/>
          <a:p>
            <a:r>
              <a:rPr lang="en-US" dirty="0" smtClean="0"/>
              <a:t>These results appear to be different than classic particle collision models</a:t>
            </a:r>
          </a:p>
          <a:p>
            <a:r>
              <a:rPr lang="en-US" dirty="0" smtClean="0"/>
              <a:t>There might be a confounding assumption that leads to these surprising results</a:t>
            </a:r>
          </a:p>
          <a:p>
            <a:pPr lvl="1"/>
            <a:r>
              <a:rPr lang="en-US" dirty="0" smtClean="0"/>
              <a:t>Big flocs are useless</a:t>
            </a:r>
          </a:p>
          <a:p>
            <a:pPr lvl="1"/>
            <a:r>
              <a:rPr lang="en-US" dirty="0" smtClean="0"/>
              <a:t>Small flocs disappear at a rate proportional to the number of their collisions</a:t>
            </a:r>
          </a:p>
          <a:p>
            <a:pPr lvl="1"/>
            <a:r>
              <a:rPr lang="en-US" dirty="0"/>
              <a:t>?</a:t>
            </a:r>
          </a:p>
        </p:txBody>
      </p:sp>
    </p:spTree>
    <p:extLst>
      <p:ext uri="{BB962C8B-B14F-4D97-AF65-F5344CB8AC3E}">
        <p14:creationId xmlns:p14="http://schemas.microsoft.com/office/powerpoint/2010/main" val="1509522340"/>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p:cNvGraphicFramePr>
            <a:graphicFrameLocks noChangeAspect="1"/>
          </p:cNvGraphicFramePr>
          <p:nvPr>
            <p:extLst>
              <p:ext uri="{D42A27DB-BD31-4B8C-83A1-F6EECF244321}">
                <p14:modId xmlns:p14="http://schemas.microsoft.com/office/powerpoint/2010/main" val="2007403993"/>
              </p:ext>
            </p:extLst>
          </p:nvPr>
        </p:nvGraphicFramePr>
        <p:xfrm>
          <a:off x="1857122" y="2034547"/>
          <a:ext cx="4050988" cy="980335"/>
        </p:xfrm>
        <a:graphic>
          <a:graphicData uri="http://schemas.openxmlformats.org/presentationml/2006/ole">
            <mc:AlternateContent xmlns:mc="http://schemas.openxmlformats.org/markup-compatibility/2006">
              <mc:Choice xmlns:v="urn:schemas-microsoft-com:vml" Requires="v">
                <p:oleObj spid="_x0000_s2215621" name="Equation" r:id="rId3" imgW="3771720" imgH="914400" progId="Equation.DSMT4">
                  <p:embed/>
                </p:oleObj>
              </mc:Choice>
              <mc:Fallback>
                <p:oleObj name="Equation" r:id="rId3" imgW="3771720" imgH="914400" progId="Equation.DSMT4">
                  <p:embed/>
                  <p:pic>
                    <p:nvPicPr>
                      <p:cNvPr id="0" name="Object 12"/>
                      <p:cNvPicPr>
                        <a:picLocks noChangeAspect="1" noChangeArrowheads="1"/>
                      </p:cNvPicPr>
                      <p:nvPr/>
                    </p:nvPicPr>
                    <p:blipFill>
                      <a:blip r:embed="rId4"/>
                      <a:srcRect/>
                      <a:stretch>
                        <a:fillRect/>
                      </a:stretch>
                    </p:blipFill>
                    <p:spPr bwMode="auto">
                      <a:xfrm>
                        <a:off x="1857122" y="2034547"/>
                        <a:ext cx="4050988" cy="980335"/>
                      </a:xfrm>
                      <a:prstGeom prst="rect">
                        <a:avLst/>
                      </a:prstGeom>
                      <a:noFill/>
                      <a:ln>
                        <a:noFill/>
                      </a:ln>
                    </p:spPr>
                  </p:pic>
                </p:oleObj>
              </mc:Fallback>
            </mc:AlternateContent>
          </a:graphicData>
        </a:graphic>
      </p:graphicFrame>
      <p:sp>
        <p:nvSpPr>
          <p:cNvPr id="2" name="Title 1"/>
          <p:cNvSpPr>
            <a:spLocks noGrp="1"/>
          </p:cNvSpPr>
          <p:nvPr>
            <p:ph type="title"/>
          </p:nvPr>
        </p:nvSpPr>
        <p:spPr/>
        <p:txBody>
          <a:bodyPr/>
          <a:lstStyle/>
          <a:p>
            <a:r>
              <a:rPr lang="en-US" dirty="0" smtClean="0"/>
              <a:t>Floc model for viscous dominated collisions</a:t>
            </a:r>
            <a:endParaRPr lang="en-US" dirty="0"/>
          </a:p>
        </p:txBody>
      </p:sp>
      <p:sp>
        <p:nvSpPr>
          <p:cNvPr id="3" name="TextBox 2"/>
          <p:cNvSpPr txBox="1"/>
          <p:nvPr/>
        </p:nvSpPr>
        <p:spPr>
          <a:xfrm>
            <a:off x="5420034" y="4536058"/>
            <a:ext cx="2057400" cy="400110"/>
          </a:xfrm>
          <a:prstGeom prst="rect">
            <a:avLst/>
          </a:prstGeom>
          <a:noFill/>
        </p:spPr>
        <p:txBody>
          <a:bodyPr wrap="square" rtlCol="0">
            <a:spAutoFit/>
          </a:bodyPr>
          <a:lstStyle/>
          <a:p>
            <a:r>
              <a:rPr lang="en-US" sz="2000" dirty="0" smtClean="0">
                <a:latin typeface="+mn-lt"/>
              </a:rPr>
              <a:t>Velocity gradient</a:t>
            </a:r>
          </a:p>
        </p:txBody>
      </p:sp>
      <p:sp>
        <p:nvSpPr>
          <p:cNvPr id="4" name="TextBox 3"/>
          <p:cNvSpPr txBox="1"/>
          <p:nvPr/>
        </p:nvSpPr>
        <p:spPr>
          <a:xfrm>
            <a:off x="5590246" y="5508679"/>
            <a:ext cx="2057400" cy="707886"/>
          </a:xfrm>
          <a:prstGeom prst="rect">
            <a:avLst/>
          </a:prstGeom>
          <a:noFill/>
        </p:spPr>
        <p:txBody>
          <a:bodyPr wrap="square" rtlCol="0">
            <a:spAutoFit/>
          </a:bodyPr>
          <a:lstStyle/>
          <a:p>
            <a:r>
              <a:rPr lang="en-US" sz="2000" dirty="0"/>
              <a:t>Initial particle </a:t>
            </a:r>
            <a:r>
              <a:rPr lang="en-US" sz="2000" dirty="0" smtClean="0"/>
              <a:t>spacing</a:t>
            </a:r>
            <a:endParaRPr lang="en-US" sz="2000" dirty="0"/>
          </a:p>
        </p:txBody>
      </p:sp>
      <p:sp>
        <p:nvSpPr>
          <p:cNvPr id="6" name="TextBox 5"/>
          <p:cNvSpPr txBox="1"/>
          <p:nvPr/>
        </p:nvSpPr>
        <p:spPr>
          <a:xfrm>
            <a:off x="5654918" y="3789744"/>
            <a:ext cx="2137360" cy="400110"/>
          </a:xfrm>
          <a:prstGeom prst="rect">
            <a:avLst/>
          </a:prstGeom>
          <a:noFill/>
        </p:spPr>
        <p:txBody>
          <a:bodyPr wrap="square" rtlCol="0">
            <a:spAutoFit/>
          </a:bodyPr>
          <a:lstStyle/>
          <a:p>
            <a:r>
              <a:rPr lang="en-US" sz="2000" dirty="0"/>
              <a:t>Flocculation time</a:t>
            </a:r>
          </a:p>
        </p:txBody>
      </p:sp>
      <p:cxnSp>
        <p:nvCxnSpPr>
          <p:cNvPr id="458" name="Elbow Connector 457"/>
          <p:cNvCxnSpPr>
            <a:stCxn id="4" idx="1"/>
          </p:cNvCxnSpPr>
          <p:nvPr/>
        </p:nvCxnSpPr>
        <p:spPr>
          <a:xfrm rot="10800000">
            <a:off x="4507264" y="2938956"/>
            <a:ext cx="1082983" cy="2923667"/>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59" name="Elbow Connector 478"/>
          <p:cNvCxnSpPr>
            <a:stCxn id="15" idx="1"/>
          </p:cNvCxnSpPr>
          <p:nvPr/>
        </p:nvCxnSpPr>
        <p:spPr>
          <a:xfrm rot="10800000" flipV="1">
            <a:off x="4666892" y="1784910"/>
            <a:ext cx="1362381" cy="492464"/>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60" name="Elbow Connector 480"/>
          <p:cNvCxnSpPr>
            <a:stCxn id="6" idx="1"/>
          </p:cNvCxnSpPr>
          <p:nvPr/>
        </p:nvCxnSpPr>
        <p:spPr>
          <a:xfrm rot="10800000">
            <a:off x="5048754" y="2639685"/>
            <a:ext cx="606164" cy="1350115"/>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graphicFrame>
        <p:nvGraphicFramePr>
          <p:cNvPr id="466" name="Object 4"/>
          <p:cNvGraphicFramePr>
            <a:graphicFrameLocks noChangeAspect="1"/>
          </p:cNvGraphicFramePr>
          <p:nvPr>
            <p:extLst>
              <p:ext uri="{D42A27DB-BD31-4B8C-83A1-F6EECF244321}">
                <p14:modId xmlns:p14="http://schemas.microsoft.com/office/powerpoint/2010/main" val="305194182"/>
              </p:ext>
            </p:extLst>
          </p:nvPr>
        </p:nvGraphicFramePr>
        <p:xfrm>
          <a:off x="7548557" y="4128814"/>
          <a:ext cx="673100" cy="977900"/>
        </p:xfrm>
        <a:graphic>
          <a:graphicData uri="http://schemas.openxmlformats.org/presentationml/2006/ole">
            <mc:AlternateContent xmlns:mc="http://schemas.openxmlformats.org/markup-compatibility/2006">
              <mc:Choice xmlns:v="urn:schemas-microsoft-com:vml" Requires="v">
                <p:oleObj spid="_x0000_s2215622" name="Equation" r:id="rId5" imgW="672840" imgH="977760" progId="Equation.DSMT4">
                  <p:embed/>
                </p:oleObj>
              </mc:Choice>
              <mc:Fallback>
                <p:oleObj name="Equation" r:id="rId5" imgW="672840" imgH="977760" progId="Equation.DSMT4">
                  <p:embed/>
                  <p:pic>
                    <p:nvPicPr>
                      <p:cNvPr id="0" name=""/>
                      <p:cNvPicPr>
                        <a:picLocks noChangeAspect="1" noChangeArrowheads="1"/>
                      </p:cNvPicPr>
                      <p:nvPr/>
                    </p:nvPicPr>
                    <p:blipFill>
                      <a:blip r:embed="rId6"/>
                      <a:srcRect/>
                      <a:stretch>
                        <a:fillRect/>
                      </a:stretch>
                    </p:blipFill>
                    <p:spPr bwMode="auto">
                      <a:xfrm>
                        <a:off x="7548557" y="4128814"/>
                        <a:ext cx="673100" cy="977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cxnSp>
        <p:nvCxnSpPr>
          <p:cNvPr id="487" name="Elbow Connector 486"/>
          <p:cNvCxnSpPr>
            <a:stCxn id="3" idx="1"/>
          </p:cNvCxnSpPr>
          <p:nvPr/>
        </p:nvCxnSpPr>
        <p:spPr>
          <a:xfrm rot="10800000">
            <a:off x="4898148" y="2639685"/>
            <a:ext cx="521887" cy="2096428"/>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482" name="TextBox 481"/>
          <p:cNvSpPr txBox="1"/>
          <p:nvPr/>
        </p:nvSpPr>
        <p:spPr>
          <a:xfrm>
            <a:off x="250853" y="3923310"/>
            <a:ext cx="3212538" cy="707886"/>
          </a:xfrm>
          <a:prstGeom prst="rect">
            <a:avLst/>
          </a:prstGeom>
          <a:noFill/>
        </p:spPr>
        <p:txBody>
          <a:bodyPr wrap="square" rtlCol="0">
            <a:spAutoFit/>
          </a:bodyPr>
          <a:lstStyle/>
          <a:p>
            <a:pPr algn="ctr"/>
            <a:r>
              <a:rPr lang="en-US" sz="2000" dirty="0" smtClean="0">
                <a:latin typeface="+mn-lt"/>
              </a:rPr>
              <a:t>First order rate constant (model fitting parameter)</a:t>
            </a:r>
          </a:p>
        </p:txBody>
      </p:sp>
      <p:cxnSp>
        <p:nvCxnSpPr>
          <p:cNvPr id="484" name="Elbow Connector 483"/>
          <p:cNvCxnSpPr>
            <a:stCxn id="482" idx="3"/>
          </p:cNvCxnSpPr>
          <p:nvPr/>
        </p:nvCxnSpPr>
        <p:spPr>
          <a:xfrm flipV="1">
            <a:off x="3463391" y="2639683"/>
            <a:ext cx="743120" cy="163757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1" name="Elbow Connector 480"/>
          <p:cNvCxnSpPr>
            <a:stCxn id="473" idx="1"/>
          </p:cNvCxnSpPr>
          <p:nvPr/>
        </p:nvCxnSpPr>
        <p:spPr>
          <a:xfrm rot="10800000">
            <a:off x="5193102" y="2639684"/>
            <a:ext cx="453864" cy="653215"/>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473" name="TextBox 472"/>
          <p:cNvSpPr txBox="1"/>
          <p:nvPr/>
        </p:nvSpPr>
        <p:spPr>
          <a:xfrm>
            <a:off x="5646966" y="2938955"/>
            <a:ext cx="3231157" cy="707886"/>
          </a:xfrm>
          <a:prstGeom prst="rect">
            <a:avLst/>
          </a:prstGeom>
          <a:noFill/>
        </p:spPr>
        <p:txBody>
          <a:bodyPr wrap="square" rtlCol="0">
            <a:spAutoFit/>
          </a:bodyPr>
          <a:lstStyle/>
          <a:p>
            <a:pPr algn="ctr"/>
            <a:r>
              <a:rPr lang="en-US" sz="2000" dirty="0"/>
              <a:t>Fractional surface coverage of particle by </a:t>
            </a:r>
            <a:r>
              <a:rPr lang="en-US" sz="2000" dirty="0" smtClean="0"/>
              <a:t>coagulant</a:t>
            </a:r>
            <a:endParaRPr lang="en-US" sz="2000" dirty="0"/>
          </a:p>
        </p:txBody>
      </p:sp>
      <p:sp>
        <p:nvSpPr>
          <p:cNvPr id="15" name="Rectangle 14"/>
          <p:cNvSpPr/>
          <p:nvPr/>
        </p:nvSpPr>
        <p:spPr>
          <a:xfrm>
            <a:off x="6029272" y="1584855"/>
            <a:ext cx="2588013" cy="400110"/>
          </a:xfrm>
          <a:prstGeom prst="rect">
            <a:avLst/>
          </a:prstGeom>
        </p:spPr>
        <p:txBody>
          <a:bodyPr wrap="square">
            <a:spAutoFit/>
          </a:bodyPr>
          <a:lstStyle/>
          <a:p>
            <a:pPr lvl="0" algn="ctr"/>
            <a:r>
              <a:rPr lang="en-US" sz="2000" dirty="0">
                <a:solidFill>
                  <a:srgbClr val="000000"/>
                </a:solidFill>
                <a:latin typeface="Candara"/>
              </a:rPr>
              <a:t>Particle </a:t>
            </a:r>
            <a:r>
              <a:rPr lang="en-US" sz="2000" dirty="0" smtClean="0">
                <a:solidFill>
                  <a:srgbClr val="000000"/>
                </a:solidFill>
                <a:latin typeface="Candara"/>
              </a:rPr>
              <a:t>diameter</a:t>
            </a:r>
            <a:endParaRPr lang="en-US" sz="2000" dirty="0">
              <a:solidFill>
                <a:srgbClr val="000000"/>
              </a:solidFill>
              <a:latin typeface="Candara"/>
            </a:endParaRPr>
          </a:p>
        </p:txBody>
      </p:sp>
      <p:pic>
        <p:nvPicPr>
          <p:cNvPr id="80" name="Picture 12">
            <a:hlinkClick r:id="" action="ppaction://noaction"/>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367176" y="2346554"/>
            <a:ext cx="712787" cy="712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5" name="Object 4"/>
          <p:cNvGraphicFramePr>
            <a:graphicFrameLocks noChangeAspect="1"/>
          </p:cNvGraphicFramePr>
          <p:nvPr>
            <p:extLst>
              <p:ext uri="{D42A27DB-BD31-4B8C-83A1-F6EECF244321}">
                <p14:modId xmlns:p14="http://schemas.microsoft.com/office/powerpoint/2010/main" val="1647681797"/>
              </p:ext>
            </p:extLst>
          </p:nvPr>
        </p:nvGraphicFramePr>
        <p:xfrm>
          <a:off x="6808928" y="938153"/>
          <a:ext cx="1028700" cy="381000"/>
        </p:xfrm>
        <a:graphic>
          <a:graphicData uri="http://schemas.openxmlformats.org/presentationml/2006/ole">
            <mc:AlternateContent xmlns:mc="http://schemas.openxmlformats.org/markup-compatibility/2006">
              <mc:Choice xmlns:v="urn:schemas-microsoft-com:vml" Requires="v">
                <p:oleObj spid="_x0000_s2215623" name="Equation" r:id="rId8" imgW="1028700" imgH="381000" progId="Equation.DSMT4">
                  <p:embed/>
                </p:oleObj>
              </mc:Choice>
              <mc:Fallback>
                <p:oleObj name="Equation" r:id="rId8" imgW="1028700" imgH="381000" progId="Equation.DSMT4">
                  <p:embed/>
                  <p:pic>
                    <p:nvPicPr>
                      <p:cNvPr id="0" name="Object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808928" y="938153"/>
                        <a:ext cx="1028700" cy="3810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lg" len="me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644169939"/>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predictions?</a:t>
            </a:r>
          </a:p>
        </p:txBody>
      </p:sp>
      <p:graphicFrame>
        <p:nvGraphicFramePr>
          <p:cNvPr id="8" name="Object 7">
            <a:hlinkClick r:id="" action="ppaction://ole?verb=0"/>
          </p:cNvPr>
          <p:cNvGraphicFramePr>
            <a:graphicFrameLocks/>
          </p:cNvGraphicFramePr>
          <p:nvPr>
            <p:extLst>
              <p:ext uri="{D42A27DB-BD31-4B8C-83A1-F6EECF244321}">
                <p14:modId xmlns:p14="http://schemas.microsoft.com/office/powerpoint/2010/main" val="3710919872"/>
              </p:ext>
            </p:extLst>
          </p:nvPr>
        </p:nvGraphicFramePr>
        <p:xfrm>
          <a:off x="7547873" y="680085"/>
          <a:ext cx="762000" cy="666750"/>
        </p:xfrm>
        <a:graphic>
          <a:graphicData uri="http://schemas.openxmlformats.org/presentationml/2006/ole">
            <mc:AlternateContent xmlns:mc="http://schemas.openxmlformats.org/markup-compatibility/2006">
              <mc:Choice xmlns:v="urn:schemas-microsoft-com:vml" Requires="v">
                <p:oleObj spid="_x0000_s2257912" name="Equation" r:id="rId3" imgW="1015920" imgH="888840" progId="Equation.DSMT4">
                  <p:embed/>
                </p:oleObj>
              </mc:Choice>
              <mc:Fallback>
                <p:oleObj name="Equation" r:id="rId3" imgW="1015920" imgH="888840" progId="Equation.DSMT4">
                  <p:embed/>
                  <p:pic>
                    <p:nvPicPr>
                      <p:cNvPr id="0" name="Object 1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47873" y="680085"/>
                        <a:ext cx="762000" cy="66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679393543"/>
              </p:ext>
            </p:extLst>
          </p:nvPr>
        </p:nvGraphicFramePr>
        <p:xfrm>
          <a:off x="507724" y="3332563"/>
          <a:ext cx="3302000" cy="723900"/>
        </p:xfrm>
        <a:graphic>
          <a:graphicData uri="http://schemas.openxmlformats.org/presentationml/2006/ole">
            <mc:AlternateContent xmlns:mc="http://schemas.openxmlformats.org/markup-compatibility/2006">
              <mc:Choice xmlns:v="urn:schemas-microsoft-com:vml" Requires="v">
                <p:oleObj spid="_x0000_s2257913" name="Equation" r:id="rId5" imgW="3301920" imgH="723600" progId="Equation.DSMT4">
                  <p:embed/>
                </p:oleObj>
              </mc:Choice>
              <mc:Fallback>
                <p:oleObj name="Equation" r:id="rId5" imgW="3301920" imgH="723600" progId="Equation.DSMT4">
                  <p:embed/>
                  <p:pic>
                    <p:nvPicPr>
                      <p:cNvPr id="0" name=""/>
                      <p:cNvPicPr>
                        <a:picLocks noChangeAspect="1" noChangeArrowheads="1"/>
                      </p:cNvPicPr>
                      <p:nvPr/>
                    </p:nvPicPr>
                    <p:blipFill>
                      <a:blip r:embed="rId6"/>
                      <a:srcRect/>
                      <a:stretch>
                        <a:fillRect/>
                      </a:stretch>
                    </p:blipFill>
                    <p:spPr bwMode="auto">
                      <a:xfrm>
                        <a:off x="507724" y="3332563"/>
                        <a:ext cx="33020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532966080"/>
              </p:ext>
            </p:extLst>
          </p:nvPr>
        </p:nvGraphicFramePr>
        <p:xfrm>
          <a:off x="872573" y="4336761"/>
          <a:ext cx="2146300" cy="927100"/>
        </p:xfrm>
        <a:graphic>
          <a:graphicData uri="http://schemas.openxmlformats.org/presentationml/2006/ole">
            <mc:AlternateContent xmlns:mc="http://schemas.openxmlformats.org/markup-compatibility/2006">
              <mc:Choice xmlns:v="urn:schemas-microsoft-com:vml" Requires="v">
                <p:oleObj spid="_x0000_s2257914" name="Equation" r:id="rId7" imgW="2145960" imgH="927000" progId="Equation.DSMT4">
                  <p:embed/>
                </p:oleObj>
              </mc:Choice>
              <mc:Fallback>
                <p:oleObj name="Equation" r:id="rId7" imgW="2145960" imgH="927000" progId="Equation.DSMT4">
                  <p:embed/>
                  <p:pic>
                    <p:nvPicPr>
                      <p:cNvPr id="0" name=""/>
                      <p:cNvPicPr>
                        <a:picLocks noChangeAspect="1" noChangeArrowheads="1"/>
                      </p:cNvPicPr>
                      <p:nvPr/>
                    </p:nvPicPr>
                    <p:blipFill>
                      <a:blip r:embed="rId8"/>
                      <a:srcRect/>
                      <a:stretch>
                        <a:fillRect/>
                      </a:stretch>
                    </p:blipFill>
                    <p:spPr bwMode="auto">
                      <a:xfrm>
                        <a:off x="872573" y="4336761"/>
                        <a:ext cx="2146300" cy="92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 name="Object 13"/>
          <p:cNvGraphicFramePr>
            <a:graphicFrameLocks noChangeAspect="1"/>
          </p:cNvGraphicFramePr>
          <p:nvPr>
            <p:extLst>
              <p:ext uri="{D42A27DB-BD31-4B8C-83A1-F6EECF244321}">
                <p14:modId xmlns:p14="http://schemas.microsoft.com/office/powerpoint/2010/main" val="2219168913"/>
              </p:ext>
            </p:extLst>
          </p:nvPr>
        </p:nvGraphicFramePr>
        <p:xfrm>
          <a:off x="1624013" y="1609725"/>
          <a:ext cx="1028700" cy="406400"/>
        </p:xfrm>
        <a:graphic>
          <a:graphicData uri="http://schemas.openxmlformats.org/presentationml/2006/ole">
            <mc:AlternateContent xmlns:mc="http://schemas.openxmlformats.org/markup-compatibility/2006">
              <mc:Choice xmlns:v="urn:schemas-microsoft-com:vml" Requires="v">
                <p:oleObj spid="_x0000_s2257915" name="Equation" r:id="rId9" imgW="1028520" imgH="406080" progId="Equation.DSMT4">
                  <p:embed/>
                </p:oleObj>
              </mc:Choice>
              <mc:Fallback>
                <p:oleObj name="Equation" r:id="rId9" imgW="1028520" imgH="406080" progId="Equation.DSMT4">
                  <p:embed/>
                  <p:pic>
                    <p:nvPicPr>
                      <p:cNvPr id="0" name="Object 11"/>
                      <p:cNvPicPr>
                        <a:picLocks noChangeAspect="1" noChangeArrowheads="1"/>
                      </p:cNvPicPr>
                      <p:nvPr/>
                    </p:nvPicPr>
                    <p:blipFill>
                      <a:blip r:embed="rId10"/>
                      <a:srcRect/>
                      <a:stretch>
                        <a:fillRect/>
                      </a:stretch>
                    </p:blipFill>
                    <p:spPr bwMode="auto">
                      <a:xfrm>
                        <a:off x="1624013" y="1609725"/>
                        <a:ext cx="1028700" cy="4064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lg" len="me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 name="Object 14"/>
          <p:cNvGraphicFramePr>
            <a:graphicFrameLocks noChangeAspect="1"/>
          </p:cNvGraphicFramePr>
          <p:nvPr>
            <p:extLst>
              <p:ext uri="{D42A27DB-BD31-4B8C-83A1-F6EECF244321}">
                <p14:modId xmlns:p14="http://schemas.microsoft.com/office/powerpoint/2010/main" val="2507039036"/>
              </p:ext>
            </p:extLst>
          </p:nvPr>
        </p:nvGraphicFramePr>
        <p:xfrm>
          <a:off x="6572250" y="1606550"/>
          <a:ext cx="1104900" cy="406400"/>
        </p:xfrm>
        <a:graphic>
          <a:graphicData uri="http://schemas.openxmlformats.org/presentationml/2006/ole">
            <mc:AlternateContent xmlns:mc="http://schemas.openxmlformats.org/markup-compatibility/2006">
              <mc:Choice xmlns:v="urn:schemas-microsoft-com:vml" Requires="v">
                <p:oleObj spid="_x0000_s2257916" name="Equation" r:id="rId11" imgW="1104840" imgH="406080" progId="Equation.DSMT4">
                  <p:embed/>
                </p:oleObj>
              </mc:Choice>
              <mc:Fallback>
                <p:oleObj name="Equation" r:id="rId11" imgW="1104840" imgH="406080" progId="Equation.DSMT4">
                  <p:embed/>
                  <p:pic>
                    <p:nvPicPr>
                      <p:cNvPr id="0" name="Object 11"/>
                      <p:cNvPicPr>
                        <a:picLocks noChangeAspect="1" noChangeArrowheads="1"/>
                      </p:cNvPicPr>
                      <p:nvPr/>
                    </p:nvPicPr>
                    <p:blipFill>
                      <a:blip r:embed="rId12"/>
                      <a:srcRect/>
                      <a:stretch>
                        <a:fillRect/>
                      </a:stretch>
                    </p:blipFill>
                    <p:spPr bwMode="auto">
                      <a:xfrm>
                        <a:off x="6572250" y="1606550"/>
                        <a:ext cx="1104900" cy="4064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lg" len="me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 name="Object 15"/>
          <p:cNvGraphicFramePr>
            <a:graphicFrameLocks noChangeAspect="1"/>
          </p:cNvGraphicFramePr>
          <p:nvPr>
            <p:extLst>
              <p:ext uri="{D42A27DB-BD31-4B8C-83A1-F6EECF244321}">
                <p14:modId xmlns:p14="http://schemas.microsoft.com/office/powerpoint/2010/main" val="760285684"/>
              </p:ext>
            </p:extLst>
          </p:nvPr>
        </p:nvGraphicFramePr>
        <p:xfrm>
          <a:off x="6105402" y="4340308"/>
          <a:ext cx="1651000" cy="838200"/>
        </p:xfrm>
        <a:graphic>
          <a:graphicData uri="http://schemas.openxmlformats.org/presentationml/2006/ole">
            <mc:AlternateContent xmlns:mc="http://schemas.openxmlformats.org/markup-compatibility/2006">
              <mc:Choice xmlns:v="urn:schemas-microsoft-com:vml" Requires="v">
                <p:oleObj spid="_x0000_s2257917" name="Equation" r:id="rId13" imgW="1650960" imgH="838080" progId="Equation.DSMT4">
                  <p:embed/>
                </p:oleObj>
              </mc:Choice>
              <mc:Fallback>
                <p:oleObj name="Equation" r:id="rId13" imgW="1650960" imgH="838080" progId="Equation.DSMT4">
                  <p:embed/>
                  <p:pic>
                    <p:nvPicPr>
                      <p:cNvPr id="0" name=""/>
                      <p:cNvPicPr>
                        <a:picLocks noChangeAspect="1" noChangeArrowheads="1"/>
                      </p:cNvPicPr>
                      <p:nvPr/>
                    </p:nvPicPr>
                    <p:blipFill>
                      <a:blip r:embed="rId14"/>
                      <a:srcRect/>
                      <a:stretch>
                        <a:fillRect/>
                      </a:stretch>
                    </p:blipFill>
                    <p:spPr bwMode="auto">
                      <a:xfrm>
                        <a:off x="6105402" y="4340308"/>
                        <a:ext cx="1651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 name="Object 16"/>
          <p:cNvGraphicFramePr>
            <a:graphicFrameLocks noChangeAspect="1"/>
          </p:cNvGraphicFramePr>
          <p:nvPr>
            <p:extLst>
              <p:ext uri="{D42A27DB-BD31-4B8C-83A1-F6EECF244321}">
                <p14:modId xmlns:p14="http://schemas.microsoft.com/office/powerpoint/2010/main" val="767606860"/>
              </p:ext>
            </p:extLst>
          </p:nvPr>
        </p:nvGraphicFramePr>
        <p:xfrm>
          <a:off x="9423280" y="3447781"/>
          <a:ext cx="2870200" cy="3860800"/>
        </p:xfrm>
        <a:graphic>
          <a:graphicData uri="http://schemas.openxmlformats.org/presentationml/2006/ole">
            <mc:AlternateContent xmlns:mc="http://schemas.openxmlformats.org/markup-compatibility/2006">
              <mc:Choice xmlns:v="urn:schemas-microsoft-com:vml" Requires="v">
                <p:oleObj spid="_x0000_s2257918" name="Equation" r:id="rId15" imgW="2869920" imgH="3860640" progId="Equation.DSMT4">
                  <p:embed/>
                </p:oleObj>
              </mc:Choice>
              <mc:Fallback>
                <p:oleObj name="Equation" r:id="rId15" imgW="2869920" imgH="3860640" progId="Equation.DSMT4">
                  <p:embed/>
                  <p:pic>
                    <p:nvPicPr>
                      <p:cNvPr id="0" name=""/>
                      <p:cNvPicPr>
                        <a:picLocks noChangeAspect="1" noChangeArrowheads="1"/>
                      </p:cNvPicPr>
                      <p:nvPr/>
                    </p:nvPicPr>
                    <p:blipFill>
                      <a:blip r:embed="rId16"/>
                      <a:srcRect/>
                      <a:stretch>
                        <a:fillRect/>
                      </a:stretch>
                    </p:blipFill>
                    <p:spPr bwMode="auto">
                      <a:xfrm>
                        <a:off x="9423280" y="3447781"/>
                        <a:ext cx="2870200" cy="386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8" name="Line 19"/>
          <p:cNvSpPr>
            <a:spLocks noChangeShapeType="1"/>
          </p:cNvSpPr>
          <p:nvPr/>
        </p:nvSpPr>
        <p:spPr bwMode="auto">
          <a:xfrm>
            <a:off x="4674910" y="1143000"/>
            <a:ext cx="0" cy="5715000"/>
          </a:xfrm>
          <a:prstGeom prst="line">
            <a:avLst/>
          </a:prstGeom>
          <a:noFill/>
          <a:ln w="38100">
            <a:solidFill>
              <a:schemeClr val="tx1"/>
            </a:solidFill>
            <a:round/>
            <a:headEnd type="none" w="lg" len="med"/>
            <a:tailEnd type="none" w="lg" len="med"/>
          </a:ln>
        </p:spPr>
        <p:txBody>
          <a:bodyPr wrap="none" anchor="ctr">
            <a:spAutoFit/>
          </a:bodyPr>
          <a:lstStyle/>
          <a:p>
            <a:endParaRPr lang="en-US"/>
          </a:p>
        </p:txBody>
      </p:sp>
      <p:graphicFrame>
        <p:nvGraphicFramePr>
          <p:cNvPr id="19" name="Object 18"/>
          <p:cNvGraphicFramePr>
            <a:graphicFrameLocks noChangeAspect="1"/>
          </p:cNvGraphicFramePr>
          <p:nvPr>
            <p:extLst>
              <p:ext uri="{D42A27DB-BD31-4B8C-83A1-F6EECF244321}">
                <p14:modId xmlns:p14="http://schemas.microsoft.com/office/powerpoint/2010/main" val="560621878"/>
              </p:ext>
            </p:extLst>
          </p:nvPr>
        </p:nvGraphicFramePr>
        <p:xfrm>
          <a:off x="4192588" y="4659313"/>
          <a:ext cx="965200" cy="381000"/>
        </p:xfrm>
        <a:graphic>
          <a:graphicData uri="http://schemas.openxmlformats.org/presentationml/2006/ole">
            <mc:AlternateContent xmlns:mc="http://schemas.openxmlformats.org/markup-compatibility/2006">
              <mc:Choice xmlns:v="urn:schemas-microsoft-com:vml" Requires="v">
                <p:oleObj spid="_x0000_s2257919" name="Equation" r:id="rId17" imgW="965160" imgH="380880" progId="Equation.DSMT4">
                  <p:embed/>
                </p:oleObj>
              </mc:Choice>
              <mc:Fallback>
                <p:oleObj name="Equation" r:id="rId17" imgW="965160" imgH="380880" progId="Equation.DSMT4">
                  <p:embed/>
                  <p:pic>
                    <p:nvPicPr>
                      <p:cNvPr id="0" name=""/>
                      <p:cNvPicPr>
                        <a:picLocks noChangeAspect="1" noChangeArrowheads="1"/>
                      </p:cNvPicPr>
                      <p:nvPr/>
                    </p:nvPicPr>
                    <p:blipFill>
                      <a:blip r:embed="rId18"/>
                      <a:srcRect/>
                      <a:stretch>
                        <a:fillRect/>
                      </a:stretch>
                    </p:blipFill>
                    <p:spPr bwMode="auto">
                      <a:xfrm>
                        <a:off x="4192588" y="4659313"/>
                        <a:ext cx="965200" cy="381000"/>
                      </a:xfrm>
                      <a:prstGeom prst="rect">
                        <a:avLst/>
                      </a:prstGeom>
                      <a:solidFill>
                        <a:schemeClr val="bg1"/>
                      </a:solidFill>
                      <a:ln>
                        <a:noFill/>
                      </a:ln>
                      <a:extLst/>
                    </p:spPr>
                  </p:pic>
                </p:oleObj>
              </mc:Fallback>
            </mc:AlternateContent>
          </a:graphicData>
        </a:graphic>
      </p:graphicFrame>
      <p:graphicFrame>
        <p:nvGraphicFramePr>
          <p:cNvPr id="20" name="Object 19"/>
          <p:cNvGraphicFramePr>
            <a:graphicFrameLocks noChangeAspect="1"/>
          </p:cNvGraphicFramePr>
          <p:nvPr>
            <p:extLst>
              <p:ext uri="{D42A27DB-BD31-4B8C-83A1-F6EECF244321}">
                <p14:modId xmlns:p14="http://schemas.microsoft.com/office/powerpoint/2010/main" val="3472921697"/>
              </p:ext>
            </p:extLst>
          </p:nvPr>
        </p:nvGraphicFramePr>
        <p:xfrm>
          <a:off x="1071563" y="5809522"/>
          <a:ext cx="1778000" cy="838200"/>
        </p:xfrm>
        <a:graphic>
          <a:graphicData uri="http://schemas.openxmlformats.org/presentationml/2006/ole">
            <mc:AlternateContent xmlns:mc="http://schemas.openxmlformats.org/markup-compatibility/2006">
              <mc:Choice xmlns:v="urn:schemas-microsoft-com:vml" Requires="v">
                <p:oleObj spid="_x0000_s2284544" name="Equation" r:id="rId19" imgW="1777680" imgH="838080" progId="Equation.DSMT4">
                  <p:embed/>
                </p:oleObj>
              </mc:Choice>
              <mc:Fallback>
                <p:oleObj name="Equation" r:id="rId19" imgW="1777680" imgH="838080" progId="Equation.DSMT4">
                  <p:embed/>
                  <p:pic>
                    <p:nvPicPr>
                      <p:cNvPr id="0" name=""/>
                      <p:cNvPicPr>
                        <a:picLocks noChangeAspect="1" noChangeArrowheads="1"/>
                      </p:cNvPicPr>
                      <p:nvPr/>
                    </p:nvPicPr>
                    <p:blipFill>
                      <a:blip r:embed="rId20"/>
                      <a:srcRect/>
                      <a:stretch>
                        <a:fillRect/>
                      </a:stretch>
                    </p:blipFill>
                    <p:spPr bwMode="auto">
                      <a:xfrm>
                        <a:off x="1071563" y="5809522"/>
                        <a:ext cx="1778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1" name="Object 20"/>
          <p:cNvGraphicFramePr>
            <a:graphicFrameLocks noChangeAspect="1"/>
          </p:cNvGraphicFramePr>
          <p:nvPr>
            <p:extLst>
              <p:ext uri="{D42A27DB-BD31-4B8C-83A1-F6EECF244321}">
                <p14:modId xmlns:p14="http://schemas.microsoft.com/office/powerpoint/2010/main" val="170741851"/>
              </p:ext>
            </p:extLst>
          </p:nvPr>
        </p:nvGraphicFramePr>
        <p:xfrm>
          <a:off x="6116638" y="5809522"/>
          <a:ext cx="1536700" cy="838200"/>
        </p:xfrm>
        <a:graphic>
          <a:graphicData uri="http://schemas.openxmlformats.org/presentationml/2006/ole">
            <mc:AlternateContent xmlns:mc="http://schemas.openxmlformats.org/markup-compatibility/2006">
              <mc:Choice xmlns:v="urn:schemas-microsoft-com:vml" Requires="v">
                <p:oleObj spid="_x0000_s2284545" name="Equation" r:id="rId21" imgW="1536480" imgH="838080" progId="Equation.DSMT4">
                  <p:embed/>
                </p:oleObj>
              </mc:Choice>
              <mc:Fallback>
                <p:oleObj name="Equation" r:id="rId21" imgW="1536480" imgH="838080" progId="Equation.DSMT4">
                  <p:embed/>
                  <p:pic>
                    <p:nvPicPr>
                      <p:cNvPr id="0" name=""/>
                      <p:cNvPicPr>
                        <a:picLocks noChangeAspect="1" noChangeArrowheads="1"/>
                      </p:cNvPicPr>
                      <p:nvPr/>
                    </p:nvPicPr>
                    <p:blipFill>
                      <a:blip r:embed="rId22"/>
                      <a:srcRect/>
                      <a:stretch>
                        <a:fillRect/>
                      </a:stretch>
                    </p:blipFill>
                    <p:spPr bwMode="auto">
                      <a:xfrm>
                        <a:off x="6116638" y="5809522"/>
                        <a:ext cx="15367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 name="Object 2"/>
          <p:cNvGraphicFramePr>
            <a:graphicFrameLocks noChangeAspect="1"/>
          </p:cNvGraphicFramePr>
          <p:nvPr>
            <p:extLst>
              <p:ext uri="{D42A27DB-BD31-4B8C-83A1-F6EECF244321}">
                <p14:modId xmlns:p14="http://schemas.microsoft.com/office/powerpoint/2010/main" val="181530298"/>
              </p:ext>
            </p:extLst>
          </p:nvPr>
        </p:nvGraphicFramePr>
        <p:xfrm>
          <a:off x="793750" y="2192338"/>
          <a:ext cx="3136900" cy="914400"/>
        </p:xfrm>
        <a:graphic>
          <a:graphicData uri="http://schemas.openxmlformats.org/presentationml/2006/ole">
            <mc:AlternateContent xmlns:mc="http://schemas.openxmlformats.org/markup-compatibility/2006">
              <mc:Choice xmlns:v="urn:schemas-microsoft-com:vml" Requires="v">
                <p:oleObj spid="_x0000_s2284546" name="Equation" r:id="rId23" imgW="3136680" imgH="914400" progId="Equation.DSMT4">
                  <p:embed/>
                </p:oleObj>
              </mc:Choice>
              <mc:Fallback>
                <p:oleObj name="Equation" r:id="rId23" imgW="3136680" imgH="914400" progId="Equation.DSMT4">
                  <p:embed/>
                  <p:pic>
                    <p:nvPicPr>
                      <p:cNvPr id="0" name="Object 26"/>
                      <p:cNvPicPr>
                        <a:picLocks noChangeAspect="1" noChangeArrowheads="1"/>
                      </p:cNvPicPr>
                      <p:nvPr/>
                    </p:nvPicPr>
                    <p:blipFill>
                      <a:blip r:embed="rId24"/>
                      <a:srcRect/>
                      <a:stretch>
                        <a:fillRect/>
                      </a:stretch>
                    </p:blipFill>
                    <p:spPr bwMode="auto">
                      <a:xfrm>
                        <a:off x="793750" y="2192338"/>
                        <a:ext cx="31369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 name="Object 3"/>
          <p:cNvGraphicFramePr>
            <a:graphicFrameLocks noChangeAspect="1"/>
          </p:cNvGraphicFramePr>
          <p:nvPr>
            <p:extLst>
              <p:ext uri="{D42A27DB-BD31-4B8C-83A1-F6EECF244321}">
                <p14:modId xmlns:p14="http://schemas.microsoft.com/office/powerpoint/2010/main" val="2458060849"/>
              </p:ext>
            </p:extLst>
          </p:nvPr>
        </p:nvGraphicFramePr>
        <p:xfrm>
          <a:off x="5711377" y="2265453"/>
          <a:ext cx="2489200" cy="850900"/>
        </p:xfrm>
        <a:graphic>
          <a:graphicData uri="http://schemas.openxmlformats.org/presentationml/2006/ole">
            <mc:AlternateContent xmlns:mc="http://schemas.openxmlformats.org/markup-compatibility/2006">
              <mc:Choice xmlns:v="urn:schemas-microsoft-com:vml" Requires="v">
                <p:oleObj spid="_x0000_s2284547" name="Equation" r:id="rId25" imgW="2489040" imgH="850680" progId="Equation.DSMT4">
                  <p:embed/>
                </p:oleObj>
              </mc:Choice>
              <mc:Fallback>
                <p:oleObj name="Equation" r:id="rId25" imgW="2489040" imgH="850680" progId="Equation.DSMT4">
                  <p:embed/>
                  <p:pic>
                    <p:nvPicPr>
                      <p:cNvPr id="0" name="Object 32"/>
                      <p:cNvPicPr>
                        <a:picLocks noChangeAspect="1" noChangeArrowheads="1"/>
                      </p:cNvPicPr>
                      <p:nvPr/>
                    </p:nvPicPr>
                    <p:blipFill>
                      <a:blip r:embed="rId26"/>
                      <a:srcRect/>
                      <a:stretch>
                        <a:fillRect/>
                      </a:stretch>
                    </p:blipFill>
                    <p:spPr bwMode="auto">
                      <a:xfrm>
                        <a:off x="5711377" y="2265453"/>
                        <a:ext cx="2489200" cy="85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2" name="Object 21"/>
          <p:cNvGraphicFramePr>
            <a:graphicFrameLocks noChangeAspect="1"/>
          </p:cNvGraphicFramePr>
          <p:nvPr>
            <p:extLst>
              <p:ext uri="{D42A27DB-BD31-4B8C-83A1-F6EECF244321}">
                <p14:modId xmlns:p14="http://schemas.microsoft.com/office/powerpoint/2010/main" val="4270636157"/>
              </p:ext>
            </p:extLst>
          </p:nvPr>
        </p:nvGraphicFramePr>
        <p:xfrm>
          <a:off x="5792788" y="3452813"/>
          <a:ext cx="2425700" cy="419100"/>
        </p:xfrm>
        <a:graphic>
          <a:graphicData uri="http://schemas.openxmlformats.org/presentationml/2006/ole">
            <mc:AlternateContent xmlns:mc="http://schemas.openxmlformats.org/markup-compatibility/2006">
              <mc:Choice xmlns:v="urn:schemas-microsoft-com:vml" Requires="v">
                <p:oleObj spid="_x0000_s2284548" name="Equation" r:id="rId27" imgW="2425680" imgH="419040" progId="Equation.DSMT4">
                  <p:embed/>
                </p:oleObj>
              </mc:Choice>
              <mc:Fallback>
                <p:oleObj name="Equation" r:id="rId27" imgW="2425680" imgH="419040" progId="Equation.DSMT4">
                  <p:embed/>
                  <p:pic>
                    <p:nvPicPr>
                      <p:cNvPr id="0" name=""/>
                      <p:cNvPicPr>
                        <a:picLocks noChangeAspect="1" noChangeArrowheads="1"/>
                      </p:cNvPicPr>
                      <p:nvPr/>
                    </p:nvPicPr>
                    <p:blipFill>
                      <a:blip r:embed="rId28"/>
                      <a:srcRect/>
                      <a:stretch>
                        <a:fillRect/>
                      </a:stretch>
                    </p:blipFill>
                    <p:spPr bwMode="auto">
                      <a:xfrm>
                        <a:off x="5792788" y="3452813"/>
                        <a:ext cx="242570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TextBox 4"/>
          <p:cNvSpPr txBox="1"/>
          <p:nvPr/>
        </p:nvSpPr>
        <p:spPr>
          <a:xfrm>
            <a:off x="715993" y="5279366"/>
            <a:ext cx="7775718" cy="461665"/>
          </a:xfrm>
          <a:prstGeom prst="rect">
            <a:avLst/>
          </a:prstGeom>
          <a:solidFill>
            <a:schemeClr val="bg1"/>
          </a:solidFill>
        </p:spPr>
        <p:txBody>
          <a:bodyPr wrap="none" rtlCol="0">
            <a:spAutoFit/>
          </a:bodyPr>
          <a:lstStyle/>
          <a:p>
            <a:r>
              <a:rPr lang="en-US" sz="2400" dirty="0" smtClean="0"/>
              <a:t>Flocculator must be designed for target settled water turbidity</a:t>
            </a:r>
            <a:endParaRPr lang="en-US" sz="2400" dirty="0"/>
          </a:p>
        </p:txBody>
      </p:sp>
      <p:graphicFrame>
        <p:nvGraphicFramePr>
          <p:cNvPr id="23" name="Object 22">
            <a:hlinkClick r:id="" action="ppaction://ole?verb=0"/>
          </p:cNvPr>
          <p:cNvGraphicFramePr>
            <a:graphicFrameLocks/>
          </p:cNvGraphicFramePr>
          <p:nvPr>
            <p:extLst>
              <p:ext uri="{D42A27DB-BD31-4B8C-83A1-F6EECF244321}">
                <p14:modId xmlns:p14="http://schemas.microsoft.com/office/powerpoint/2010/main" val="1866424013"/>
              </p:ext>
            </p:extLst>
          </p:nvPr>
        </p:nvGraphicFramePr>
        <p:xfrm>
          <a:off x="9855200" y="785813"/>
          <a:ext cx="695325" cy="466725"/>
        </p:xfrm>
        <a:graphic>
          <a:graphicData uri="http://schemas.openxmlformats.org/presentationml/2006/ole">
            <mc:AlternateContent xmlns:mc="http://schemas.openxmlformats.org/markup-compatibility/2006">
              <mc:Choice xmlns:v="urn:schemas-microsoft-com:vml" Requires="v">
                <p:oleObj spid="_x0000_s2284549" name="Equation" r:id="rId29" imgW="927000" imgH="622080" progId="Equation.DSMT4">
                  <p:embed/>
                </p:oleObj>
              </mc:Choice>
              <mc:Fallback>
                <p:oleObj name="Equation" r:id="rId29" imgW="927000" imgH="622080" progId="Equation.DSMT4">
                  <p:embed/>
                  <p:pic>
                    <p:nvPicPr>
                      <p:cNvPr id="0" name=""/>
                      <p:cNvPicPr>
                        <a:picLocks noChangeArrowheads="1"/>
                      </p:cNvPicPr>
                      <p:nvPr/>
                    </p:nvPicPr>
                    <p:blipFill>
                      <a:blip r:embed="rId30"/>
                      <a:srcRect/>
                      <a:stretch>
                        <a:fillRect/>
                      </a:stretch>
                    </p:blipFill>
                    <p:spPr bwMode="auto">
                      <a:xfrm>
                        <a:off x="9855200" y="785813"/>
                        <a:ext cx="69532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6757020"/>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Predictions for required </a:t>
            </a:r>
            <a:r>
              <a:rPr lang="en-US" dirty="0" err="1" smtClean="0"/>
              <a:t>G</a:t>
            </a:r>
            <a:r>
              <a:rPr lang="en-US" dirty="0" err="1" smtClean="0">
                <a:latin typeface="Symbol" pitchFamily="18" charset="2"/>
              </a:rPr>
              <a:t>q</a:t>
            </a:r>
            <a:r>
              <a:rPr lang="en-US" dirty="0"/>
              <a:t> </a:t>
            </a:r>
            <a:r>
              <a:rPr lang="en-US" dirty="0" smtClean="0"/>
              <a:t>also suggest that </a:t>
            </a:r>
            <a:r>
              <a:rPr lang="en-US" dirty="0" smtClean="0">
                <a:latin typeface="Symbol" pitchFamily="18" charset="2"/>
              </a:rPr>
              <a:t>L</a:t>
            </a:r>
            <a:r>
              <a:rPr lang="en-US" dirty="0" smtClean="0"/>
              <a:t> scaling is correct</a:t>
            </a:r>
            <a:endParaRPr lang="en-US" dirty="0">
              <a:latin typeface="Symbol" pitchFamily="18" charset="2"/>
            </a:endParaRPr>
          </a:p>
        </p:txBody>
      </p:sp>
      <p:graphicFrame>
        <p:nvGraphicFramePr>
          <p:cNvPr id="3" name="Object 2"/>
          <p:cNvGraphicFramePr>
            <a:graphicFrameLocks noChangeAspect="1"/>
          </p:cNvGraphicFramePr>
          <p:nvPr>
            <p:extLst>
              <p:ext uri="{D42A27DB-BD31-4B8C-83A1-F6EECF244321}">
                <p14:modId xmlns:p14="http://schemas.microsoft.com/office/powerpoint/2010/main" val="2354166504"/>
              </p:ext>
            </p:extLst>
          </p:nvPr>
        </p:nvGraphicFramePr>
        <p:xfrm>
          <a:off x="2336141" y="2327425"/>
          <a:ext cx="4057650" cy="3876675"/>
        </p:xfrm>
        <a:graphic>
          <a:graphicData uri="http://schemas.openxmlformats.org/presentationml/2006/ole">
            <mc:AlternateContent xmlns:mc="http://schemas.openxmlformats.org/markup-compatibility/2006">
              <mc:Choice xmlns:v="urn:schemas-microsoft-com:vml" Requires="v">
                <p:oleObj spid="_x0000_s2259194" name="Mathcad" r:id="rId3" imgW="4057560" imgH="3876840" progId="Mathcad">
                  <p:link updateAutomatic="1"/>
                </p:oleObj>
              </mc:Choice>
              <mc:Fallback>
                <p:oleObj name="Mathcad" r:id="rId3" imgW="4057560" imgH="3876840" progId="Mathcad">
                  <p:link updateAutomatic="1"/>
                  <p:pic>
                    <p:nvPicPr>
                      <p:cNvPr id="0" name=""/>
                      <p:cNvPicPr/>
                      <p:nvPr/>
                    </p:nvPicPr>
                    <p:blipFill>
                      <a:blip r:embed="rId4"/>
                      <a:stretch>
                        <a:fillRect/>
                      </a:stretch>
                    </p:blipFill>
                    <p:spPr>
                      <a:xfrm>
                        <a:off x="2336141" y="2327425"/>
                        <a:ext cx="4057650" cy="3876675"/>
                      </a:xfrm>
                      <a:prstGeom prst="rect">
                        <a:avLst/>
                      </a:prstGeom>
                    </p:spPr>
                  </p:pic>
                </p:oleObj>
              </mc:Fallback>
            </mc:AlternateContent>
          </a:graphicData>
        </a:graphic>
      </p:graphicFrame>
      <p:graphicFrame>
        <p:nvGraphicFramePr>
          <p:cNvPr id="4" name="Object 3"/>
          <p:cNvGraphicFramePr>
            <a:graphicFrameLocks noChangeAspect="1"/>
          </p:cNvGraphicFramePr>
          <p:nvPr>
            <p:extLst>
              <p:ext uri="{D42A27DB-BD31-4B8C-83A1-F6EECF244321}">
                <p14:modId xmlns:p14="http://schemas.microsoft.com/office/powerpoint/2010/main" val="3348788892"/>
              </p:ext>
            </p:extLst>
          </p:nvPr>
        </p:nvGraphicFramePr>
        <p:xfrm>
          <a:off x="6145992" y="4112254"/>
          <a:ext cx="1028700" cy="381000"/>
        </p:xfrm>
        <a:graphic>
          <a:graphicData uri="http://schemas.openxmlformats.org/presentationml/2006/ole">
            <mc:AlternateContent xmlns:mc="http://schemas.openxmlformats.org/markup-compatibility/2006">
              <mc:Choice xmlns:v="urn:schemas-microsoft-com:vml" Requires="v">
                <p:oleObj spid="_x0000_s2259195" name="Equation" r:id="rId5" imgW="1028700" imgH="381000" progId="Equation.DSMT4">
                  <p:embed/>
                </p:oleObj>
              </mc:Choice>
              <mc:Fallback>
                <p:oleObj name="Equation" r:id="rId5" imgW="1028700" imgH="381000" progId="Equation.DSMT4">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45992" y="4112254"/>
                        <a:ext cx="1028700" cy="3810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lg" len="me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1493756762"/>
              </p:ext>
            </p:extLst>
          </p:nvPr>
        </p:nvGraphicFramePr>
        <p:xfrm>
          <a:off x="6194425" y="2927260"/>
          <a:ext cx="1104900" cy="381000"/>
        </p:xfrm>
        <a:graphic>
          <a:graphicData uri="http://schemas.openxmlformats.org/presentationml/2006/ole">
            <mc:AlternateContent xmlns:mc="http://schemas.openxmlformats.org/markup-compatibility/2006">
              <mc:Choice xmlns:v="urn:schemas-microsoft-com:vml" Requires="v">
                <p:oleObj spid="_x0000_s2259196" name="Equation" r:id="rId7" imgW="1104900" imgH="381000" progId="Equation.DSMT4">
                  <p:embed/>
                </p:oleObj>
              </mc:Choice>
              <mc:Fallback>
                <p:oleObj name="Equation" r:id="rId7" imgW="1104900" imgH="381000" progId="Equation.DSMT4">
                  <p:embed/>
                  <p:pic>
                    <p:nvPicPr>
                      <p:cNvPr id="0" name="Object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94425" y="2927260"/>
                        <a:ext cx="1104900" cy="3810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lg" len="me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478638563"/>
              </p:ext>
            </p:extLst>
          </p:nvPr>
        </p:nvGraphicFramePr>
        <p:xfrm>
          <a:off x="2406621" y="3662393"/>
          <a:ext cx="431800" cy="279400"/>
        </p:xfrm>
        <a:graphic>
          <a:graphicData uri="http://schemas.openxmlformats.org/presentationml/2006/ole">
            <mc:AlternateContent xmlns:mc="http://schemas.openxmlformats.org/markup-compatibility/2006">
              <mc:Choice xmlns:v="urn:schemas-microsoft-com:vml" Requires="v">
                <p:oleObj spid="_x0000_s2259197" name="Equation" r:id="rId9" imgW="431640" imgH="279360" progId="Equation.DSMT4">
                  <p:embed/>
                </p:oleObj>
              </mc:Choice>
              <mc:Fallback>
                <p:oleObj name="Equation" r:id="rId9" imgW="431640" imgH="279360" progId="Equation.DSMT4">
                  <p:embed/>
                  <p:pic>
                    <p:nvPicPr>
                      <p:cNvPr id="0" name="Object 22"/>
                      <p:cNvPicPr>
                        <a:picLocks noChangeAspect="1" noChangeArrowheads="1"/>
                      </p:cNvPicPr>
                      <p:nvPr/>
                    </p:nvPicPr>
                    <p:blipFill>
                      <a:blip r:embed="rId10"/>
                      <a:srcRect/>
                      <a:stretch>
                        <a:fillRect/>
                      </a:stretch>
                    </p:blipFill>
                    <p:spPr bwMode="auto">
                      <a:xfrm>
                        <a:off x="2406621" y="3662393"/>
                        <a:ext cx="431800" cy="279400"/>
                      </a:xfrm>
                      <a:prstGeom prst="rect">
                        <a:avLst/>
                      </a:prstGeom>
                      <a:solidFill>
                        <a:schemeClr val="bg1"/>
                      </a:solidFill>
                      <a:ln>
                        <a:noFill/>
                      </a:ln>
                    </p:spPr>
                  </p:pic>
                </p:oleObj>
              </mc:Fallback>
            </mc:AlternateContent>
          </a:graphicData>
        </a:graphic>
      </p:graphicFrame>
    </p:spTree>
    <p:extLst>
      <p:ext uri="{BB962C8B-B14F-4D97-AF65-F5344CB8AC3E}">
        <p14:creationId xmlns:p14="http://schemas.microsoft.com/office/powerpoint/2010/main" val="259281860"/>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major assumptions of the floc model</a:t>
            </a:r>
            <a:endParaRPr lang="en-US" dirty="0"/>
          </a:p>
        </p:txBody>
      </p:sp>
      <p:sp>
        <p:nvSpPr>
          <p:cNvPr id="3" name="Content Placeholder 2"/>
          <p:cNvSpPr>
            <a:spLocks noGrp="1"/>
          </p:cNvSpPr>
          <p:nvPr>
            <p:ph idx="1"/>
          </p:nvPr>
        </p:nvSpPr>
        <p:spPr/>
        <p:txBody>
          <a:bodyPr/>
          <a:lstStyle/>
          <a:p>
            <a:r>
              <a:rPr lang="en-US" dirty="0" smtClean="0"/>
              <a:t>Transport velocity to a collision scales with the average separation distance of the particles</a:t>
            </a:r>
          </a:p>
          <a:p>
            <a:r>
              <a:rPr lang="en-US" dirty="0" smtClean="0"/>
              <a:t>Relative velocities between particles are dominated by viscous shear (not inertia)</a:t>
            </a:r>
          </a:p>
          <a:p>
            <a:pPr lvl="1"/>
            <a:r>
              <a:rPr lang="en-US" dirty="0" smtClean="0"/>
              <a:t>Separation distance is smaller than inner viscous scale</a:t>
            </a:r>
          </a:p>
          <a:p>
            <a:r>
              <a:rPr lang="en-US" dirty="0" smtClean="0"/>
              <a:t>Collisions with large flocs don’t result in attachment</a:t>
            </a:r>
          </a:p>
          <a:p>
            <a:r>
              <a:rPr lang="en-US" smtClean="0"/>
              <a:t>Plug flow!</a:t>
            </a:r>
            <a:endParaRPr lang="en-US" dirty="0" smtClean="0"/>
          </a:p>
          <a:p>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1442137317"/>
              </p:ext>
            </p:extLst>
          </p:nvPr>
        </p:nvGraphicFramePr>
        <p:xfrm>
          <a:off x="7590137" y="2603051"/>
          <a:ext cx="1028700" cy="381000"/>
        </p:xfrm>
        <a:graphic>
          <a:graphicData uri="http://schemas.openxmlformats.org/presentationml/2006/ole">
            <mc:AlternateContent xmlns:mc="http://schemas.openxmlformats.org/markup-compatibility/2006">
              <mc:Choice xmlns:v="urn:schemas-microsoft-com:vml" Requires="v">
                <p:oleObj spid="_x0000_s2270261" name="Equation" r:id="rId3" imgW="1028700" imgH="381000" progId="Equation.DSMT4">
                  <p:embed/>
                </p:oleObj>
              </mc:Choice>
              <mc:Fallback>
                <p:oleObj name="Equation" r:id="rId3" imgW="1028700" imgH="3810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90137" y="2603051"/>
                        <a:ext cx="1028700" cy="3810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lg" len="me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TextBox 4"/>
          <p:cNvSpPr txBox="1"/>
          <p:nvPr/>
        </p:nvSpPr>
        <p:spPr>
          <a:xfrm>
            <a:off x="3916393" y="6334780"/>
            <a:ext cx="4755854" cy="523220"/>
          </a:xfrm>
          <a:prstGeom prst="rect">
            <a:avLst/>
          </a:prstGeom>
          <a:noFill/>
        </p:spPr>
        <p:txBody>
          <a:bodyPr wrap="none" rtlCol="0">
            <a:spAutoFit/>
          </a:bodyPr>
          <a:lstStyle/>
          <a:p>
            <a:r>
              <a:rPr lang="en-US" dirty="0" smtClean="0"/>
              <a:t>Let’s explore these assumptions</a:t>
            </a:r>
            <a:endParaRPr lang="en-US" dirty="0"/>
          </a:p>
        </p:txBody>
      </p:sp>
    </p:spTree>
    <p:extLst>
      <p:ext uri="{BB962C8B-B14F-4D97-AF65-F5344CB8AC3E}">
        <p14:creationId xmlns:p14="http://schemas.microsoft.com/office/powerpoint/2010/main" val="813321199"/>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3200" dirty="0" smtClean="0"/>
              <a:t>Particle collisions appears to be dominated by viscous shear</a:t>
            </a:r>
            <a:endParaRPr lang="en-US" sz="3200" dirty="0"/>
          </a:p>
        </p:txBody>
      </p:sp>
      <p:graphicFrame>
        <p:nvGraphicFramePr>
          <p:cNvPr id="4" name="Object 3"/>
          <p:cNvGraphicFramePr>
            <a:graphicFrameLocks noChangeAspect="1"/>
          </p:cNvGraphicFramePr>
          <p:nvPr>
            <p:extLst>
              <p:ext uri="{D42A27DB-BD31-4B8C-83A1-F6EECF244321}">
                <p14:modId xmlns:p14="http://schemas.microsoft.com/office/powerpoint/2010/main" val="2626615919"/>
              </p:ext>
            </p:extLst>
          </p:nvPr>
        </p:nvGraphicFramePr>
        <p:xfrm>
          <a:off x="1767787" y="1555929"/>
          <a:ext cx="1346200" cy="838200"/>
        </p:xfrm>
        <a:graphic>
          <a:graphicData uri="http://schemas.openxmlformats.org/presentationml/2006/ole">
            <mc:AlternateContent xmlns:mc="http://schemas.openxmlformats.org/markup-compatibility/2006">
              <mc:Choice xmlns:v="urn:schemas-microsoft-com:vml" Requires="v">
                <p:oleObj spid="_x0000_s2255192" name="Equation" r:id="rId4" imgW="1346040" imgH="838080" progId="Equation.DSMT4">
                  <p:embed/>
                </p:oleObj>
              </mc:Choice>
              <mc:Fallback>
                <p:oleObj name="Equation" r:id="rId4" imgW="1346040" imgH="838080" progId="Equation.DSMT4">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67787" y="1555929"/>
                        <a:ext cx="13462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 name="Object 18"/>
          <p:cNvGraphicFramePr>
            <a:graphicFrameLocks noChangeAspect="1"/>
          </p:cNvGraphicFramePr>
          <p:nvPr>
            <p:extLst>
              <p:ext uri="{D42A27DB-BD31-4B8C-83A1-F6EECF244321}">
                <p14:modId xmlns:p14="http://schemas.microsoft.com/office/powerpoint/2010/main" val="1068292817"/>
              </p:ext>
            </p:extLst>
          </p:nvPr>
        </p:nvGraphicFramePr>
        <p:xfrm>
          <a:off x="5607141" y="1866541"/>
          <a:ext cx="1460500" cy="419100"/>
        </p:xfrm>
        <a:graphic>
          <a:graphicData uri="http://schemas.openxmlformats.org/presentationml/2006/ole">
            <mc:AlternateContent xmlns:mc="http://schemas.openxmlformats.org/markup-compatibility/2006">
              <mc:Choice xmlns:v="urn:schemas-microsoft-com:vml" Requires="v">
                <p:oleObj spid="_x0000_s2255193" name="Equation" r:id="rId6" imgW="1460160" imgH="419040" progId="Equation.DSMT4">
                  <p:embed/>
                </p:oleObj>
              </mc:Choice>
              <mc:Fallback>
                <p:oleObj name="Equation" r:id="rId6" imgW="1460160" imgH="419040" progId="Equation.DSMT4">
                  <p:embed/>
                  <p:pic>
                    <p:nvPicPr>
                      <p:cNvPr id="0" name=""/>
                      <p:cNvPicPr>
                        <a:picLocks noChangeAspect="1" noChangeArrowheads="1"/>
                      </p:cNvPicPr>
                      <p:nvPr/>
                    </p:nvPicPr>
                    <p:blipFill>
                      <a:blip r:embed="rId7"/>
                      <a:srcRect/>
                      <a:stretch>
                        <a:fillRect/>
                      </a:stretch>
                    </p:blipFill>
                    <p:spPr bwMode="auto">
                      <a:xfrm>
                        <a:off x="5607141" y="1866541"/>
                        <a:ext cx="146050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6" name="Object 15"/>
          <p:cNvGraphicFramePr>
            <a:graphicFrameLocks noChangeAspect="1"/>
          </p:cNvGraphicFramePr>
          <p:nvPr>
            <p:extLst>
              <p:ext uri="{D42A27DB-BD31-4B8C-83A1-F6EECF244321}">
                <p14:modId xmlns:p14="http://schemas.microsoft.com/office/powerpoint/2010/main" val="679979805"/>
              </p:ext>
            </p:extLst>
          </p:nvPr>
        </p:nvGraphicFramePr>
        <p:xfrm>
          <a:off x="4921280" y="2774561"/>
          <a:ext cx="3476625" cy="2809875"/>
        </p:xfrm>
        <a:graphic>
          <a:graphicData uri="http://schemas.openxmlformats.org/presentationml/2006/ole">
            <mc:AlternateContent xmlns:mc="http://schemas.openxmlformats.org/markup-compatibility/2006">
              <mc:Choice xmlns:v="urn:schemas-microsoft-com:vml" Requires="v">
                <p:oleObj spid="_x0000_s2255194" name="Mathcad" r:id="rId8" imgW="3476520" imgH="2809800" progId="Mathcad">
                  <p:link updateAutomatic="1"/>
                </p:oleObj>
              </mc:Choice>
              <mc:Fallback>
                <p:oleObj name="Mathcad" r:id="rId8" imgW="3476520" imgH="2809800" progId="Mathcad">
                  <p:link updateAutomatic="1"/>
                  <p:pic>
                    <p:nvPicPr>
                      <p:cNvPr id="0" name=""/>
                      <p:cNvPicPr/>
                      <p:nvPr/>
                    </p:nvPicPr>
                    <p:blipFill>
                      <a:blip r:embed="rId9"/>
                      <a:stretch>
                        <a:fillRect/>
                      </a:stretch>
                    </p:blipFill>
                    <p:spPr>
                      <a:xfrm>
                        <a:off x="4921280" y="2774561"/>
                        <a:ext cx="3476625" cy="2809875"/>
                      </a:xfrm>
                      <a:prstGeom prst="rect">
                        <a:avLst/>
                      </a:prstGeom>
                    </p:spPr>
                  </p:pic>
                </p:oleObj>
              </mc:Fallback>
            </mc:AlternateContent>
          </a:graphicData>
        </a:graphic>
      </p:graphicFrame>
      <p:graphicFrame>
        <p:nvGraphicFramePr>
          <p:cNvPr id="20" name="Object 19"/>
          <p:cNvGraphicFramePr>
            <a:graphicFrameLocks noChangeAspect="1"/>
          </p:cNvGraphicFramePr>
          <p:nvPr>
            <p:extLst>
              <p:ext uri="{D42A27DB-BD31-4B8C-83A1-F6EECF244321}">
                <p14:modId xmlns:p14="http://schemas.microsoft.com/office/powerpoint/2010/main" val="2624758182"/>
              </p:ext>
            </p:extLst>
          </p:nvPr>
        </p:nvGraphicFramePr>
        <p:xfrm>
          <a:off x="909368" y="2829914"/>
          <a:ext cx="3581400" cy="2733675"/>
        </p:xfrm>
        <a:graphic>
          <a:graphicData uri="http://schemas.openxmlformats.org/presentationml/2006/ole">
            <mc:AlternateContent xmlns:mc="http://schemas.openxmlformats.org/markup-compatibility/2006">
              <mc:Choice xmlns:v="urn:schemas-microsoft-com:vml" Requires="v">
                <p:oleObj spid="_x0000_s2255195" name="Mathcad" r:id="rId10" imgW="3581280" imgH="2733840" progId="Mathcad">
                  <p:link updateAutomatic="1"/>
                </p:oleObj>
              </mc:Choice>
              <mc:Fallback>
                <p:oleObj name="Mathcad" r:id="rId10" imgW="3581280" imgH="2733840" progId="Mathcad">
                  <p:link updateAutomatic="1"/>
                  <p:pic>
                    <p:nvPicPr>
                      <p:cNvPr id="0" name=""/>
                      <p:cNvPicPr/>
                      <p:nvPr/>
                    </p:nvPicPr>
                    <p:blipFill>
                      <a:blip r:embed="rId11"/>
                      <a:stretch>
                        <a:fillRect/>
                      </a:stretch>
                    </p:blipFill>
                    <p:spPr>
                      <a:xfrm>
                        <a:off x="909368" y="2829914"/>
                        <a:ext cx="3581400" cy="2733675"/>
                      </a:xfrm>
                      <a:prstGeom prst="rect">
                        <a:avLst/>
                      </a:prstGeom>
                    </p:spPr>
                  </p:pic>
                </p:oleObj>
              </mc:Fallback>
            </mc:AlternateContent>
          </a:graphicData>
        </a:graphic>
      </p:graphicFrame>
      <p:sp>
        <p:nvSpPr>
          <p:cNvPr id="21" name="TextBox 20"/>
          <p:cNvSpPr txBox="1"/>
          <p:nvPr/>
        </p:nvSpPr>
        <p:spPr>
          <a:xfrm>
            <a:off x="5693433" y="4330460"/>
            <a:ext cx="1260281" cy="523220"/>
          </a:xfrm>
          <a:prstGeom prst="rect">
            <a:avLst/>
          </a:prstGeom>
          <a:noFill/>
        </p:spPr>
        <p:txBody>
          <a:bodyPr wrap="none" rtlCol="0">
            <a:spAutoFit/>
          </a:bodyPr>
          <a:lstStyle/>
          <a:p>
            <a:r>
              <a:rPr lang="en-US" dirty="0" smtClean="0"/>
              <a:t>viscous</a:t>
            </a:r>
            <a:endParaRPr lang="en-US" dirty="0"/>
          </a:p>
        </p:txBody>
      </p:sp>
      <p:sp>
        <p:nvSpPr>
          <p:cNvPr id="22" name="TextBox 21"/>
          <p:cNvSpPr txBox="1"/>
          <p:nvPr/>
        </p:nvSpPr>
        <p:spPr>
          <a:xfrm>
            <a:off x="6711350" y="3183147"/>
            <a:ext cx="1199367" cy="523220"/>
          </a:xfrm>
          <a:prstGeom prst="rect">
            <a:avLst/>
          </a:prstGeom>
          <a:noFill/>
        </p:spPr>
        <p:txBody>
          <a:bodyPr wrap="none" rtlCol="0">
            <a:spAutoFit/>
          </a:bodyPr>
          <a:lstStyle/>
          <a:p>
            <a:r>
              <a:rPr lang="en-US" dirty="0" smtClean="0"/>
              <a:t>inertial</a:t>
            </a:r>
            <a:endParaRPr lang="en-US" dirty="0"/>
          </a:p>
        </p:txBody>
      </p:sp>
      <p:sp>
        <p:nvSpPr>
          <p:cNvPr id="23" name="TextBox 22"/>
          <p:cNvSpPr txBox="1"/>
          <p:nvPr/>
        </p:nvSpPr>
        <p:spPr>
          <a:xfrm>
            <a:off x="483080" y="6124755"/>
            <a:ext cx="8250977" cy="461665"/>
          </a:xfrm>
          <a:prstGeom prst="rect">
            <a:avLst/>
          </a:prstGeom>
          <a:noFill/>
        </p:spPr>
        <p:txBody>
          <a:bodyPr wrap="none" rtlCol="0">
            <a:spAutoFit/>
          </a:bodyPr>
          <a:lstStyle/>
          <a:p>
            <a:r>
              <a:rPr lang="en-US" sz="2400" dirty="0" smtClean="0"/>
              <a:t>Particle separation distances are less than the viscous length scale</a:t>
            </a:r>
            <a:endParaRPr lang="en-US" sz="2400" dirty="0"/>
          </a:p>
        </p:txBody>
      </p:sp>
    </p:spTree>
    <p:extLst>
      <p:ext uri="{BB962C8B-B14F-4D97-AF65-F5344CB8AC3E}">
        <p14:creationId xmlns:p14="http://schemas.microsoft.com/office/powerpoint/2010/main" val="1448640771"/>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might floc collision fail if the flocs are of very different sizes?</a:t>
            </a:r>
          </a:p>
        </p:txBody>
      </p:sp>
      <p:sp>
        <p:nvSpPr>
          <p:cNvPr id="3" name="Content Placeholder 2"/>
          <p:cNvSpPr>
            <a:spLocks noGrp="1"/>
          </p:cNvSpPr>
          <p:nvPr>
            <p:ph idx="1"/>
          </p:nvPr>
        </p:nvSpPr>
        <p:spPr/>
        <p:txBody>
          <a:bodyPr/>
          <a:lstStyle/>
          <a:p>
            <a:r>
              <a:rPr lang="en-US" sz="2800" dirty="0" smtClean="0"/>
              <a:t>Tangent and rotational velocities cause shear and unzipping of bonds between particles of different sizes</a:t>
            </a:r>
          </a:p>
          <a:p>
            <a:pPr lvl="1"/>
            <a:r>
              <a:rPr lang="en-US" sz="2400" dirty="0" smtClean="0"/>
              <a:t>Tangent velocity is proportional to the sum of the diameters of the particles</a:t>
            </a:r>
          </a:p>
          <a:p>
            <a:r>
              <a:rPr lang="en-US" sz="2800" dirty="0" smtClean="0"/>
              <a:t>Flocs reach a terminal size based on a balance of the adhesive force of the bonds and the shear force that tends to tear them apart </a:t>
            </a:r>
          </a:p>
          <a:p>
            <a:pPr lvl="1"/>
            <a:r>
              <a:rPr lang="en-US" sz="2400" dirty="0" smtClean="0"/>
              <a:t>Once a floc has reached its terminal size any further collisions are unsuccessful</a:t>
            </a:r>
          </a:p>
          <a:p>
            <a:endParaRPr lang="en-US" sz="2800" dirty="0"/>
          </a:p>
        </p:txBody>
      </p:sp>
    </p:spTree>
    <p:extLst>
      <p:ext uri="{BB962C8B-B14F-4D97-AF65-F5344CB8AC3E}">
        <p14:creationId xmlns:p14="http://schemas.microsoft.com/office/powerpoint/2010/main" val="4286740345"/>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The number of sequential collisions required to convert flocculator flocs into floc blanket flocs determines the removal efficiency of residual turbidity</a:t>
            </a:r>
          </a:p>
          <a:p>
            <a:r>
              <a:rPr lang="en-US" dirty="0" smtClean="0"/>
              <a:t>Do the flocculator flocs grow by doubling (plug flow model – the only flocs nearby are of the same size)?</a:t>
            </a:r>
          </a:p>
          <a:p>
            <a:r>
              <a:rPr lang="en-US" dirty="0" smtClean="0"/>
              <a:t>Do the floc blanket flocs form by sequentially colliding with flocculator flocs? (this would  be the case if  </a:t>
            </a:r>
            <a:endParaRPr lang="en-US" dirty="0"/>
          </a:p>
        </p:txBody>
      </p:sp>
    </p:spTree>
    <p:extLst>
      <p:ext uri="{BB962C8B-B14F-4D97-AF65-F5344CB8AC3E}">
        <p14:creationId xmlns:p14="http://schemas.microsoft.com/office/powerpoint/2010/main" val="110096078"/>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Collision of two small flocs</a:t>
            </a:r>
            <a:endParaRPr lang="en-US" dirty="0"/>
          </a:p>
        </p:txBody>
      </p:sp>
      <p:sp>
        <p:nvSpPr>
          <p:cNvPr id="34" name="Content Placeholder 33"/>
          <p:cNvSpPr>
            <a:spLocks noGrp="1"/>
          </p:cNvSpPr>
          <p:nvPr>
            <p:ph idx="1"/>
          </p:nvPr>
        </p:nvSpPr>
        <p:spPr>
          <a:xfrm>
            <a:off x="457199" y="1600200"/>
            <a:ext cx="8167897" cy="4525963"/>
          </a:xfrm>
        </p:spPr>
        <p:txBody>
          <a:bodyPr/>
          <a:lstStyle/>
          <a:p>
            <a:r>
              <a:rPr lang="en-US" dirty="0" smtClean="0"/>
              <a:t>Tangent velocities of the particles surfaces at collision is similar in magnitude to the normal velocity</a:t>
            </a:r>
          </a:p>
        </p:txBody>
      </p:sp>
      <p:sp>
        <p:nvSpPr>
          <p:cNvPr id="4" name="Oval 3"/>
          <p:cNvSpPr/>
          <p:nvPr/>
        </p:nvSpPr>
        <p:spPr>
          <a:xfrm>
            <a:off x="3916546" y="5053200"/>
            <a:ext cx="274320" cy="274320"/>
          </a:xfrm>
          <a:prstGeom prst="ellipse">
            <a:avLst/>
          </a:prstGeom>
          <a:blipFill>
            <a:blip r:embed="rId2"/>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2070213" y="4926695"/>
            <a:ext cx="274320" cy="274320"/>
          </a:xfrm>
          <a:prstGeom prst="ellipse">
            <a:avLst/>
          </a:prstGeom>
          <a:blipFill>
            <a:blip r:embed="rId2"/>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 name="Group 28"/>
          <p:cNvGrpSpPr/>
          <p:nvPr/>
        </p:nvGrpSpPr>
        <p:grpSpPr>
          <a:xfrm>
            <a:off x="5930434" y="3493733"/>
            <a:ext cx="2694663" cy="3200401"/>
            <a:chOff x="5818157" y="2811981"/>
            <a:chExt cx="2694663" cy="3200401"/>
          </a:xfrm>
        </p:grpSpPr>
        <p:grpSp>
          <p:nvGrpSpPr>
            <p:cNvPr id="15" name="Group 14"/>
            <p:cNvGrpSpPr/>
            <p:nvPr/>
          </p:nvGrpSpPr>
          <p:grpSpPr>
            <a:xfrm>
              <a:off x="7165489" y="2811981"/>
              <a:ext cx="1347331" cy="1341930"/>
              <a:chOff x="7165489" y="2811981"/>
              <a:chExt cx="1347331" cy="1341930"/>
            </a:xfrm>
          </p:grpSpPr>
          <p:cxnSp>
            <p:nvCxnSpPr>
              <p:cNvPr id="8" name="Straight Arrow Connector 7"/>
              <p:cNvCxnSpPr/>
              <p:nvPr/>
            </p:nvCxnSpPr>
            <p:spPr>
              <a:xfrm>
                <a:off x="7165489" y="4153911"/>
                <a:ext cx="224555"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7165489" y="3885525"/>
                <a:ext cx="449110"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7165489" y="3617139"/>
                <a:ext cx="673666"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7165489" y="3348753"/>
                <a:ext cx="898221"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7165489" y="3080367"/>
                <a:ext cx="1122776"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7165489" y="2811981"/>
                <a:ext cx="1347331"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grpSp>
        <p:grpSp>
          <p:nvGrpSpPr>
            <p:cNvPr id="16" name="Group 15"/>
            <p:cNvGrpSpPr/>
            <p:nvPr/>
          </p:nvGrpSpPr>
          <p:grpSpPr>
            <a:xfrm flipH="1" flipV="1">
              <a:off x="5818157" y="4670452"/>
              <a:ext cx="1347331" cy="1341930"/>
              <a:chOff x="7165489" y="2811981"/>
              <a:chExt cx="1347331" cy="1341930"/>
            </a:xfrm>
          </p:grpSpPr>
          <p:cxnSp>
            <p:nvCxnSpPr>
              <p:cNvPr id="17" name="Straight Arrow Connector 16"/>
              <p:cNvCxnSpPr/>
              <p:nvPr/>
            </p:nvCxnSpPr>
            <p:spPr>
              <a:xfrm>
                <a:off x="7165489" y="4153911"/>
                <a:ext cx="224555"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7165489" y="3885525"/>
                <a:ext cx="449110"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7165489" y="3617139"/>
                <a:ext cx="673666"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7165489" y="3348753"/>
                <a:ext cx="898221"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7165489" y="3080367"/>
                <a:ext cx="1122776"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7165489" y="2811981"/>
                <a:ext cx="1347331"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grpSp>
      </p:grpSp>
      <p:cxnSp>
        <p:nvCxnSpPr>
          <p:cNvPr id="33" name="Straight Arrow Connector 32"/>
          <p:cNvCxnSpPr/>
          <p:nvPr/>
        </p:nvCxnSpPr>
        <p:spPr>
          <a:xfrm>
            <a:off x="2207373" y="5063855"/>
            <a:ext cx="182880"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grpSp>
        <p:nvGrpSpPr>
          <p:cNvPr id="3" name="Group 2"/>
          <p:cNvGrpSpPr/>
          <p:nvPr/>
        </p:nvGrpSpPr>
        <p:grpSpPr>
          <a:xfrm rot="386528">
            <a:off x="3803258" y="4877332"/>
            <a:ext cx="411480" cy="450058"/>
            <a:chOff x="3916546" y="5799820"/>
            <a:chExt cx="411480" cy="450058"/>
          </a:xfrm>
        </p:grpSpPr>
        <p:sp>
          <p:nvSpPr>
            <p:cNvPr id="23" name="Oval 22"/>
            <p:cNvSpPr/>
            <p:nvPr/>
          </p:nvSpPr>
          <p:spPr>
            <a:xfrm>
              <a:off x="4053706" y="5975558"/>
              <a:ext cx="274320" cy="274320"/>
            </a:xfrm>
            <a:prstGeom prst="ellipse">
              <a:avLst/>
            </a:prstGeom>
            <a:blipFill>
              <a:blip r:embed="rId2"/>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3916546" y="5799820"/>
              <a:ext cx="274320" cy="274320"/>
            </a:xfrm>
            <a:prstGeom prst="ellipse">
              <a:avLst/>
            </a:prstGeom>
            <a:blipFill>
              <a:blip r:embed="rId2"/>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16530934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grpId="0" nodeType="clickEffect">
                                  <p:stCondLst>
                                    <p:cond delay="0"/>
                                  </p:stCondLst>
                                  <p:childTnLst>
                                    <p:animRot by="43200000">
                                      <p:cBhvr>
                                        <p:cTn id="6" dur="10000" fill="hold"/>
                                        <p:tgtEl>
                                          <p:spTgt spid="4"/>
                                        </p:tgtEl>
                                        <p:attrNameLst>
                                          <p:attrName>r</p:attrName>
                                        </p:attrNameLst>
                                      </p:cBhvr>
                                    </p:animRot>
                                  </p:childTnLst>
                                </p:cTn>
                              </p:par>
                              <p:par>
                                <p:cTn id="7" presetID="8" presetClass="emph" presetSubtype="0" fill="hold" grpId="0" nodeType="withEffect">
                                  <p:stCondLst>
                                    <p:cond delay="0"/>
                                  </p:stCondLst>
                                  <p:childTnLst>
                                    <p:animRot by="21600000">
                                      <p:cBhvr>
                                        <p:cTn id="8" dur="10000" fill="hold"/>
                                        <p:tgtEl>
                                          <p:spTgt spid="5"/>
                                        </p:tgtEl>
                                        <p:attrNameLst>
                                          <p:attrName>r</p:attrName>
                                        </p:attrNameLst>
                                      </p:cBhvr>
                                    </p:animRot>
                                  </p:childTnLst>
                                </p:cTn>
                              </p:par>
                              <p:par>
                                <p:cTn id="9" presetID="0" presetClass="path" presetSubtype="0" fill="hold" grpId="1" nodeType="withEffect">
                                  <p:stCondLst>
                                    <p:cond delay="0"/>
                                  </p:stCondLst>
                                  <p:childTnLst>
                                    <p:animMotion origin="layout" path="M 5.55556E-7 -2.16516E-6 C 0.09323 0.00046 0.15868 -0.00069 0.18958 -0.01249 " pathEditMode="relative" rAng="0" ptsTypes="ss">
                                      <p:cBhvr>
                                        <p:cTn id="10" dur="10000" fill="hold"/>
                                        <p:tgtEl>
                                          <p:spTgt spid="5"/>
                                        </p:tgtEl>
                                        <p:attrNameLst>
                                          <p:attrName>ppt_x</p:attrName>
                                          <p:attrName>ppt_y</p:attrName>
                                        </p:attrNameLst>
                                      </p:cBhvr>
                                      <p:rCtr x="9479" y="-601"/>
                                    </p:animMotion>
                                  </p:childTnLst>
                                </p:cTn>
                              </p:par>
                            </p:childTnLst>
                          </p:cTn>
                        </p:par>
                        <p:par>
                          <p:cTn id="11" fill="hold">
                            <p:stCondLst>
                              <p:cond delay="10000"/>
                            </p:stCondLst>
                            <p:childTnLst>
                              <p:par>
                                <p:cTn id="12" presetID="1" presetClass="exit" presetSubtype="0" fill="hold" grpId="1" nodeType="afterEffect">
                                  <p:stCondLst>
                                    <p:cond delay="0"/>
                                  </p:stCondLst>
                                  <p:childTnLst>
                                    <p:set>
                                      <p:cBhvr>
                                        <p:cTn id="13" dur="1" fill="hold">
                                          <p:stCondLst>
                                            <p:cond delay="0"/>
                                          </p:stCondLst>
                                        </p:cTn>
                                        <p:tgtEl>
                                          <p:spTgt spid="4"/>
                                        </p:tgtEl>
                                        <p:attrNameLst>
                                          <p:attrName>style.visibility</p:attrName>
                                        </p:attrNameLst>
                                      </p:cBhvr>
                                      <p:to>
                                        <p:strVal val="hidden"/>
                                      </p:to>
                                    </p:set>
                                  </p:childTnLst>
                                </p:cTn>
                              </p:par>
                              <p:par>
                                <p:cTn id="14" presetID="1" presetClass="exit" presetSubtype="0" fill="hold" grpId="2" nodeType="withEffect">
                                  <p:stCondLst>
                                    <p:cond delay="0"/>
                                  </p:stCondLst>
                                  <p:childTnLst>
                                    <p:set>
                                      <p:cBhvr>
                                        <p:cTn id="15" dur="1" fill="hold">
                                          <p:stCondLst>
                                            <p:cond delay="0"/>
                                          </p:stCondLst>
                                        </p:cTn>
                                        <p:tgtEl>
                                          <p:spTgt spid="5"/>
                                        </p:tgtEl>
                                        <p:attrNameLst>
                                          <p:attrName>style.visibility</p:attrName>
                                        </p:attrNameLst>
                                      </p:cBhvr>
                                      <p:to>
                                        <p:strVal val="hidden"/>
                                      </p:to>
                                    </p:set>
                                  </p:childTnLst>
                                </p:cTn>
                              </p:par>
                              <p:par>
                                <p:cTn id="16" presetID="1" presetClass="entr" presetSubtype="0" fill="hold" nodeType="withEffect">
                                  <p:stCondLst>
                                    <p:cond delay="0"/>
                                  </p:stCondLst>
                                  <p:childTnLst>
                                    <p:set>
                                      <p:cBhvr>
                                        <p:cTn id="17" dur="1" fill="hold">
                                          <p:stCondLst>
                                            <p:cond delay="0"/>
                                          </p:stCondLst>
                                        </p:cTn>
                                        <p:tgtEl>
                                          <p:spTgt spid="3"/>
                                        </p:tgtEl>
                                        <p:attrNameLst>
                                          <p:attrName>style.visibility</p:attrName>
                                        </p:attrNameLst>
                                      </p:cBhvr>
                                      <p:to>
                                        <p:strVal val="visible"/>
                                      </p:to>
                                    </p:set>
                                  </p:childTnLst>
                                </p:cTn>
                              </p:par>
                            </p:childTnLst>
                          </p:cTn>
                        </p:par>
                        <p:par>
                          <p:cTn id="18" fill="hold">
                            <p:stCondLst>
                              <p:cond delay="10000"/>
                            </p:stCondLst>
                            <p:childTnLst>
                              <p:par>
                                <p:cTn id="19" presetID="63" presetClass="path" presetSubtype="0" fill="hold" nodeType="afterEffect">
                                  <p:stCondLst>
                                    <p:cond delay="0"/>
                                  </p:stCondLst>
                                  <p:childTnLst>
                                    <p:animMotion origin="layout" path="M -4.44444E-6 -2.59542E-6 L 0.54931 -2.59542E-6 " pathEditMode="relative" rAng="0" ptsTypes="AA">
                                      <p:cBhvr>
                                        <p:cTn id="20" dur="20000" fill="hold"/>
                                        <p:tgtEl>
                                          <p:spTgt spid="3"/>
                                        </p:tgtEl>
                                        <p:attrNameLst>
                                          <p:attrName>ppt_x</p:attrName>
                                          <p:attrName>ppt_y</p:attrName>
                                        </p:attrNameLst>
                                      </p:cBhvr>
                                      <p:rCtr x="27465" y="0"/>
                                    </p:animMotion>
                                  </p:childTnLst>
                                </p:cTn>
                              </p:par>
                              <p:par>
                                <p:cTn id="21" presetID="8" presetClass="emph" presetSubtype="0" fill="hold" nodeType="withEffect">
                                  <p:stCondLst>
                                    <p:cond delay="0"/>
                                  </p:stCondLst>
                                  <p:childTnLst>
                                    <p:animRot by="43200000">
                                      <p:cBhvr>
                                        <p:cTn id="22" dur="20000" fill="hold"/>
                                        <p:tgtEl>
                                          <p:spTgt spid="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5" grpId="1" animBg="1"/>
      <p:bldP spid="5" grpId="2"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Collision of </a:t>
            </a:r>
            <a:r>
              <a:rPr lang="en-US" dirty="0" smtClean="0"/>
              <a:t>a small floc with a large floc</a:t>
            </a:r>
            <a:endParaRPr lang="en-US" dirty="0"/>
          </a:p>
        </p:txBody>
      </p:sp>
      <p:sp>
        <p:nvSpPr>
          <p:cNvPr id="34" name="Content Placeholder 33"/>
          <p:cNvSpPr>
            <a:spLocks noGrp="1"/>
          </p:cNvSpPr>
          <p:nvPr>
            <p:ph idx="1"/>
          </p:nvPr>
        </p:nvSpPr>
        <p:spPr>
          <a:xfrm>
            <a:off x="457199" y="1600200"/>
            <a:ext cx="8249831" cy="4525963"/>
          </a:xfrm>
        </p:spPr>
        <p:txBody>
          <a:bodyPr/>
          <a:lstStyle/>
          <a:p>
            <a:r>
              <a:rPr lang="en-US" sz="2400" dirty="0" smtClean="0"/>
              <a:t>Tangent velocities of the approaching particle surfaces increase as size of either particle increases</a:t>
            </a:r>
          </a:p>
          <a:p>
            <a:r>
              <a:rPr lang="en-US" sz="2400" dirty="0" smtClean="0"/>
              <a:t>Bonds formed on impact are unzipped due to rotation and high tangent velocities (perhaps a maximum relative velocity?)</a:t>
            </a:r>
          </a:p>
        </p:txBody>
      </p:sp>
      <p:sp>
        <p:nvSpPr>
          <p:cNvPr id="4" name="Oval 3"/>
          <p:cNvSpPr/>
          <p:nvPr/>
        </p:nvSpPr>
        <p:spPr>
          <a:xfrm>
            <a:off x="3843717" y="4062197"/>
            <a:ext cx="2743200" cy="2743200"/>
          </a:xfrm>
          <a:prstGeom prst="ellipse">
            <a:avLst/>
          </a:prstGeom>
          <a:blipFill>
            <a:blip r:embed="rId3"/>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2232053" y="4360255"/>
            <a:ext cx="274320" cy="274320"/>
          </a:xfrm>
          <a:prstGeom prst="ellipse">
            <a:avLst/>
          </a:prstGeom>
          <a:blipFill>
            <a:blip r:embed="rId3"/>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 name="Group 28"/>
          <p:cNvGrpSpPr/>
          <p:nvPr/>
        </p:nvGrpSpPr>
        <p:grpSpPr>
          <a:xfrm>
            <a:off x="5930434" y="3833597"/>
            <a:ext cx="2694663" cy="3200401"/>
            <a:chOff x="5818157" y="2811981"/>
            <a:chExt cx="2694663" cy="3200401"/>
          </a:xfrm>
        </p:grpSpPr>
        <p:grpSp>
          <p:nvGrpSpPr>
            <p:cNvPr id="15" name="Group 14"/>
            <p:cNvGrpSpPr/>
            <p:nvPr/>
          </p:nvGrpSpPr>
          <p:grpSpPr>
            <a:xfrm>
              <a:off x="7165489" y="2811981"/>
              <a:ext cx="1347331" cy="1341930"/>
              <a:chOff x="7165489" y="2811981"/>
              <a:chExt cx="1347331" cy="1341930"/>
            </a:xfrm>
          </p:grpSpPr>
          <p:cxnSp>
            <p:nvCxnSpPr>
              <p:cNvPr id="8" name="Straight Arrow Connector 7"/>
              <p:cNvCxnSpPr/>
              <p:nvPr/>
            </p:nvCxnSpPr>
            <p:spPr>
              <a:xfrm>
                <a:off x="7165489" y="4153911"/>
                <a:ext cx="224555"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7165489" y="3885525"/>
                <a:ext cx="449110"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7165489" y="3617139"/>
                <a:ext cx="673666"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7165489" y="3348753"/>
                <a:ext cx="898221"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7165489" y="3080367"/>
                <a:ext cx="1122776"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7165489" y="2811981"/>
                <a:ext cx="1347331"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grpSp>
        <p:grpSp>
          <p:nvGrpSpPr>
            <p:cNvPr id="16" name="Group 15"/>
            <p:cNvGrpSpPr/>
            <p:nvPr/>
          </p:nvGrpSpPr>
          <p:grpSpPr>
            <a:xfrm flipH="1" flipV="1">
              <a:off x="5818157" y="4670452"/>
              <a:ext cx="1347331" cy="1341930"/>
              <a:chOff x="7165489" y="2811981"/>
              <a:chExt cx="1347331" cy="1341930"/>
            </a:xfrm>
          </p:grpSpPr>
          <p:cxnSp>
            <p:nvCxnSpPr>
              <p:cNvPr id="17" name="Straight Arrow Connector 16"/>
              <p:cNvCxnSpPr/>
              <p:nvPr/>
            </p:nvCxnSpPr>
            <p:spPr>
              <a:xfrm>
                <a:off x="7165489" y="4153911"/>
                <a:ext cx="224555"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7165489" y="3885525"/>
                <a:ext cx="449110"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7165489" y="3617139"/>
                <a:ext cx="673666"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7165489" y="3348753"/>
                <a:ext cx="898221"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7165489" y="3080367"/>
                <a:ext cx="1122776"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7165489" y="2811981"/>
                <a:ext cx="1347331"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grpSp>
      </p:grpSp>
      <p:cxnSp>
        <p:nvCxnSpPr>
          <p:cNvPr id="33" name="Straight Arrow Connector 32"/>
          <p:cNvCxnSpPr/>
          <p:nvPr/>
        </p:nvCxnSpPr>
        <p:spPr>
          <a:xfrm>
            <a:off x="2369213" y="4497415"/>
            <a:ext cx="673666"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grpSp>
        <p:nvGrpSpPr>
          <p:cNvPr id="39" name="Group 38"/>
          <p:cNvGrpSpPr/>
          <p:nvPr/>
        </p:nvGrpSpPr>
        <p:grpSpPr>
          <a:xfrm>
            <a:off x="4333642" y="4029832"/>
            <a:ext cx="629471" cy="276899"/>
            <a:chOff x="4333642" y="4029832"/>
            <a:chExt cx="629471" cy="276899"/>
          </a:xfrm>
        </p:grpSpPr>
        <p:cxnSp>
          <p:nvCxnSpPr>
            <p:cNvPr id="36" name="Straight Arrow Connector 35"/>
            <p:cNvCxnSpPr/>
            <p:nvPr/>
          </p:nvCxnSpPr>
          <p:spPr>
            <a:xfrm rot="10800000" flipV="1">
              <a:off x="4333642" y="4217379"/>
              <a:ext cx="149703" cy="89352"/>
            </a:xfrm>
            <a:prstGeom prst="straightConnector1">
              <a:avLst/>
            </a:prstGeom>
            <a:ln w="28575">
              <a:solidFill>
                <a:schemeClr val="accent4">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V="1">
              <a:off x="4505913" y="4029832"/>
              <a:ext cx="457200" cy="228600"/>
            </a:xfrm>
            <a:prstGeom prst="straightConnector1">
              <a:avLst/>
            </a:prstGeom>
            <a:ln w="28575">
              <a:solidFill>
                <a:schemeClr val="accent4">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grpSp>
      <p:graphicFrame>
        <p:nvGraphicFramePr>
          <p:cNvPr id="3" name="Object 2"/>
          <p:cNvGraphicFramePr>
            <a:graphicFrameLocks noChangeAspect="1"/>
          </p:cNvGraphicFramePr>
          <p:nvPr>
            <p:extLst>
              <p:ext uri="{D42A27DB-BD31-4B8C-83A1-F6EECF244321}">
                <p14:modId xmlns:p14="http://schemas.microsoft.com/office/powerpoint/2010/main" val="3735059561"/>
              </p:ext>
            </p:extLst>
          </p:nvPr>
        </p:nvGraphicFramePr>
        <p:xfrm>
          <a:off x="114780" y="3539812"/>
          <a:ext cx="2501900" cy="3225800"/>
        </p:xfrm>
        <a:graphic>
          <a:graphicData uri="http://schemas.openxmlformats.org/presentationml/2006/ole">
            <mc:AlternateContent xmlns:mc="http://schemas.openxmlformats.org/markup-compatibility/2006">
              <mc:Choice xmlns:v="urn:schemas-microsoft-com:vml" Requires="v">
                <p:oleObj spid="_x0000_s2252889" name="Equation" r:id="rId4" imgW="2501640" imgH="3225600" progId="Equation.DSMT4">
                  <p:embed/>
                </p:oleObj>
              </mc:Choice>
              <mc:Fallback>
                <p:oleObj name="Equation" r:id="rId4" imgW="2501640" imgH="3225600" progId="Equation.DSMT4">
                  <p:embed/>
                  <p:pic>
                    <p:nvPicPr>
                      <p:cNvPr id="0" name="Object 4"/>
                      <p:cNvPicPr>
                        <a:picLocks noChangeAspect="1" noChangeArrowheads="1"/>
                      </p:cNvPicPr>
                      <p:nvPr/>
                    </p:nvPicPr>
                    <p:blipFill>
                      <a:blip r:embed="rId5"/>
                      <a:srcRect/>
                      <a:stretch>
                        <a:fillRect/>
                      </a:stretch>
                    </p:blipFill>
                    <p:spPr bwMode="auto">
                      <a:xfrm>
                        <a:off x="114780" y="3539812"/>
                        <a:ext cx="2501900" cy="322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cxnSp>
        <p:nvCxnSpPr>
          <p:cNvPr id="7" name="Straight Arrow Connector 6"/>
          <p:cNvCxnSpPr/>
          <p:nvPr/>
        </p:nvCxnSpPr>
        <p:spPr>
          <a:xfrm>
            <a:off x="1440611" y="4029832"/>
            <a:ext cx="703777" cy="5915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1544128" y="4770408"/>
            <a:ext cx="2251036" cy="74592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482442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grpId="0" nodeType="clickEffect">
                                  <p:stCondLst>
                                    <p:cond delay="0"/>
                                  </p:stCondLst>
                                  <p:childTnLst>
                                    <p:animRot by="43200000">
                                      <p:cBhvr>
                                        <p:cTn id="6" dur="10000" fill="hold"/>
                                        <p:tgtEl>
                                          <p:spTgt spid="4"/>
                                        </p:tgtEl>
                                        <p:attrNameLst>
                                          <p:attrName>r</p:attrName>
                                        </p:attrNameLst>
                                      </p:cBhvr>
                                    </p:animRot>
                                  </p:childTnLst>
                                </p:cTn>
                              </p:par>
                              <p:par>
                                <p:cTn id="7" presetID="8" presetClass="emph" presetSubtype="0" fill="hold" grpId="0" nodeType="withEffect">
                                  <p:stCondLst>
                                    <p:cond delay="0"/>
                                  </p:stCondLst>
                                  <p:childTnLst>
                                    <p:animRot by="21600000">
                                      <p:cBhvr>
                                        <p:cTn id="8" dur="10000" fill="hold"/>
                                        <p:tgtEl>
                                          <p:spTgt spid="5"/>
                                        </p:tgtEl>
                                        <p:attrNameLst>
                                          <p:attrName>r</p:attrName>
                                        </p:attrNameLst>
                                      </p:cBhvr>
                                    </p:animRot>
                                  </p:childTnLst>
                                </p:cTn>
                              </p:par>
                              <p:par>
                                <p:cTn id="9" presetID="0" presetClass="path" presetSubtype="0" fill="remove" grpId="1" nodeType="withEffect">
                                  <p:stCondLst>
                                    <p:cond delay="0"/>
                                  </p:stCondLst>
                                  <p:childTnLst>
                                    <p:animMotion origin="layout" path="M 2.22222E-6 -7.65672E-7 C 0.1967 -0.00555 0.17066 -0.01434 0.21614 -0.04673 C 0.26163 -0.07911 0.27465 -0.08351 0.30382 -0.08929 C 0.33298 -0.09507 0.58194 -0.10271 0.65382 -0.10618 " pathEditMode="relative" rAng="0" ptsTypes="ssss">
                                      <p:cBhvr>
                                        <p:cTn id="10" dur="10000" fill="hold"/>
                                        <p:tgtEl>
                                          <p:spTgt spid="5"/>
                                        </p:tgtEl>
                                        <p:attrNameLst>
                                          <p:attrName>ppt_x</p:attrName>
                                          <p:attrName>ppt_y</p:attrName>
                                        </p:attrNameLst>
                                      </p:cBhvr>
                                      <p:rCtr x="32691" y="-5320"/>
                                    </p:animMotion>
                                  </p:childTnLst>
                                </p:cTn>
                              </p:par>
                              <p:par>
                                <p:cTn id="11" presetID="1" presetClass="entr" presetSubtype="0" fill="hold" nodeType="withEffect">
                                  <p:stCondLst>
                                    <p:cond delay="3700"/>
                                  </p:stCondLst>
                                  <p:childTnLst>
                                    <p:set>
                                      <p:cBhvr>
                                        <p:cTn id="12" dur="1" fill="hold">
                                          <p:stCondLst>
                                            <p:cond delay="0"/>
                                          </p:stCondLst>
                                        </p:cTn>
                                        <p:tgtEl>
                                          <p:spTgt spid="39"/>
                                        </p:tgtEl>
                                        <p:attrNameLst>
                                          <p:attrName>style.visibility</p:attrName>
                                        </p:attrNameLst>
                                      </p:cBhvr>
                                      <p:to>
                                        <p:strVal val="visible"/>
                                      </p:to>
                                    </p:set>
                                  </p:childTnLst>
                                </p:cTn>
                              </p:par>
                              <p:par>
                                <p:cTn id="13" presetID="10" presetClass="exit" presetSubtype="0" fill="hold" nodeType="withEffect">
                                  <p:stCondLst>
                                    <p:cond delay="5900"/>
                                  </p:stCondLst>
                                  <p:childTnLst>
                                    <p:animEffect transition="out" filter="fade">
                                      <p:cBhvr>
                                        <p:cTn id="14" dur="500"/>
                                        <p:tgtEl>
                                          <p:spTgt spid="39"/>
                                        </p:tgtEl>
                                      </p:cBhvr>
                                    </p:animEffect>
                                    <p:set>
                                      <p:cBhvr>
                                        <p:cTn id="15" dur="1" fill="hold">
                                          <p:stCondLst>
                                            <p:cond delay="499"/>
                                          </p:stCondLst>
                                        </p:cTn>
                                        <p:tgtEl>
                                          <p:spTgt spid="3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5" grpId="1"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Collision of </a:t>
            </a:r>
            <a:r>
              <a:rPr lang="en-US" dirty="0" smtClean="0"/>
              <a:t>a small floc with a large floc</a:t>
            </a:r>
            <a:endParaRPr lang="en-US" dirty="0"/>
          </a:p>
        </p:txBody>
      </p:sp>
      <p:sp>
        <p:nvSpPr>
          <p:cNvPr id="4" name="Oval 3"/>
          <p:cNvSpPr/>
          <p:nvPr/>
        </p:nvSpPr>
        <p:spPr>
          <a:xfrm>
            <a:off x="2716712" y="3323681"/>
            <a:ext cx="2743200" cy="2743200"/>
          </a:xfrm>
          <a:prstGeom prst="ellipse">
            <a:avLst/>
          </a:prstGeom>
          <a:blipFill>
            <a:blip r:embed="rId3"/>
            <a:tile tx="0" ty="0" sx="100000" sy="100000" flip="none" algn="tl"/>
          </a:blip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p:cNvSpPr/>
          <p:nvPr/>
        </p:nvSpPr>
        <p:spPr>
          <a:xfrm>
            <a:off x="3365648" y="3111821"/>
            <a:ext cx="274320" cy="274320"/>
          </a:xfrm>
          <a:prstGeom prst="ellipse">
            <a:avLst/>
          </a:prstGeom>
          <a:blipFill>
            <a:blip r:embed="rId3"/>
            <a:tile tx="0" ty="0" sx="100000" sy="100000" flip="none" algn="tl"/>
          </a:blipFill>
          <a:ln>
            <a:solidFill>
              <a:srgbClr val="00541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 name="Group 28"/>
          <p:cNvGrpSpPr/>
          <p:nvPr/>
        </p:nvGrpSpPr>
        <p:grpSpPr>
          <a:xfrm>
            <a:off x="4562968" y="3111821"/>
            <a:ext cx="4490878" cy="3200401"/>
            <a:chOff x="5818157" y="2811981"/>
            <a:chExt cx="2694663" cy="3200401"/>
          </a:xfrm>
        </p:grpSpPr>
        <p:grpSp>
          <p:nvGrpSpPr>
            <p:cNvPr id="15" name="Group 14"/>
            <p:cNvGrpSpPr/>
            <p:nvPr/>
          </p:nvGrpSpPr>
          <p:grpSpPr>
            <a:xfrm>
              <a:off x="7165489" y="2811981"/>
              <a:ext cx="1347331" cy="1341930"/>
              <a:chOff x="7165489" y="2811981"/>
              <a:chExt cx="1347331" cy="1341930"/>
            </a:xfrm>
          </p:grpSpPr>
          <p:cxnSp>
            <p:nvCxnSpPr>
              <p:cNvPr id="8" name="Straight Arrow Connector 7"/>
              <p:cNvCxnSpPr/>
              <p:nvPr/>
            </p:nvCxnSpPr>
            <p:spPr>
              <a:xfrm>
                <a:off x="7165489" y="4153911"/>
                <a:ext cx="224555"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7165489" y="3885525"/>
                <a:ext cx="449110"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7165489" y="3617139"/>
                <a:ext cx="673666"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7165489" y="3348753"/>
                <a:ext cx="898221"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7165489" y="3080367"/>
                <a:ext cx="1122776"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7165489" y="2811981"/>
                <a:ext cx="1347331"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grpSp>
        <p:grpSp>
          <p:nvGrpSpPr>
            <p:cNvPr id="16" name="Group 15"/>
            <p:cNvGrpSpPr/>
            <p:nvPr/>
          </p:nvGrpSpPr>
          <p:grpSpPr>
            <a:xfrm flipH="1" flipV="1">
              <a:off x="5818157" y="4670452"/>
              <a:ext cx="1347331" cy="1341930"/>
              <a:chOff x="7165489" y="2811981"/>
              <a:chExt cx="1347331" cy="1341930"/>
            </a:xfrm>
          </p:grpSpPr>
          <p:cxnSp>
            <p:nvCxnSpPr>
              <p:cNvPr id="17" name="Straight Arrow Connector 16"/>
              <p:cNvCxnSpPr/>
              <p:nvPr/>
            </p:nvCxnSpPr>
            <p:spPr>
              <a:xfrm>
                <a:off x="7165489" y="4153911"/>
                <a:ext cx="224555"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7165489" y="3885525"/>
                <a:ext cx="449110"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7165489" y="3617139"/>
                <a:ext cx="673666"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7165489" y="3348753"/>
                <a:ext cx="898221"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7165489" y="3080367"/>
                <a:ext cx="1122776"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7165489" y="2811981"/>
                <a:ext cx="1347331"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grpSp>
      </p:grpSp>
      <p:sp>
        <p:nvSpPr>
          <p:cNvPr id="6" name="Arc 5"/>
          <p:cNvSpPr/>
          <p:nvPr/>
        </p:nvSpPr>
        <p:spPr>
          <a:xfrm>
            <a:off x="3443733" y="3178135"/>
            <a:ext cx="118150" cy="118150"/>
          </a:xfrm>
          <a:prstGeom prst="arc">
            <a:avLst>
              <a:gd name="adj1" fmla="val 16200000"/>
              <a:gd name="adj2" fmla="val 12077858"/>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0" name="Arc 29"/>
          <p:cNvSpPr/>
          <p:nvPr/>
        </p:nvSpPr>
        <p:spPr>
          <a:xfrm>
            <a:off x="3285113" y="3865394"/>
            <a:ext cx="1606398" cy="1606398"/>
          </a:xfrm>
          <a:prstGeom prst="arc">
            <a:avLst>
              <a:gd name="adj1" fmla="val 16200000"/>
              <a:gd name="adj2" fmla="val 12077858"/>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TextBox 13"/>
          <p:cNvSpPr txBox="1"/>
          <p:nvPr/>
        </p:nvSpPr>
        <p:spPr>
          <a:xfrm>
            <a:off x="5505008" y="4464448"/>
            <a:ext cx="2254592" cy="400110"/>
          </a:xfrm>
          <a:prstGeom prst="rect">
            <a:avLst/>
          </a:prstGeom>
          <a:noFill/>
        </p:spPr>
        <p:txBody>
          <a:bodyPr wrap="none" rtlCol="0">
            <a:spAutoFit/>
          </a:bodyPr>
          <a:lstStyle/>
          <a:p>
            <a:r>
              <a:rPr lang="en-US" sz="2000" dirty="0" smtClean="0"/>
              <a:t>Velocity gradient, G</a:t>
            </a:r>
            <a:endParaRPr lang="en-US" sz="2000" dirty="0"/>
          </a:p>
        </p:txBody>
      </p:sp>
      <p:cxnSp>
        <p:nvCxnSpPr>
          <p:cNvPr id="25" name="Straight Arrow Connector 24"/>
          <p:cNvCxnSpPr/>
          <p:nvPr/>
        </p:nvCxnSpPr>
        <p:spPr>
          <a:xfrm flipV="1">
            <a:off x="3733708" y="3290067"/>
            <a:ext cx="914400" cy="0"/>
          </a:xfrm>
          <a:prstGeom prst="straightConnector1">
            <a:avLst/>
          </a:prstGeom>
          <a:ln w="38100">
            <a:solidFill>
              <a:schemeClr val="accent4"/>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6" name="TextBox 25"/>
              <p:cNvSpPr txBox="1"/>
              <p:nvPr/>
            </p:nvSpPr>
            <p:spPr>
              <a:xfrm>
                <a:off x="2212993" y="2049865"/>
                <a:ext cx="2678518" cy="734304"/>
              </a:xfrm>
              <a:prstGeom prst="rect">
                <a:avLst/>
              </a:prstGeom>
              <a:noFill/>
            </p:spPr>
            <p:txBody>
              <a:bodyPr wrap="square" rtlCol="0">
                <a:spAutoFit/>
              </a:bodyPr>
              <a:lstStyle/>
              <a:p>
                <a:r>
                  <a:rPr lang="en-US" sz="2000" dirty="0" smtClean="0"/>
                  <a:t>Rotational velocity of top of large particle, </a:t>
                </a:r>
                <a14:m>
                  <m:oMath xmlns:m="http://schemas.openxmlformats.org/officeDocument/2006/math">
                    <m:sSub>
                      <m:sSubPr>
                        <m:ctrlPr>
                          <a:rPr lang="en-US" sz="2000" i="1">
                            <a:latin typeface="Cambria Math"/>
                          </a:rPr>
                        </m:ctrlPr>
                      </m:sSubPr>
                      <m:e>
                        <m:r>
                          <a:rPr lang="en-US" sz="2000" i="1">
                            <a:latin typeface="Cambria Math"/>
                          </a:rPr>
                          <m:t>𝑉</m:t>
                        </m:r>
                      </m:e>
                      <m:sub>
                        <m:sSub>
                          <m:sSubPr>
                            <m:ctrlPr>
                              <a:rPr lang="en-US" sz="2000" i="1">
                                <a:latin typeface="Cambria Math"/>
                              </a:rPr>
                            </m:ctrlPr>
                          </m:sSubPr>
                          <m:e>
                            <m:r>
                              <a:rPr lang="en-US" sz="2000" i="1">
                                <a:latin typeface="Cambria Math"/>
                              </a:rPr>
                              <m:t>𝑟</m:t>
                            </m:r>
                          </m:e>
                          <m:sub>
                            <m:r>
                              <a:rPr lang="en-US" sz="2000">
                                <a:latin typeface="Cambria Math"/>
                              </a:rPr>
                              <m:t>1</m:t>
                            </m:r>
                          </m:sub>
                        </m:sSub>
                      </m:sub>
                    </m:sSub>
                  </m:oMath>
                </a14:m>
                <a:endParaRPr lang="en-US" sz="2000" dirty="0"/>
              </a:p>
            </p:txBody>
          </p:sp>
        </mc:Choice>
        <mc:Fallback xmlns="">
          <p:sp>
            <p:nvSpPr>
              <p:cNvPr id="26" name="TextBox 25"/>
              <p:cNvSpPr txBox="1">
                <a:spLocks noRot="1" noChangeAspect="1" noMove="1" noResize="1" noEditPoints="1" noAdjustHandles="1" noChangeArrowheads="1" noChangeShapeType="1" noTextEdit="1"/>
              </p:cNvSpPr>
              <p:nvPr/>
            </p:nvSpPr>
            <p:spPr>
              <a:xfrm>
                <a:off x="2212993" y="2049865"/>
                <a:ext cx="2678518" cy="734304"/>
              </a:xfrm>
              <a:prstGeom prst="rect">
                <a:avLst/>
              </a:prstGeom>
              <a:blipFill rotWithShape="1">
                <a:blip r:embed="rId4"/>
                <a:stretch>
                  <a:fillRect l="-2278" t="-4132" b="-99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TextBox 36"/>
              <p:cNvSpPr txBox="1"/>
              <p:nvPr/>
            </p:nvSpPr>
            <p:spPr>
              <a:xfrm>
                <a:off x="6023314" y="1563353"/>
                <a:ext cx="2620857" cy="746295"/>
              </a:xfrm>
              <a:prstGeom prst="rect">
                <a:avLst/>
              </a:prstGeom>
              <a:noFill/>
            </p:spPr>
            <p:txBody>
              <a:bodyPr wrap="square" rtlCol="0">
                <a:spAutoFit/>
              </a:bodyPr>
              <a:lstStyle/>
              <a:p>
                <a:r>
                  <a:rPr lang="en-US" sz="2000" dirty="0" smtClean="0"/>
                  <a:t>Translational velocity of small particle, </a:t>
                </a:r>
                <a14:m>
                  <m:oMath xmlns:m="http://schemas.openxmlformats.org/officeDocument/2006/math">
                    <m:sSub>
                      <m:sSubPr>
                        <m:ctrlPr>
                          <a:rPr lang="en-US" sz="2000" i="1">
                            <a:latin typeface="Cambria Math"/>
                          </a:rPr>
                        </m:ctrlPr>
                      </m:sSubPr>
                      <m:e>
                        <m:r>
                          <a:rPr lang="en-US" sz="2000" i="1">
                            <a:latin typeface="Cambria Math"/>
                          </a:rPr>
                          <m:t>𝑉</m:t>
                        </m:r>
                      </m:e>
                      <m:sub>
                        <m:sSub>
                          <m:sSubPr>
                            <m:ctrlPr>
                              <a:rPr lang="en-US" sz="2000" i="1">
                                <a:latin typeface="Cambria Math"/>
                              </a:rPr>
                            </m:ctrlPr>
                          </m:sSubPr>
                          <m:e>
                            <m:r>
                              <a:rPr lang="en-US" sz="2000" i="1">
                                <a:latin typeface="Cambria Math"/>
                              </a:rPr>
                              <m:t>𝑡</m:t>
                            </m:r>
                          </m:e>
                          <m:sub>
                            <m:r>
                              <a:rPr lang="en-US" sz="2000" b="0" i="0" smtClean="0">
                                <a:latin typeface="Cambria Math"/>
                              </a:rPr>
                              <m:t>2</m:t>
                            </m:r>
                          </m:sub>
                        </m:sSub>
                      </m:sub>
                    </m:sSub>
                  </m:oMath>
                </a14:m>
                <a:endParaRPr lang="en-US" sz="2000" dirty="0"/>
              </a:p>
            </p:txBody>
          </p:sp>
        </mc:Choice>
        <mc:Fallback xmlns="">
          <p:sp>
            <p:nvSpPr>
              <p:cNvPr id="37" name="TextBox 36"/>
              <p:cNvSpPr txBox="1">
                <a:spLocks noRot="1" noChangeAspect="1" noMove="1" noResize="1" noEditPoints="1" noAdjustHandles="1" noChangeArrowheads="1" noChangeShapeType="1" noTextEdit="1"/>
              </p:cNvSpPr>
              <p:nvPr/>
            </p:nvSpPr>
            <p:spPr>
              <a:xfrm>
                <a:off x="6023314" y="1563353"/>
                <a:ext cx="2620857" cy="746295"/>
              </a:xfrm>
              <a:prstGeom prst="rect">
                <a:avLst/>
              </a:prstGeom>
              <a:blipFill rotWithShape="1">
                <a:blip r:embed="rId5"/>
                <a:stretch>
                  <a:fillRect l="-2326" t="-4065" b="-8130"/>
                </a:stretch>
              </a:blipFill>
            </p:spPr>
            <p:txBody>
              <a:bodyPr/>
              <a:lstStyle/>
              <a:p>
                <a:r>
                  <a:rPr lang="en-US">
                    <a:noFill/>
                  </a:rPr>
                  <a:t> </a:t>
                </a:r>
              </a:p>
            </p:txBody>
          </p:sp>
        </mc:Fallback>
      </mc:AlternateContent>
      <p:cxnSp>
        <p:nvCxnSpPr>
          <p:cNvPr id="41" name="Straight Arrow Connector 40"/>
          <p:cNvCxnSpPr/>
          <p:nvPr/>
        </p:nvCxnSpPr>
        <p:spPr>
          <a:xfrm>
            <a:off x="3727962" y="2985001"/>
            <a:ext cx="1828800" cy="0"/>
          </a:xfrm>
          <a:prstGeom prst="straightConnector1">
            <a:avLst/>
          </a:prstGeom>
          <a:ln w="38100">
            <a:solidFill>
              <a:srgbClr val="005410"/>
            </a:solidFill>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26" idx="2"/>
          </p:cNvCxnSpPr>
          <p:nvPr/>
        </p:nvCxnSpPr>
        <p:spPr>
          <a:xfrm>
            <a:off x="3552252" y="2784169"/>
            <a:ext cx="266215" cy="453041"/>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3" name="Object 2"/>
          <p:cNvGraphicFramePr>
            <a:graphicFrameLocks noChangeAspect="1"/>
          </p:cNvGraphicFramePr>
          <p:nvPr>
            <p:extLst>
              <p:ext uri="{D42A27DB-BD31-4B8C-83A1-F6EECF244321}">
                <p14:modId xmlns:p14="http://schemas.microsoft.com/office/powerpoint/2010/main" val="2079908770"/>
              </p:ext>
            </p:extLst>
          </p:nvPr>
        </p:nvGraphicFramePr>
        <p:xfrm>
          <a:off x="78233" y="3237209"/>
          <a:ext cx="2822005" cy="3535493"/>
        </p:xfrm>
        <a:graphic>
          <a:graphicData uri="http://schemas.openxmlformats.org/presentationml/2006/ole">
            <mc:AlternateContent xmlns:mc="http://schemas.openxmlformats.org/markup-compatibility/2006">
              <mc:Choice xmlns:v="urn:schemas-microsoft-com:vml" Requires="v">
                <p:oleObj spid="_x0000_s2282533" name="Equation" r:id="rId6" imgW="3365280" imgH="4216320" progId="Equation.DSMT4">
                  <p:embed/>
                </p:oleObj>
              </mc:Choice>
              <mc:Fallback>
                <p:oleObj name="Equation" r:id="rId6" imgW="3365280" imgH="4216320" progId="Equation.DSMT4">
                  <p:embed/>
                  <p:pic>
                    <p:nvPicPr>
                      <p:cNvPr id="0" name="Object 2"/>
                      <p:cNvPicPr>
                        <a:picLocks noChangeAspect="1" noChangeArrowheads="1"/>
                      </p:cNvPicPr>
                      <p:nvPr/>
                    </p:nvPicPr>
                    <p:blipFill>
                      <a:blip r:embed="rId7"/>
                      <a:srcRect/>
                      <a:stretch>
                        <a:fillRect/>
                      </a:stretch>
                    </p:blipFill>
                    <p:spPr bwMode="auto">
                      <a:xfrm>
                        <a:off x="78233" y="3237209"/>
                        <a:ext cx="2822005" cy="3535493"/>
                      </a:xfrm>
                      <a:prstGeom prst="rect">
                        <a:avLst/>
                      </a:prstGeom>
                      <a:noFill/>
                      <a:ln>
                        <a:noFill/>
                      </a:ln>
                    </p:spPr>
                  </p:pic>
                </p:oleObj>
              </mc:Fallback>
            </mc:AlternateContent>
          </a:graphicData>
        </a:graphic>
      </p:graphicFrame>
      <p:cxnSp>
        <p:nvCxnSpPr>
          <p:cNvPr id="31" name="Straight Arrow Connector 30"/>
          <p:cNvCxnSpPr/>
          <p:nvPr/>
        </p:nvCxnSpPr>
        <p:spPr>
          <a:xfrm flipH="1">
            <a:off x="5368472" y="3322497"/>
            <a:ext cx="182880" cy="0"/>
          </a:xfrm>
          <a:prstGeom prst="straightConnector1">
            <a:avLst/>
          </a:prstGeom>
          <a:ln w="38100">
            <a:solidFill>
              <a:srgbClr val="005410"/>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2" name="TextBox 31"/>
              <p:cNvSpPr txBox="1"/>
              <p:nvPr/>
            </p:nvSpPr>
            <p:spPr>
              <a:xfrm>
                <a:off x="6023314" y="2277115"/>
                <a:ext cx="3048616" cy="734304"/>
              </a:xfrm>
              <a:prstGeom prst="rect">
                <a:avLst/>
              </a:prstGeom>
              <a:noFill/>
            </p:spPr>
            <p:txBody>
              <a:bodyPr wrap="square" rtlCol="0">
                <a:spAutoFit/>
              </a:bodyPr>
              <a:lstStyle/>
              <a:p>
                <a:r>
                  <a:rPr lang="en-US" sz="2000" dirty="0" smtClean="0"/>
                  <a:t>Rotational velocity of bottom of small particle,</a:t>
                </a:r>
                <a14:m>
                  <m:oMath xmlns:m="http://schemas.openxmlformats.org/officeDocument/2006/math">
                    <m:sSub>
                      <m:sSubPr>
                        <m:ctrlPr>
                          <a:rPr lang="en-US" sz="2000" i="1">
                            <a:latin typeface="Cambria Math"/>
                          </a:rPr>
                        </m:ctrlPr>
                      </m:sSubPr>
                      <m:e>
                        <m:r>
                          <a:rPr lang="en-US" sz="2000" i="1">
                            <a:latin typeface="Cambria Math"/>
                          </a:rPr>
                          <m:t>𝑉</m:t>
                        </m:r>
                      </m:e>
                      <m:sub>
                        <m:sSub>
                          <m:sSubPr>
                            <m:ctrlPr>
                              <a:rPr lang="en-US" sz="2000" i="1">
                                <a:latin typeface="Cambria Math"/>
                              </a:rPr>
                            </m:ctrlPr>
                          </m:sSubPr>
                          <m:e>
                            <m:r>
                              <a:rPr lang="en-US" sz="2000" i="1">
                                <a:latin typeface="Cambria Math"/>
                              </a:rPr>
                              <m:t>𝑟</m:t>
                            </m:r>
                          </m:e>
                          <m:sub>
                            <m:r>
                              <a:rPr lang="en-US" sz="2000">
                                <a:latin typeface="Cambria Math"/>
                              </a:rPr>
                              <m:t>2</m:t>
                            </m:r>
                          </m:sub>
                        </m:sSub>
                      </m:sub>
                    </m:sSub>
                  </m:oMath>
                </a14:m>
                <a:endParaRPr lang="en-US" sz="2000" dirty="0"/>
              </a:p>
            </p:txBody>
          </p:sp>
        </mc:Choice>
        <mc:Fallback xmlns="">
          <p:sp>
            <p:nvSpPr>
              <p:cNvPr id="32" name="TextBox 31"/>
              <p:cNvSpPr txBox="1">
                <a:spLocks noRot="1" noChangeAspect="1" noMove="1" noResize="1" noEditPoints="1" noAdjustHandles="1" noChangeArrowheads="1" noChangeShapeType="1" noTextEdit="1"/>
              </p:cNvSpPr>
              <p:nvPr/>
            </p:nvSpPr>
            <p:spPr>
              <a:xfrm>
                <a:off x="6023314" y="2277115"/>
                <a:ext cx="3048616" cy="734304"/>
              </a:xfrm>
              <a:prstGeom prst="rect">
                <a:avLst/>
              </a:prstGeom>
              <a:blipFill rotWithShape="1">
                <a:blip r:embed="rId8"/>
                <a:stretch>
                  <a:fillRect l="-2000" t="-4167" b="-10833"/>
                </a:stretch>
              </a:blipFill>
            </p:spPr>
            <p:txBody>
              <a:bodyPr/>
              <a:lstStyle/>
              <a:p>
                <a:r>
                  <a:rPr lang="en-US">
                    <a:noFill/>
                  </a:rPr>
                  <a:t> </a:t>
                </a:r>
              </a:p>
            </p:txBody>
          </p:sp>
        </mc:Fallback>
      </mc:AlternateContent>
      <p:sp>
        <p:nvSpPr>
          <p:cNvPr id="42" name="TextBox 41"/>
          <p:cNvSpPr txBox="1"/>
          <p:nvPr/>
        </p:nvSpPr>
        <p:spPr>
          <a:xfrm>
            <a:off x="3922744" y="4433671"/>
            <a:ext cx="364202" cy="523220"/>
          </a:xfrm>
          <a:prstGeom prst="rect">
            <a:avLst/>
          </a:prstGeom>
          <a:noFill/>
        </p:spPr>
        <p:txBody>
          <a:bodyPr wrap="none" rtlCol="0">
            <a:spAutoFit/>
          </a:bodyPr>
          <a:lstStyle/>
          <a:p>
            <a:r>
              <a:rPr lang="en-US" dirty="0" smtClean="0"/>
              <a:t>1</a:t>
            </a:r>
            <a:endParaRPr lang="en-US" dirty="0"/>
          </a:p>
        </p:txBody>
      </p:sp>
      <p:sp>
        <p:nvSpPr>
          <p:cNvPr id="46" name="TextBox 45"/>
          <p:cNvSpPr txBox="1"/>
          <p:nvPr/>
        </p:nvSpPr>
        <p:spPr>
          <a:xfrm>
            <a:off x="2993884" y="2943787"/>
            <a:ext cx="364202" cy="523220"/>
          </a:xfrm>
          <a:prstGeom prst="rect">
            <a:avLst/>
          </a:prstGeom>
          <a:noFill/>
        </p:spPr>
        <p:txBody>
          <a:bodyPr wrap="none" rtlCol="0">
            <a:spAutoFit/>
          </a:bodyPr>
          <a:lstStyle/>
          <a:p>
            <a:r>
              <a:rPr lang="en-US" dirty="0" smtClean="0"/>
              <a:t>2</a:t>
            </a:r>
            <a:endParaRPr lang="en-US" dirty="0"/>
          </a:p>
        </p:txBody>
      </p:sp>
      <p:graphicFrame>
        <p:nvGraphicFramePr>
          <p:cNvPr id="52" name="Object 51"/>
          <p:cNvGraphicFramePr>
            <a:graphicFrameLocks noChangeAspect="1"/>
          </p:cNvGraphicFramePr>
          <p:nvPr>
            <p:extLst>
              <p:ext uri="{D42A27DB-BD31-4B8C-83A1-F6EECF244321}">
                <p14:modId xmlns:p14="http://schemas.microsoft.com/office/powerpoint/2010/main" val="1543214597"/>
              </p:ext>
            </p:extLst>
          </p:nvPr>
        </p:nvGraphicFramePr>
        <p:xfrm>
          <a:off x="4790546" y="3156585"/>
          <a:ext cx="457200" cy="279400"/>
        </p:xfrm>
        <a:graphic>
          <a:graphicData uri="http://schemas.openxmlformats.org/presentationml/2006/ole">
            <mc:AlternateContent xmlns:mc="http://schemas.openxmlformats.org/markup-compatibility/2006">
              <mc:Choice xmlns:v="urn:schemas-microsoft-com:vml" Requires="v">
                <p:oleObj spid="_x0000_s2282534" name="Equation" r:id="rId9" imgW="457200" imgH="279360" progId="Equation.DSMT4">
                  <p:embed/>
                </p:oleObj>
              </mc:Choice>
              <mc:Fallback>
                <p:oleObj name="Equation" r:id="rId9" imgW="457200" imgH="279360" progId="Equation.DSMT4">
                  <p:embed/>
                  <p:pic>
                    <p:nvPicPr>
                      <p:cNvPr id="0" name=""/>
                      <p:cNvPicPr>
                        <a:picLocks noChangeAspect="1" noChangeArrowheads="1"/>
                      </p:cNvPicPr>
                      <p:nvPr/>
                    </p:nvPicPr>
                    <p:blipFill>
                      <a:blip r:embed="rId10"/>
                      <a:srcRect/>
                      <a:stretch>
                        <a:fillRect/>
                      </a:stretch>
                    </p:blipFill>
                    <p:spPr bwMode="auto">
                      <a:xfrm>
                        <a:off x="4790546" y="3156585"/>
                        <a:ext cx="457200"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2" name="Freeform 61"/>
          <p:cNvSpPr/>
          <p:nvPr/>
        </p:nvSpPr>
        <p:spPr>
          <a:xfrm>
            <a:off x="5562600" y="1964267"/>
            <a:ext cx="497327" cy="999066"/>
          </a:xfrm>
          <a:custGeom>
            <a:avLst/>
            <a:gdLst>
              <a:gd name="connsiteX0" fmla="*/ 626533 w 626533"/>
              <a:gd name="connsiteY0" fmla="*/ 0 h 999066"/>
              <a:gd name="connsiteX1" fmla="*/ 0 w 626533"/>
              <a:gd name="connsiteY1" fmla="*/ 999066 h 999066"/>
              <a:gd name="connsiteX0" fmla="*/ 626533 w 626533"/>
              <a:gd name="connsiteY0" fmla="*/ 0 h 999066"/>
              <a:gd name="connsiteX1" fmla="*/ 0 w 626533"/>
              <a:gd name="connsiteY1" fmla="*/ 999066 h 999066"/>
              <a:gd name="connsiteX0" fmla="*/ 626533 w 626533"/>
              <a:gd name="connsiteY0" fmla="*/ 0 h 1001609"/>
              <a:gd name="connsiteX1" fmla="*/ 0 w 626533"/>
              <a:gd name="connsiteY1" fmla="*/ 999066 h 1001609"/>
              <a:gd name="connsiteX0" fmla="*/ 626533 w 626533"/>
              <a:gd name="connsiteY0" fmla="*/ 0 h 999066"/>
              <a:gd name="connsiteX1" fmla="*/ 0 w 626533"/>
              <a:gd name="connsiteY1" fmla="*/ 999066 h 999066"/>
            </a:gdLst>
            <a:ahLst/>
            <a:cxnLst>
              <a:cxn ang="0">
                <a:pos x="connsiteX0" y="connsiteY0"/>
              </a:cxn>
              <a:cxn ang="0">
                <a:pos x="connsiteX1" y="connsiteY1"/>
              </a:cxn>
            </a:cxnLst>
            <a:rect l="l" t="t" r="r" b="b"/>
            <a:pathLst>
              <a:path w="626533" h="999066">
                <a:moveTo>
                  <a:pt x="626533" y="0"/>
                </a:moveTo>
                <a:cubicBezTo>
                  <a:pt x="189089" y="155222"/>
                  <a:pt x="767645" y="547510"/>
                  <a:pt x="0" y="999066"/>
                </a:cubicBezTo>
              </a:path>
            </a:pathLst>
          </a:cu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a:off x="5562600" y="2644267"/>
            <a:ext cx="497327" cy="679414"/>
          </a:xfrm>
          <a:custGeom>
            <a:avLst/>
            <a:gdLst>
              <a:gd name="connsiteX0" fmla="*/ 626533 w 626533"/>
              <a:gd name="connsiteY0" fmla="*/ 0 h 999066"/>
              <a:gd name="connsiteX1" fmla="*/ 0 w 626533"/>
              <a:gd name="connsiteY1" fmla="*/ 999066 h 999066"/>
              <a:gd name="connsiteX0" fmla="*/ 626533 w 626533"/>
              <a:gd name="connsiteY0" fmla="*/ 0 h 999066"/>
              <a:gd name="connsiteX1" fmla="*/ 0 w 626533"/>
              <a:gd name="connsiteY1" fmla="*/ 999066 h 999066"/>
              <a:gd name="connsiteX0" fmla="*/ 626533 w 626533"/>
              <a:gd name="connsiteY0" fmla="*/ 0 h 1001609"/>
              <a:gd name="connsiteX1" fmla="*/ 0 w 626533"/>
              <a:gd name="connsiteY1" fmla="*/ 999066 h 1001609"/>
              <a:gd name="connsiteX0" fmla="*/ 626533 w 626533"/>
              <a:gd name="connsiteY0" fmla="*/ 0 h 999066"/>
              <a:gd name="connsiteX1" fmla="*/ 0 w 626533"/>
              <a:gd name="connsiteY1" fmla="*/ 999066 h 999066"/>
              <a:gd name="connsiteX0" fmla="*/ 626533 w 626533"/>
              <a:gd name="connsiteY0" fmla="*/ 0 h 999066"/>
              <a:gd name="connsiteX1" fmla="*/ 0 w 626533"/>
              <a:gd name="connsiteY1" fmla="*/ 999066 h 999066"/>
            </a:gdLst>
            <a:ahLst/>
            <a:cxnLst>
              <a:cxn ang="0">
                <a:pos x="connsiteX0" y="connsiteY0"/>
              </a:cxn>
              <a:cxn ang="0">
                <a:pos x="connsiteX1" y="connsiteY1"/>
              </a:cxn>
            </a:cxnLst>
            <a:rect l="l" t="t" r="r" b="b"/>
            <a:pathLst>
              <a:path w="626533" h="999066">
                <a:moveTo>
                  <a:pt x="626533" y="0"/>
                </a:moveTo>
                <a:cubicBezTo>
                  <a:pt x="413081" y="105423"/>
                  <a:pt x="767645" y="547510"/>
                  <a:pt x="0" y="999066"/>
                </a:cubicBezTo>
              </a:path>
            </a:pathLst>
          </a:cu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4076083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grpId="0" nodeType="clickEffect">
                                  <p:stCondLst>
                                    <p:cond delay="0"/>
                                  </p:stCondLst>
                                  <p:childTnLst>
                                    <p:animRot by="43200000">
                                      <p:cBhvr>
                                        <p:cTn id="6" dur="10000" fill="hold"/>
                                        <p:tgtEl>
                                          <p:spTgt spid="4"/>
                                        </p:tgtEl>
                                        <p:attrNameLst>
                                          <p:attrName>r</p:attrName>
                                        </p:attrNameLst>
                                      </p:cBhvr>
                                    </p:animRot>
                                  </p:childTnLst>
                                </p:cTn>
                              </p:par>
                              <p:par>
                                <p:cTn id="7" presetID="8" presetClass="emph" presetSubtype="0" fill="hold" grpId="0" nodeType="withEffect">
                                  <p:stCondLst>
                                    <p:cond delay="0"/>
                                  </p:stCondLst>
                                  <p:childTnLst>
                                    <p:animRot by="21600000">
                                      <p:cBhvr>
                                        <p:cTn id="8" dur="10000" fill="hold"/>
                                        <p:tgtEl>
                                          <p:spTgt spid="5"/>
                                        </p:tgtEl>
                                        <p:attrNameLst>
                                          <p:attrName>r</p:attrName>
                                        </p:attrNameLst>
                                      </p:cBhvr>
                                    </p:animRot>
                                  </p:childTnLst>
                                </p:cTn>
                              </p:par>
                              <p:par>
                                <p:cTn id="9" presetID="0" presetClass="path" presetSubtype="0" fill="remove" grpId="1" nodeType="withEffect">
                                  <p:stCondLst>
                                    <p:cond delay="0"/>
                                  </p:stCondLst>
                                  <p:childTnLst>
                                    <p:animMotion origin="layout" path="M 2.22222E-6 -7.65672E-7 C 0.1967 -0.00555 0.17066 -0.01434 0.21614 -0.04673 C 0.26163 -0.07911 0.27465 -0.08351 0.30382 -0.08929 C 0.33298 -0.09507 0.58194 -0.10271 0.65382 -0.10618 " pathEditMode="relative" rAng="0" ptsTypes="ssss">
                                      <p:cBhvr>
                                        <p:cTn id="10" dur="10000" fill="hold"/>
                                        <p:tgtEl>
                                          <p:spTgt spid="5"/>
                                        </p:tgtEl>
                                        <p:attrNameLst>
                                          <p:attrName>ppt_x</p:attrName>
                                          <p:attrName>ppt_y</p:attrName>
                                        </p:attrNameLst>
                                      </p:cBhvr>
                                      <p:rCtr x="32691" y="-532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5" grpId="1"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3290977" cy="1143000"/>
          </a:xfrm>
        </p:spPr>
        <p:txBody>
          <a:bodyPr/>
          <a:lstStyle/>
          <a:p>
            <a:r>
              <a:rPr lang="en-US" dirty="0" smtClean="0"/>
              <a:t>What does </a:t>
            </a:r>
            <a:r>
              <a:rPr lang="en-US" dirty="0" err="1" smtClean="0"/>
              <a:t>Gt</a:t>
            </a:r>
            <a:r>
              <a:rPr lang="en-US" dirty="0" smtClean="0"/>
              <a:t> mean?</a:t>
            </a:r>
            <a:endParaRPr lang="en-US" dirty="0"/>
          </a:p>
        </p:txBody>
      </p:sp>
      <p:graphicFrame>
        <p:nvGraphicFramePr>
          <p:cNvPr id="3" name="Object 2">
            <a:hlinkClick r:id="" action="ppaction://ole?verb=0"/>
          </p:cNvPr>
          <p:cNvGraphicFramePr>
            <a:graphicFrameLocks/>
          </p:cNvGraphicFramePr>
          <p:nvPr>
            <p:extLst>
              <p:ext uri="{D42A27DB-BD31-4B8C-83A1-F6EECF244321}">
                <p14:modId xmlns:p14="http://schemas.microsoft.com/office/powerpoint/2010/main" val="1469281728"/>
              </p:ext>
            </p:extLst>
          </p:nvPr>
        </p:nvGraphicFramePr>
        <p:xfrm>
          <a:off x="390525" y="1839351"/>
          <a:ext cx="2098675" cy="4202113"/>
        </p:xfrm>
        <a:graphic>
          <a:graphicData uri="http://schemas.openxmlformats.org/presentationml/2006/ole">
            <mc:AlternateContent xmlns:mc="http://schemas.openxmlformats.org/markup-compatibility/2006">
              <mc:Choice xmlns:v="urn:schemas-microsoft-com:vml" Requires="v">
                <p:oleObj spid="_x0000_s2241736" name="Equation" r:id="rId4" imgW="1815840" imgH="3606480" progId="Equation.DSMT4">
                  <p:embed/>
                </p:oleObj>
              </mc:Choice>
              <mc:Fallback>
                <p:oleObj name="Equation" r:id="rId4" imgW="1815840" imgH="3606480" progId="Equation.DSMT4">
                  <p:embed/>
                  <p:pic>
                    <p:nvPicPr>
                      <p:cNvPr id="0" name=""/>
                      <p:cNvPicPr>
                        <a:picLocks noChangeArrowheads="1"/>
                      </p:cNvPicPr>
                      <p:nvPr/>
                    </p:nvPicPr>
                    <p:blipFill>
                      <a:blip r:embed="rId5"/>
                      <a:srcRect/>
                      <a:stretch>
                        <a:fillRect/>
                      </a:stretch>
                    </p:blipFill>
                    <p:spPr bwMode="auto">
                      <a:xfrm>
                        <a:off x="390525" y="1839351"/>
                        <a:ext cx="2098675" cy="4202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pic>
                </p:oleObj>
              </mc:Fallback>
            </mc:AlternateContent>
          </a:graphicData>
        </a:graphic>
      </p:graphicFrame>
      <p:sp>
        <p:nvSpPr>
          <p:cNvPr id="4" name="TextBox 3"/>
          <p:cNvSpPr txBox="1"/>
          <p:nvPr/>
        </p:nvSpPr>
        <p:spPr>
          <a:xfrm>
            <a:off x="3253562" y="1852854"/>
            <a:ext cx="3930884" cy="461665"/>
          </a:xfrm>
          <a:prstGeom prst="rect">
            <a:avLst/>
          </a:prstGeom>
          <a:noFill/>
        </p:spPr>
        <p:txBody>
          <a:bodyPr wrap="none" rtlCol="0">
            <a:spAutoFit/>
          </a:bodyPr>
          <a:lstStyle/>
          <a:p>
            <a:r>
              <a:rPr lang="en-US" sz="2400" dirty="0" smtClean="0"/>
              <a:t>Definition of velocity gradient</a:t>
            </a:r>
            <a:endParaRPr lang="en-US" sz="2400" dirty="0"/>
          </a:p>
        </p:txBody>
      </p:sp>
      <mc:AlternateContent xmlns:mc="http://schemas.openxmlformats.org/markup-compatibility/2006" xmlns:a14="http://schemas.microsoft.com/office/drawing/2010/main">
        <mc:Choice Requires="a14">
          <p:sp>
            <p:nvSpPr>
              <p:cNvPr id="5" name="TextBox 4"/>
              <p:cNvSpPr txBox="1"/>
              <p:nvPr/>
            </p:nvSpPr>
            <p:spPr>
              <a:xfrm>
                <a:off x="3253562" y="2735357"/>
                <a:ext cx="5624623" cy="830997"/>
              </a:xfrm>
              <a:prstGeom prst="rect">
                <a:avLst/>
              </a:prstGeom>
              <a:noFill/>
            </p:spPr>
            <p:txBody>
              <a:bodyPr wrap="square" rtlCol="0">
                <a:spAutoFit/>
              </a:bodyPr>
              <a:lstStyle/>
              <a:p>
                <a:r>
                  <a:rPr lang="en-US" sz="2400" dirty="0" smtClean="0"/>
                  <a:t>Find relative velocity between flocs separated by </a:t>
                </a:r>
                <a:r>
                  <a:rPr lang="en-US" sz="2400" dirty="0"/>
                  <a:t>distance</a:t>
                </a:r>
                <a:r>
                  <a:rPr lang="en-US" sz="2400" dirty="0" smtClean="0"/>
                  <a:t> </a:t>
                </a:r>
                <a14:m>
                  <m:oMath xmlns:m="http://schemas.openxmlformats.org/officeDocument/2006/math">
                    <m:r>
                      <a:rPr lang="en-US" sz="2400" i="1">
                        <a:latin typeface="Cambria Math"/>
                      </a:rPr>
                      <m:t>𝛬</m:t>
                    </m:r>
                  </m:oMath>
                </a14:m>
                <a:endParaRPr lang="en-US" sz="2400" dirty="0"/>
              </a:p>
            </p:txBody>
          </p:sp>
        </mc:Choice>
        <mc:Fallback xmlns="">
          <p:sp>
            <p:nvSpPr>
              <p:cNvPr id="5" name="TextBox 4"/>
              <p:cNvSpPr txBox="1">
                <a:spLocks noRot="1" noChangeAspect="1" noMove="1" noResize="1" noEditPoints="1" noAdjustHandles="1" noChangeArrowheads="1" noChangeShapeType="1" noTextEdit="1"/>
              </p:cNvSpPr>
              <p:nvPr/>
            </p:nvSpPr>
            <p:spPr>
              <a:xfrm>
                <a:off x="3253562" y="2735357"/>
                <a:ext cx="5624623" cy="830997"/>
              </a:xfrm>
              <a:prstGeom prst="rect">
                <a:avLst/>
              </a:prstGeom>
              <a:blipFill rotWithShape="1">
                <a:blip r:embed="rId6"/>
                <a:stretch>
                  <a:fillRect l="-1735" t="-5882" b="-16176"/>
                </a:stretch>
              </a:blipFill>
            </p:spPr>
            <p:txBody>
              <a:bodyPr/>
              <a:lstStyle/>
              <a:p>
                <a:r>
                  <a:rPr lang="en-US">
                    <a:noFill/>
                  </a:rPr>
                  <a:t> </a:t>
                </a:r>
              </a:p>
            </p:txBody>
          </p:sp>
        </mc:Fallback>
      </mc:AlternateContent>
      <p:sp>
        <p:nvSpPr>
          <p:cNvPr id="6" name="TextBox 5"/>
          <p:cNvSpPr txBox="1"/>
          <p:nvPr/>
        </p:nvSpPr>
        <p:spPr>
          <a:xfrm>
            <a:off x="3253562" y="4053793"/>
            <a:ext cx="5624623" cy="830997"/>
          </a:xfrm>
          <a:prstGeom prst="rect">
            <a:avLst/>
          </a:prstGeom>
          <a:noFill/>
        </p:spPr>
        <p:txBody>
          <a:bodyPr wrap="square" rtlCol="0">
            <a:spAutoFit/>
          </a:bodyPr>
          <a:lstStyle/>
          <a:p>
            <a:r>
              <a:rPr lang="en-US" sz="2400" dirty="0" smtClean="0"/>
              <a:t>The relative distance traveled due to fluid deformation is proportional to time </a:t>
            </a:r>
            <a:endParaRPr lang="en-US" sz="2400" dirty="0"/>
          </a:p>
        </p:txBody>
      </p:sp>
      <p:sp>
        <p:nvSpPr>
          <p:cNvPr id="7" name="TextBox 6"/>
          <p:cNvSpPr txBox="1"/>
          <p:nvPr/>
        </p:nvSpPr>
        <p:spPr>
          <a:xfrm>
            <a:off x="3253562" y="5103594"/>
            <a:ext cx="5507665" cy="1200329"/>
          </a:xfrm>
          <a:prstGeom prst="rect">
            <a:avLst/>
          </a:prstGeom>
          <a:noFill/>
        </p:spPr>
        <p:txBody>
          <a:bodyPr wrap="square" rtlCol="0">
            <a:spAutoFit/>
          </a:bodyPr>
          <a:lstStyle/>
          <a:p>
            <a:r>
              <a:rPr lang="en-US" sz="2400" dirty="0" smtClean="0"/>
              <a:t>A </a:t>
            </a:r>
            <a:r>
              <a:rPr lang="en-US" sz="2400" dirty="0" err="1" smtClean="0"/>
              <a:t>Gt</a:t>
            </a:r>
            <a:r>
              <a:rPr lang="en-US" sz="2400" dirty="0" smtClean="0"/>
              <a:t> of 1 means that the particles have a relative displacement equal to their separation distance</a:t>
            </a:r>
            <a:endParaRPr lang="en-US" sz="2400" dirty="0"/>
          </a:p>
        </p:txBody>
      </p:sp>
      <p:cxnSp>
        <p:nvCxnSpPr>
          <p:cNvPr id="9" name="Straight Arrow Connector 8"/>
          <p:cNvCxnSpPr/>
          <p:nvPr/>
        </p:nvCxnSpPr>
        <p:spPr bwMode="auto">
          <a:xfrm flipV="1">
            <a:off x="4721548" y="343200"/>
            <a:ext cx="0" cy="914400"/>
          </a:xfrm>
          <a:prstGeom prst="straightConnector1">
            <a:avLst/>
          </a:prstGeom>
          <a:noFill/>
          <a:ln w="12700" cap="flat" cmpd="sng" algn="ctr">
            <a:solidFill>
              <a:schemeClr val="bg2"/>
            </a:solidFill>
            <a:prstDash val="solid"/>
            <a:round/>
            <a:headEnd type="none" w="lg" len="med"/>
            <a:tailEnd type="arrow"/>
          </a:ln>
          <a:effectLst/>
        </p:spPr>
      </p:cxnSp>
      <p:cxnSp>
        <p:nvCxnSpPr>
          <p:cNvPr id="11" name="Straight Arrow Connector 10"/>
          <p:cNvCxnSpPr/>
          <p:nvPr/>
        </p:nvCxnSpPr>
        <p:spPr bwMode="auto">
          <a:xfrm>
            <a:off x="4721548" y="1257591"/>
            <a:ext cx="914400" cy="0"/>
          </a:xfrm>
          <a:prstGeom prst="straightConnector1">
            <a:avLst/>
          </a:prstGeom>
          <a:noFill/>
          <a:ln w="12700" cap="flat" cmpd="sng" algn="ctr">
            <a:solidFill>
              <a:schemeClr val="bg2"/>
            </a:solidFill>
            <a:prstDash val="solid"/>
            <a:round/>
            <a:headEnd type="none" w="lg" len="med"/>
            <a:tailEnd type="arrow"/>
          </a:ln>
          <a:effectLst/>
        </p:spPr>
      </p:cxnSp>
      <p:sp>
        <p:nvSpPr>
          <p:cNvPr id="12" name="TextBox 11"/>
          <p:cNvSpPr txBox="1"/>
          <p:nvPr/>
        </p:nvSpPr>
        <p:spPr>
          <a:xfrm>
            <a:off x="5572133" y="978253"/>
            <a:ext cx="364202" cy="523220"/>
          </a:xfrm>
          <a:prstGeom prst="rect">
            <a:avLst/>
          </a:prstGeom>
          <a:noFill/>
        </p:spPr>
        <p:txBody>
          <a:bodyPr wrap="none" rtlCol="0">
            <a:spAutoFit/>
          </a:bodyPr>
          <a:lstStyle/>
          <a:p>
            <a:r>
              <a:rPr lang="en-US" dirty="0" smtClean="0"/>
              <a:t>u</a:t>
            </a:r>
            <a:endParaRPr lang="en-US" dirty="0"/>
          </a:p>
        </p:txBody>
      </p:sp>
      <p:cxnSp>
        <p:nvCxnSpPr>
          <p:cNvPr id="16" name="Straight Arrow Connector 15"/>
          <p:cNvCxnSpPr/>
          <p:nvPr/>
        </p:nvCxnSpPr>
        <p:spPr bwMode="auto">
          <a:xfrm flipV="1">
            <a:off x="6954985" y="258471"/>
            <a:ext cx="0" cy="914400"/>
          </a:xfrm>
          <a:prstGeom prst="straightConnector1">
            <a:avLst/>
          </a:prstGeom>
          <a:noFill/>
          <a:ln w="12700" cap="flat" cmpd="sng" algn="ctr">
            <a:solidFill>
              <a:schemeClr val="bg2"/>
            </a:solidFill>
            <a:prstDash val="solid"/>
            <a:round/>
            <a:headEnd type="none" w="lg" len="med"/>
            <a:tailEnd type="arrow"/>
          </a:ln>
          <a:effectLst/>
        </p:spPr>
      </p:cxnSp>
      <p:cxnSp>
        <p:nvCxnSpPr>
          <p:cNvPr id="17" name="Straight Arrow Connector 16"/>
          <p:cNvCxnSpPr/>
          <p:nvPr/>
        </p:nvCxnSpPr>
        <p:spPr bwMode="auto">
          <a:xfrm>
            <a:off x="6954985" y="1172862"/>
            <a:ext cx="914400" cy="0"/>
          </a:xfrm>
          <a:prstGeom prst="straightConnector1">
            <a:avLst/>
          </a:prstGeom>
          <a:noFill/>
          <a:ln w="12700" cap="flat" cmpd="sng" algn="ctr">
            <a:solidFill>
              <a:schemeClr val="bg2"/>
            </a:solidFill>
            <a:prstDash val="solid"/>
            <a:round/>
            <a:headEnd type="none" w="lg" len="med"/>
            <a:tailEnd type="arrow"/>
          </a:ln>
          <a:effectLst/>
        </p:spPr>
      </p:cxnSp>
      <p:sp>
        <p:nvSpPr>
          <p:cNvPr id="18" name="TextBox 17"/>
          <p:cNvSpPr txBox="1"/>
          <p:nvPr/>
        </p:nvSpPr>
        <p:spPr>
          <a:xfrm>
            <a:off x="7806976" y="883409"/>
            <a:ext cx="364202" cy="523220"/>
          </a:xfrm>
          <a:prstGeom prst="rect">
            <a:avLst/>
          </a:prstGeom>
          <a:noFill/>
        </p:spPr>
        <p:txBody>
          <a:bodyPr wrap="none" rtlCol="0">
            <a:spAutoFit/>
          </a:bodyPr>
          <a:lstStyle/>
          <a:p>
            <a:r>
              <a:rPr lang="en-US" dirty="0" smtClean="0"/>
              <a:t>x</a:t>
            </a:r>
            <a:endParaRPr lang="en-US" dirty="0"/>
          </a:p>
        </p:txBody>
      </p:sp>
      <p:sp>
        <p:nvSpPr>
          <p:cNvPr id="19" name="TextBox 18"/>
          <p:cNvSpPr txBox="1"/>
          <p:nvPr/>
        </p:nvSpPr>
        <p:spPr>
          <a:xfrm>
            <a:off x="6793423" y="-188955"/>
            <a:ext cx="364202" cy="523220"/>
          </a:xfrm>
          <a:prstGeom prst="rect">
            <a:avLst/>
          </a:prstGeom>
          <a:noFill/>
        </p:spPr>
        <p:txBody>
          <a:bodyPr wrap="none" rtlCol="0">
            <a:spAutoFit/>
          </a:bodyPr>
          <a:lstStyle/>
          <a:p>
            <a:r>
              <a:rPr lang="en-US" dirty="0" smtClean="0"/>
              <a:t>y</a:t>
            </a:r>
            <a:endParaRPr lang="en-US" dirty="0"/>
          </a:p>
        </p:txBody>
      </p:sp>
      <p:pic>
        <p:nvPicPr>
          <p:cNvPr id="20" name="Picture 24"/>
          <p:cNvPicPr>
            <a:picLocks noChangeAspect="1" noChangeArrowheads="1"/>
          </p:cNvPicPr>
          <p:nvPr/>
        </p:nvPicPr>
        <p:blipFill>
          <a:blip r:embed="rId7" cstate="screen"/>
          <a:srcRect/>
          <a:stretch>
            <a:fillRect/>
          </a:stretch>
        </p:blipFill>
        <p:spPr bwMode="auto">
          <a:xfrm rot="16200000">
            <a:off x="6861323" y="1079993"/>
            <a:ext cx="187325" cy="185738"/>
          </a:xfrm>
          <a:prstGeom prst="rect">
            <a:avLst/>
          </a:prstGeom>
          <a:noFill/>
          <a:ln w="12700">
            <a:noFill/>
            <a:miter lim="800000"/>
            <a:headEnd type="none" w="lg" len="med"/>
            <a:tailEnd type="none" w="lg" len="med"/>
          </a:ln>
          <a:effectLst/>
        </p:spPr>
      </p:pic>
      <p:pic>
        <p:nvPicPr>
          <p:cNvPr id="21" name="Picture 24"/>
          <p:cNvPicPr>
            <a:picLocks noChangeAspect="1" noChangeArrowheads="1"/>
          </p:cNvPicPr>
          <p:nvPr/>
        </p:nvPicPr>
        <p:blipFill>
          <a:blip r:embed="rId7" cstate="screen"/>
          <a:srcRect/>
          <a:stretch>
            <a:fillRect/>
          </a:stretch>
        </p:blipFill>
        <p:spPr bwMode="auto">
          <a:xfrm rot="16200000">
            <a:off x="7482791" y="373122"/>
            <a:ext cx="187325" cy="185738"/>
          </a:xfrm>
          <a:prstGeom prst="rect">
            <a:avLst/>
          </a:prstGeom>
          <a:noFill/>
          <a:ln w="12700">
            <a:noFill/>
            <a:miter lim="800000"/>
            <a:headEnd type="none" w="lg" len="med"/>
            <a:tailEnd type="none" w="lg" len="med"/>
          </a:ln>
          <a:effectLst/>
        </p:spPr>
      </p:pic>
      <mc:AlternateContent xmlns:mc="http://schemas.openxmlformats.org/markup-compatibility/2006" xmlns:a14="http://schemas.microsoft.com/office/drawing/2010/main">
        <mc:Choice Requires="a14">
          <p:sp>
            <p:nvSpPr>
              <p:cNvPr id="22" name="Rectangle 21"/>
              <p:cNvSpPr/>
              <p:nvPr/>
            </p:nvSpPr>
            <p:spPr>
              <a:xfrm>
                <a:off x="6177863" y="517748"/>
                <a:ext cx="873506" cy="40011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2000" i="1">
                          <a:latin typeface="Cambria Math"/>
                        </a:rPr>
                        <m:t>𝛬</m:t>
                      </m:r>
                    </m:oMath>
                  </m:oMathPara>
                </a14:m>
                <a:endParaRPr lang="en-US" sz="2000" dirty="0"/>
              </a:p>
            </p:txBody>
          </p:sp>
        </mc:Choice>
        <mc:Fallback xmlns="">
          <p:sp>
            <p:nvSpPr>
              <p:cNvPr id="22" name="Rectangle 21"/>
              <p:cNvSpPr>
                <a:spLocks noRot="1" noChangeAspect="1" noMove="1" noResize="1" noEditPoints="1" noAdjustHandles="1" noChangeArrowheads="1" noChangeShapeType="1" noTextEdit="1"/>
              </p:cNvSpPr>
              <p:nvPr/>
            </p:nvSpPr>
            <p:spPr>
              <a:xfrm>
                <a:off x="6177863" y="517748"/>
                <a:ext cx="873506" cy="400110"/>
              </a:xfrm>
              <a:prstGeom prst="rect">
                <a:avLst/>
              </a:prstGeom>
              <a:blipFill rotWithShape="1">
                <a:blip r:embed="rId8"/>
                <a:stretch>
                  <a:fillRect/>
                </a:stretch>
              </a:blipFill>
            </p:spPr>
            <p:txBody>
              <a:bodyPr/>
              <a:lstStyle/>
              <a:p>
                <a:r>
                  <a:rPr lang="en-US">
                    <a:noFill/>
                  </a:rPr>
                  <a:t> </a:t>
                </a:r>
              </a:p>
            </p:txBody>
          </p:sp>
        </mc:Fallback>
      </mc:AlternateContent>
      <p:sp>
        <p:nvSpPr>
          <p:cNvPr id="23" name="TextBox 22"/>
          <p:cNvSpPr txBox="1"/>
          <p:nvPr/>
        </p:nvSpPr>
        <p:spPr>
          <a:xfrm>
            <a:off x="4539447" y="-133359"/>
            <a:ext cx="364202" cy="523220"/>
          </a:xfrm>
          <a:prstGeom prst="rect">
            <a:avLst/>
          </a:prstGeom>
          <a:noFill/>
        </p:spPr>
        <p:txBody>
          <a:bodyPr wrap="none" rtlCol="0">
            <a:spAutoFit/>
          </a:bodyPr>
          <a:lstStyle/>
          <a:p>
            <a:r>
              <a:rPr lang="en-US" dirty="0" smtClean="0"/>
              <a:t>y</a:t>
            </a:r>
            <a:endParaRPr lang="en-US" dirty="0"/>
          </a:p>
        </p:txBody>
      </p:sp>
      <mc:AlternateContent xmlns:mc="http://schemas.openxmlformats.org/markup-compatibility/2006" xmlns:a14="http://schemas.microsoft.com/office/drawing/2010/main">
        <mc:Choice Requires="a14">
          <p:sp>
            <p:nvSpPr>
              <p:cNvPr id="24" name="Rectangle 23"/>
              <p:cNvSpPr/>
              <p:nvPr/>
            </p:nvSpPr>
            <p:spPr>
              <a:xfrm>
                <a:off x="7052538" y="1131756"/>
                <a:ext cx="1118640" cy="32816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400" i="1">
                              <a:latin typeface="Cambria Math"/>
                            </a:rPr>
                          </m:ctrlPr>
                        </m:sSubPr>
                        <m:e>
                          <m:r>
                            <a:rPr lang="en-US" sz="1400" i="1">
                              <a:latin typeface="Cambria Math"/>
                            </a:rPr>
                            <m:t>𝐿</m:t>
                          </m:r>
                        </m:e>
                        <m:sub>
                          <m:r>
                            <a:rPr lang="en-US" sz="1400" i="1">
                              <a:latin typeface="Cambria Math"/>
                            </a:rPr>
                            <m:t>𝐷𝑒𝑓𝑜𝑟𝑚𝑎𝑡𝑖𝑜𝑛</m:t>
                          </m:r>
                        </m:sub>
                      </m:sSub>
                    </m:oMath>
                  </m:oMathPara>
                </a14:m>
                <a:endParaRPr lang="en-US" sz="1400" dirty="0"/>
              </a:p>
            </p:txBody>
          </p:sp>
        </mc:Choice>
        <mc:Fallback xmlns="">
          <p:sp>
            <p:nvSpPr>
              <p:cNvPr id="24" name="Rectangle 23"/>
              <p:cNvSpPr>
                <a:spLocks noRot="1" noChangeAspect="1" noMove="1" noResize="1" noEditPoints="1" noAdjustHandles="1" noChangeArrowheads="1" noChangeShapeType="1" noTextEdit="1"/>
              </p:cNvSpPr>
              <p:nvPr/>
            </p:nvSpPr>
            <p:spPr>
              <a:xfrm>
                <a:off x="7052538" y="1131756"/>
                <a:ext cx="1118640" cy="328167"/>
              </a:xfrm>
              <a:prstGeom prst="rect">
                <a:avLst/>
              </a:prstGeom>
              <a:blipFill rotWithShape="1">
                <a:blip r:embed="rId9"/>
                <a:stretch>
                  <a:fillRect b="-3774"/>
                </a:stretch>
              </a:blipFill>
            </p:spPr>
            <p:txBody>
              <a:bodyPr/>
              <a:lstStyle/>
              <a:p>
                <a:r>
                  <a:rPr lang="en-US">
                    <a:noFill/>
                  </a:rPr>
                  <a:t> </a:t>
                </a:r>
              </a:p>
            </p:txBody>
          </p:sp>
        </mc:Fallback>
      </mc:AlternateContent>
      <p:cxnSp>
        <p:nvCxnSpPr>
          <p:cNvPr id="26" name="Straight Arrow Connector 25"/>
          <p:cNvCxnSpPr/>
          <p:nvPr/>
        </p:nvCxnSpPr>
        <p:spPr bwMode="auto">
          <a:xfrm flipV="1">
            <a:off x="4721548" y="343200"/>
            <a:ext cx="533481" cy="914391"/>
          </a:xfrm>
          <a:prstGeom prst="straightConnector1">
            <a:avLst/>
          </a:prstGeom>
          <a:noFill/>
          <a:ln w="12700" cap="flat" cmpd="sng" algn="ctr">
            <a:solidFill>
              <a:schemeClr val="bg2"/>
            </a:solidFill>
            <a:prstDash val="solid"/>
            <a:round/>
            <a:headEnd type="none" w="lg" len="med"/>
            <a:tailEnd type="arrow"/>
          </a:ln>
          <a:effectLst/>
        </p:spPr>
      </p:cxnSp>
      <p:cxnSp>
        <p:nvCxnSpPr>
          <p:cNvPr id="28" name="Straight Arrow Connector 27"/>
          <p:cNvCxnSpPr/>
          <p:nvPr/>
        </p:nvCxnSpPr>
        <p:spPr bwMode="auto">
          <a:xfrm>
            <a:off x="4721548" y="427139"/>
            <a:ext cx="475003" cy="0"/>
          </a:xfrm>
          <a:prstGeom prst="straightConnector1">
            <a:avLst/>
          </a:prstGeom>
          <a:noFill/>
          <a:ln w="12700" cap="flat" cmpd="sng" algn="ctr">
            <a:solidFill>
              <a:schemeClr val="bg2"/>
            </a:solidFill>
            <a:prstDash val="solid"/>
            <a:round/>
            <a:headEnd type="none" w="lg" len="med"/>
            <a:tailEnd type="arrow"/>
          </a:ln>
          <a:effectLst/>
        </p:spPr>
      </p:cxnSp>
      <p:cxnSp>
        <p:nvCxnSpPr>
          <p:cNvPr id="32" name="Straight Arrow Connector 31"/>
          <p:cNvCxnSpPr/>
          <p:nvPr/>
        </p:nvCxnSpPr>
        <p:spPr bwMode="auto">
          <a:xfrm>
            <a:off x="4721548" y="613769"/>
            <a:ext cx="379310" cy="0"/>
          </a:xfrm>
          <a:prstGeom prst="straightConnector1">
            <a:avLst/>
          </a:prstGeom>
          <a:noFill/>
          <a:ln w="12700" cap="flat" cmpd="sng" algn="ctr">
            <a:solidFill>
              <a:schemeClr val="bg2"/>
            </a:solidFill>
            <a:prstDash val="solid"/>
            <a:round/>
            <a:headEnd type="none" w="lg" len="med"/>
            <a:tailEnd type="arrow"/>
          </a:ln>
          <a:effectLst/>
        </p:spPr>
      </p:cxnSp>
      <p:cxnSp>
        <p:nvCxnSpPr>
          <p:cNvPr id="34" name="Straight Arrow Connector 33"/>
          <p:cNvCxnSpPr/>
          <p:nvPr/>
        </p:nvCxnSpPr>
        <p:spPr bwMode="auto">
          <a:xfrm>
            <a:off x="4721548" y="800400"/>
            <a:ext cx="266740" cy="0"/>
          </a:xfrm>
          <a:prstGeom prst="straightConnector1">
            <a:avLst/>
          </a:prstGeom>
          <a:noFill/>
          <a:ln w="12700" cap="flat" cmpd="sng" algn="ctr">
            <a:solidFill>
              <a:schemeClr val="bg2"/>
            </a:solidFill>
            <a:prstDash val="solid"/>
            <a:round/>
            <a:headEnd type="none" w="lg" len="med"/>
            <a:tailEnd type="arrow"/>
          </a:ln>
          <a:effectLst/>
        </p:spPr>
      </p:cxnSp>
      <p:cxnSp>
        <p:nvCxnSpPr>
          <p:cNvPr id="36" name="Straight Arrow Connector 35"/>
          <p:cNvCxnSpPr/>
          <p:nvPr/>
        </p:nvCxnSpPr>
        <p:spPr bwMode="auto">
          <a:xfrm flipV="1">
            <a:off x="6965618" y="443167"/>
            <a:ext cx="628597" cy="1"/>
          </a:xfrm>
          <a:prstGeom prst="straightConnector1">
            <a:avLst/>
          </a:prstGeom>
          <a:noFill/>
          <a:ln w="12700" cap="flat" cmpd="sng" algn="ctr">
            <a:solidFill>
              <a:schemeClr val="bg2"/>
            </a:solidFill>
            <a:prstDash val="solid"/>
            <a:round/>
            <a:headEnd type="none" w="lg" len="med"/>
            <a:tailEnd type="arrow"/>
          </a:ln>
          <a:effectLst/>
        </p:spPr>
      </p:cxnSp>
      <p:cxnSp>
        <p:nvCxnSpPr>
          <p:cNvPr id="39" name="Straight Arrow Connector 38"/>
          <p:cNvCxnSpPr/>
          <p:nvPr/>
        </p:nvCxnSpPr>
        <p:spPr bwMode="auto">
          <a:xfrm flipH="1" flipV="1">
            <a:off x="7572949" y="435955"/>
            <a:ext cx="7010" cy="738333"/>
          </a:xfrm>
          <a:prstGeom prst="straightConnector1">
            <a:avLst/>
          </a:prstGeom>
          <a:noFill/>
          <a:ln w="12700" cap="flat" cmpd="sng" algn="ctr">
            <a:solidFill>
              <a:schemeClr val="bg2"/>
            </a:solidFill>
            <a:prstDash val="solid"/>
            <a:round/>
            <a:headEnd type="none" w="lg" len="med"/>
            <a:tailEnd type="arrow"/>
          </a:ln>
          <a:effectLst/>
        </p:spPr>
      </p:cxnSp>
      <p:sp>
        <p:nvSpPr>
          <p:cNvPr id="40" name="TextBox 39"/>
          <p:cNvSpPr txBox="1"/>
          <p:nvPr/>
        </p:nvSpPr>
        <p:spPr>
          <a:xfrm>
            <a:off x="4887174" y="-19604"/>
            <a:ext cx="848309" cy="338554"/>
          </a:xfrm>
          <a:prstGeom prst="rect">
            <a:avLst/>
          </a:prstGeom>
          <a:noFill/>
        </p:spPr>
        <p:txBody>
          <a:bodyPr wrap="none" rtlCol="0">
            <a:spAutoFit/>
          </a:bodyPr>
          <a:lstStyle/>
          <a:p>
            <a:r>
              <a:rPr lang="en-US" sz="1600" dirty="0" smtClean="0"/>
              <a:t>velocity</a:t>
            </a:r>
            <a:endParaRPr lang="en-US" sz="1600" dirty="0"/>
          </a:p>
        </p:txBody>
      </p:sp>
      <p:sp>
        <p:nvSpPr>
          <p:cNvPr id="41" name="TextBox 40"/>
          <p:cNvSpPr txBox="1"/>
          <p:nvPr/>
        </p:nvSpPr>
        <p:spPr>
          <a:xfrm>
            <a:off x="7059429" y="-26327"/>
            <a:ext cx="2075972" cy="338554"/>
          </a:xfrm>
          <a:prstGeom prst="rect">
            <a:avLst/>
          </a:prstGeom>
          <a:noFill/>
        </p:spPr>
        <p:txBody>
          <a:bodyPr wrap="square" rtlCol="0">
            <a:spAutoFit/>
          </a:bodyPr>
          <a:lstStyle/>
          <a:p>
            <a:r>
              <a:rPr lang="en-US" sz="1600" dirty="0" smtClean="0"/>
              <a:t>Displacement in time t</a:t>
            </a:r>
            <a:endParaRPr lang="en-US" sz="1600" dirty="0"/>
          </a:p>
        </p:txBody>
      </p:sp>
      <mc:AlternateContent xmlns:mc="http://schemas.openxmlformats.org/markup-compatibility/2006" xmlns:a14="http://schemas.microsoft.com/office/drawing/2010/main">
        <mc:Choice Requires="a14">
          <p:sp>
            <p:nvSpPr>
              <p:cNvPr id="42" name="Rectangle 41"/>
              <p:cNvSpPr/>
              <p:nvPr/>
            </p:nvSpPr>
            <p:spPr>
              <a:xfrm>
                <a:off x="5255029" y="149673"/>
                <a:ext cx="588879"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a:rPr>
                          </m:ctrlPr>
                        </m:sSubPr>
                        <m:e>
                          <m:r>
                            <a:rPr lang="en-US" b="0" i="1" smtClean="0">
                              <a:latin typeface="Cambria Math"/>
                            </a:rPr>
                            <m:t>𝑣</m:t>
                          </m:r>
                        </m:e>
                        <m:sub>
                          <m:r>
                            <a:rPr lang="en-US" i="1">
                              <a:latin typeface="Cambria Math"/>
                            </a:rPr>
                            <m:t>𝑟</m:t>
                          </m:r>
                        </m:sub>
                      </m:sSub>
                    </m:oMath>
                  </m:oMathPara>
                </a14:m>
                <a:endParaRPr lang="en-US" dirty="0"/>
              </a:p>
            </p:txBody>
          </p:sp>
        </mc:Choice>
        <mc:Fallback xmlns="">
          <p:sp>
            <p:nvSpPr>
              <p:cNvPr id="42" name="Rectangle 41"/>
              <p:cNvSpPr>
                <a:spLocks noRot="1" noChangeAspect="1" noMove="1" noResize="1" noEditPoints="1" noAdjustHandles="1" noChangeArrowheads="1" noChangeShapeType="1" noTextEdit="1"/>
              </p:cNvSpPr>
              <p:nvPr/>
            </p:nvSpPr>
            <p:spPr>
              <a:xfrm>
                <a:off x="5255029" y="149673"/>
                <a:ext cx="588879" cy="523220"/>
              </a:xfrm>
              <a:prstGeom prst="rect">
                <a:avLst/>
              </a:prstGeom>
              <a:blipFill rotWithShape="1">
                <a:blip r:embed="rId10"/>
                <a:stretch>
                  <a:fillRect/>
                </a:stretch>
              </a:blipFill>
            </p:spPr>
            <p:txBody>
              <a:bodyPr/>
              <a:lstStyle/>
              <a:p>
                <a:r>
                  <a:rPr lang="en-US">
                    <a:noFill/>
                  </a:rPr>
                  <a:t> </a:t>
                </a:r>
              </a:p>
            </p:txBody>
          </p:sp>
        </mc:Fallback>
      </mc:AlternateContent>
      <p:graphicFrame>
        <p:nvGraphicFramePr>
          <p:cNvPr id="43" name="Object 42">
            <a:hlinkClick r:id="" action="ppaction://ole?verb=0"/>
          </p:cNvPr>
          <p:cNvGraphicFramePr>
            <a:graphicFrameLocks/>
          </p:cNvGraphicFramePr>
          <p:nvPr>
            <p:extLst>
              <p:ext uri="{D42A27DB-BD31-4B8C-83A1-F6EECF244321}">
                <p14:modId xmlns:p14="http://schemas.microsoft.com/office/powerpoint/2010/main" val="2019036486"/>
              </p:ext>
            </p:extLst>
          </p:nvPr>
        </p:nvGraphicFramePr>
        <p:xfrm>
          <a:off x="-2014538" y="3902075"/>
          <a:ext cx="1379538" cy="990600"/>
        </p:xfrm>
        <a:graphic>
          <a:graphicData uri="http://schemas.openxmlformats.org/presentationml/2006/ole">
            <mc:AlternateContent xmlns:mc="http://schemas.openxmlformats.org/markup-compatibility/2006">
              <mc:Choice xmlns:v="urn:schemas-microsoft-com:vml" Requires="v">
                <p:oleObj spid="_x0000_s2241737" name="Equation" r:id="rId11" imgW="1193760" imgH="850680" progId="Equation.DSMT4">
                  <p:embed/>
                </p:oleObj>
              </mc:Choice>
              <mc:Fallback>
                <p:oleObj name="Equation" r:id="rId11" imgW="1193760" imgH="850680" progId="Equation.DSMT4">
                  <p:embed/>
                  <p:pic>
                    <p:nvPicPr>
                      <p:cNvPr id="0" name=""/>
                      <p:cNvPicPr>
                        <a:picLocks noChangeArrowheads="1"/>
                      </p:cNvPicPr>
                      <p:nvPr/>
                    </p:nvPicPr>
                    <p:blipFill>
                      <a:blip r:embed="rId12"/>
                      <a:srcRect/>
                      <a:stretch>
                        <a:fillRect/>
                      </a:stretch>
                    </p:blipFill>
                    <p:spPr bwMode="auto">
                      <a:xfrm>
                        <a:off x="-2014538" y="3902075"/>
                        <a:ext cx="1379538"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pic>
                </p:oleObj>
              </mc:Fallback>
            </mc:AlternateContent>
          </a:graphicData>
        </a:graphic>
      </p:graphicFrame>
    </p:spTree>
    <p:extLst>
      <p:ext uri="{BB962C8B-B14F-4D97-AF65-F5344CB8AC3E}">
        <p14:creationId xmlns:p14="http://schemas.microsoft.com/office/powerpoint/2010/main" val="3839563106"/>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effectLst/>
        </p:spPr>
        <p:txBody>
          <a:bodyPr/>
          <a:lstStyle/>
          <a:p>
            <a:r>
              <a:rPr lang="en-US" dirty="0" smtClean="0"/>
              <a:t>Fractals capture the idea that volume isn’t conserved</a:t>
            </a:r>
            <a:endParaRPr lang="en-US" dirty="0"/>
          </a:p>
        </p:txBody>
      </p:sp>
      <p:sp>
        <p:nvSpPr>
          <p:cNvPr id="3" name="Content Placeholder 2"/>
          <p:cNvSpPr>
            <a:spLocks noGrp="1"/>
          </p:cNvSpPr>
          <p:nvPr>
            <p:ph idx="1"/>
          </p:nvPr>
        </p:nvSpPr>
        <p:spPr>
          <a:xfrm>
            <a:off x="198911" y="1606799"/>
            <a:ext cx="8695707" cy="4114800"/>
          </a:xfrm>
        </p:spPr>
        <p:txBody>
          <a:bodyPr/>
          <a:lstStyle/>
          <a:p>
            <a:r>
              <a:rPr lang="en-US" sz="2800" dirty="0" smtClean="0"/>
              <a:t>What happens to the density of a floc as it grows larger? </a:t>
            </a:r>
            <a:endParaRPr lang="en-US" sz="2800" dirty="0"/>
          </a:p>
        </p:txBody>
      </p:sp>
      <p:sp>
        <p:nvSpPr>
          <p:cNvPr id="46080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460801" name="Object 1"/>
          <p:cNvGraphicFramePr>
            <a:graphicFrameLocks noChangeAspect="1"/>
          </p:cNvGraphicFramePr>
          <p:nvPr>
            <p:extLst>
              <p:ext uri="{D42A27DB-BD31-4B8C-83A1-F6EECF244321}">
                <p14:modId xmlns:p14="http://schemas.microsoft.com/office/powerpoint/2010/main" val="2251579650"/>
              </p:ext>
            </p:extLst>
          </p:nvPr>
        </p:nvGraphicFramePr>
        <p:xfrm>
          <a:off x="1857240" y="4918315"/>
          <a:ext cx="1460500" cy="677863"/>
        </p:xfrm>
        <a:graphic>
          <a:graphicData uri="http://schemas.openxmlformats.org/presentationml/2006/ole">
            <mc:AlternateContent xmlns:mc="http://schemas.openxmlformats.org/markup-compatibility/2006">
              <mc:Choice xmlns:v="urn:schemas-microsoft-com:vml" Requires="v">
                <p:oleObj spid="_x0000_s461350" name="Equation" r:id="rId3" imgW="1460160" imgH="672840" progId="Equation.DSMT4">
                  <p:embed/>
                </p:oleObj>
              </mc:Choice>
              <mc:Fallback>
                <p:oleObj name="Equation" r:id="rId3" imgW="1460160" imgH="672840" progId="Equation.DSMT4">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57240" y="4918315"/>
                        <a:ext cx="1460500" cy="6778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TextBox 7"/>
          <p:cNvSpPr txBox="1"/>
          <p:nvPr/>
        </p:nvSpPr>
        <p:spPr>
          <a:xfrm rot="18672019">
            <a:off x="1981371" y="3967655"/>
            <a:ext cx="2781531" cy="369332"/>
          </a:xfrm>
          <a:prstGeom prst="rect">
            <a:avLst/>
          </a:prstGeom>
          <a:noFill/>
        </p:spPr>
        <p:txBody>
          <a:bodyPr wrap="none" rtlCol="0">
            <a:spAutoFit/>
          </a:bodyPr>
          <a:lstStyle/>
          <a:p>
            <a:r>
              <a:rPr lang="en-US" sz="1800" dirty="0" smtClean="0"/>
              <a:t>diameter of primary particle</a:t>
            </a:r>
            <a:endParaRPr lang="en-US" sz="1800" dirty="0"/>
          </a:p>
        </p:txBody>
      </p:sp>
      <p:sp>
        <p:nvSpPr>
          <p:cNvPr id="9" name="TextBox 8"/>
          <p:cNvSpPr txBox="1"/>
          <p:nvPr/>
        </p:nvSpPr>
        <p:spPr>
          <a:xfrm rot="18672019">
            <a:off x="1755023" y="4416389"/>
            <a:ext cx="1659429" cy="369332"/>
          </a:xfrm>
          <a:prstGeom prst="rect">
            <a:avLst/>
          </a:prstGeom>
          <a:noFill/>
        </p:spPr>
        <p:txBody>
          <a:bodyPr wrap="none" rtlCol="0">
            <a:spAutoFit/>
          </a:bodyPr>
          <a:lstStyle/>
          <a:p>
            <a:r>
              <a:rPr lang="en-US" sz="1800" dirty="0" smtClean="0"/>
              <a:t>diameter of floc</a:t>
            </a:r>
            <a:endParaRPr lang="en-US" sz="1800" dirty="0"/>
          </a:p>
        </p:txBody>
      </p:sp>
      <p:sp>
        <p:nvSpPr>
          <p:cNvPr id="10" name="TextBox 9"/>
          <p:cNvSpPr txBox="1"/>
          <p:nvPr/>
        </p:nvSpPr>
        <p:spPr>
          <a:xfrm>
            <a:off x="3259836" y="5607874"/>
            <a:ext cx="3813865" cy="369332"/>
          </a:xfrm>
          <a:prstGeom prst="rect">
            <a:avLst/>
          </a:prstGeom>
          <a:noFill/>
        </p:spPr>
        <p:txBody>
          <a:bodyPr wrap="none" rtlCol="0">
            <a:spAutoFit/>
          </a:bodyPr>
          <a:lstStyle/>
          <a:p>
            <a:r>
              <a:rPr lang="en-US" sz="1800" dirty="0" smtClean="0"/>
              <a:t>Number of primary particles in the floc</a:t>
            </a:r>
            <a:endParaRPr lang="en-US" sz="1800" dirty="0"/>
          </a:p>
        </p:txBody>
      </p:sp>
      <p:cxnSp>
        <p:nvCxnSpPr>
          <p:cNvPr id="20" name="Straight Arrow Connector 19"/>
          <p:cNvCxnSpPr/>
          <p:nvPr/>
        </p:nvCxnSpPr>
        <p:spPr bwMode="auto">
          <a:xfrm rot="10800000">
            <a:off x="2667002" y="5528476"/>
            <a:ext cx="575901" cy="264065"/>
          </a:xfrm>
          <a:prstGeom prst="curvedConnector3">
            <a:avLst>
              <a:gd name="adj1" fmla="val 99985"/>
            </a:avLst>
          </a:prstGeom>
          <a:noFill/>
          <a:ln w="25400" cap="flat" cmpd="sng" algn="ctr">
            <a:solidFill>
              <a:schemeClr val="tx1"/>
            </a:solidFill>
            <a:prstDash val="solid"/>
            <a:round/>
            <a:headEnd type="triangle" w="lg" len="lg"/>
            <a:tailEnd type="arrow"/>
          </a:ln>
          <a:effectLst/>
        </p:spPr>
      </p:cxnSp>
      <p:sp>
        <p:nvSpPr>
          <p:cNvPr id="22" name="TextBox 21"/>
          <p:cNvSpPr txBox="1"/>
          <p:nvPr/>
        </p:nvSpPr>
        <p:spPr>
          <a:xfrm rot="18723311">
            <a:off x="3136446" y="4400394"/>
            <a:ext cx="1845377" cy="369332"/>
          </a:xfrm>
          <a:prstGeom prst="rect">
            <a:avLst/>
          </a:prstGeom>
          <a:noFill/>
        </p:spPr>
        <p:txBody>
          <a:bodyPr wrap="none" rtlCol="0">
            <a:spAutoFit/>
          </a:bodyPr>
          <a:lstStyle/>
          <a:p>
            <a:r>
              <a:rPr lang="en-US" sz="1800" dirty="0" smtClean="0"/>
              <a:t>Fractal dimension</a:t>
            </a:r>
            <a:endParaRPr lang="en-US" sz="1800" dirty="0"/>
          </a:p>
        </p:txBody>
      </p:sp>
      <p:sp>
        <p:nvSpPr>
          <p:cNvPr id="23" name="TextBox 22"/>
          <p:cNvSpPr txBox="1"/>
          <p:nvPr/>
        </p:nvSpPr>
        <p:spPr>
          <a:xfrm>
            <a:off x="392858" y="5977206"/>
            <a:ext cx="8539304" cy="954107"/>
          </a:xfrm>
          <a:prstGeom prst="rect">
            <a:avLst/>
          </a:prstGeom>
          <a:noFill/>
        </p:spPr>
        <p:txBody>
          <a:bodyPr wrap="square" rtlCol="0">
            <a:spAutoFit/>
          </a:bodyPr>
          <a:lstStyle/>
          <a:p>
            <a:r>
              <a:rPr lang="en-US" dirty="0" smtClean="0"/>
              <a:t>If volume were conserved, what would </a:t>
            </a:r>
            <a:r>
              <a:rPr lang="en-US" dirty="0" err="1" smtClean="0"/>
              <a:t>D</a:t>
            </a:r>
            <a:r>
              <a:rPr lang="en-US" baseline="-25000" dirty="0" err="1" smtClean="0"/>
              <a:t>Fractal</a:t>
            </a:r>
            <a:r>
              <a:rPr lang="en-US" dirty="0" smtClean="0"/>
              <a:t> be? ____</a:t>
            </a:r>
          </a:p>
          <a:p>
            <a:r>
              <a:rPr lang="en-US" dirty="0" smtClean="0"/>
              <a:t>Is floc mass conserved? _____</a:t>
            </a:r>
            <a:endParaRPr lang="en-US" dirty="0"/>
          </a:p>
        </p:txBody>
      </p:sp>
      <p:sp>
        <p:nvSpPr>
          <p:cNvPr id="24" name="TextBox 23"/>
          <p:cNvSpPr txBox="1"/>
          <p:nvPr/>
        </p:nvSpPr>
        <p:spPr>
          <a:xfrm>
            <a:off x="7836090" y="5938757"/>
            <a:ext cx="364202" cy="523220"/>
          </a:xfrm>
          <a:prstGeom prst="rect">
            <a:avLst/>
          </a:prstGeom>
          <a:noFill/>
        </p:spPr>
        <p:txBody>
          <a:bodyPr wrap="none" rtlCol="0">
            <a:spAutoFit/>
          </a:bodyPr>
          <a:lstStyle/>
          <a:p>
            <a:r>
              <a:rPr lang="en-US" dirty="0" smtClean="0">
                <a:solidFill>
                  <a:schemeClr val="accent4"/>
                </a:solidFill>
              </a:rPr>
              <a:t>3</a:t>
            </a:r>
            <a:endParaRPr lang="en-US" dirty="0">
              <a:solidFill>
                <a:schemeClr val="accent4"/>
              </a:solidFill>
            </a:endParaRPr>
          </a:p>
        </p:txBody>
      </p:sp>
      <p:graphicFrame>
        <p:nvGraphicFramePr>
          <p:cNvPr id="25" name="Object 1"/>
          <p:cNvGraphicFramePr>
            <a:graphicFrameLocks noChangeAspect="1"/>
          </p:cNvGraphicFramePr>
          <p:nvPr>
            <p:extLst>
              <p:ext uri="{D42A27DB-BD31-4B8C-83A1-F6EECF244321}">
                <p14:modId xmlns:p14="http://schemas.microsoft.com/office/powerpoint/2010/main" val="3712842812"/>
              </p:ext>
            </p:extLst>
          </p:nvPr>
        </p:nvGraphicFramePr>
        <p:xfrm>
          <a:off x="5251458" y="4930046"/>
          <a:ext cx="1574800" cy="677862"/>
        </p:xfrm>
        <a:graphic>
          <a:graphicData uri="http://schemas.openxmlformats.org/presentationml/2006/ole">
            <mc:AlternateContent xmlns:mc="http://schemas.openxmlformats.org/markup-compatibility/2006">
              <mc:Choice xmlns:v="urn:schemas-microsoft-com:vml" Requires="v">
                <p:oleObj spid="_x0000_s461351" name="Equation" r:id="rId5" imgW="1574640" imgH="672840" progId="Equation.DSMT4">
                  <p:embed/>
                </p:oleObj>
              </mc:Choice>
              <mc:Fallback>
                <p:oleObj name="Equation" r:id="rId5" imgW="1574640" imgH="672840" progId="Equation.DSMT4">
                  <p:embed/>
                  <p:pic>
                    <p:nvPicPr>
                      <p:cNvPr id="0" name="Object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51458" y="4930046"/>
                        <a:ext cx="1574800" cy="6778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47" name="Group 46"/>
          <p:cNvGrpSpPr/>
          <p:nvPr/>
        </p:nvGrpSpPr>
        <p:grpSpPr>
          <a:xfrm>
            <a:off x="4949397" y="3541902"/>
            <a:ext cx="657768" cy="378452"/>
            <a:chOff x="4777947" y="3207622"/>
            <a:chExt cx="657768" cy="378452"/>
          </a:xfrm>
        </p:grpSpPr>
        <p:grpSp>
          <p:nvGrpSpPr>
            <p:cNvPr id="14" name="Group 13"/>
            <p:cNvGrpSpPr/>
            <p:nvPr/>
          </p:nvGrpSpPr>
          <p:grpSpPr>
            <a:xfrm>
              <a:off x="4777947" y="3207622"/>
              <a:ext cx="499826" cy="320263"/>
              <a:chOff x="4503627" y="2218458"/>
              <a:chExt cx="499826" cy="320263"/>
            </a:xfrm>
          </p:grpSpPr>
          <p:grpSp>
            <p:nvGrpSpPr>
              <p:cNvPr id="15" name="Group 176"/>
              <p:cNvGrpSpPr/>
              <p:nvPr/>
            </p:nvGrpSpPr>
            <p:grpSpPr>
              <a:xfrm>
                <a:off x="4503627" y="2301538"/>
                <a:ext cx="300259" cy="237183"/>
                <a:chOff x="2962956" y="2115885"/>
                <a:chExt cx="300259" cy="237183"/>
              </a:xfrm>
            </p:grpSpPr>
            <p:pic>
              <p:nvPicPr>
                <p:cNvPr id="19" name="Picture 24"/>
                <p:cNvPicPr>
                  <a:picLocks noChangeAspect="1" noChangeArrowheads="1"/>
                </p:cNvPicPr>
                <p:nvPr/>
              </p:nvPicPr>
              <p:blipFill>
                <a:blip r:embed="rId7" cstate="screen"/>
                <a:srcRect/>
                <a:stretch>
                  <a:fillRect/>
                </a:stretch>
              </p:blipFill>
              <p:spPr bwMode="auto">
                <a:xfrm rot="5400000" flipV="1">
                  <a:off x="3076683" y="2116679"/>
                  <a:ext cx="187325" cy="185738"/>
                </a:xfrm>
                <a:prstGeom prst="rect">
                  <a:avLst/>
                </a:prstGeom>
                <a:noFill/>
                <a:ln w="12700">
                  <a:noFill/>
                  <a:miter lim="800000"/>
                  <a:headEnd type="none" w="lg" len="med"/>
                  <a:tailEnd type="none" w="lg" len="med"/>
                </a:ln>
                <a:effectLst/>
                <a:scene3d>
                  <a:camera prst="orthographicFront">
                    <a:rot lat="0" lon="0" rev="19799999"/>
                  </a:camera>
                  <a:lightRig rig="threePt" dir="t"/>
                </a:scene3d>
              </p:spPr>
            </p:pic>
            <p:pic>
              <p:nvPicPr>
                <p:cNvPr id="21" name="Picture 24"/>
                <p:cNvPicPr>
                  <a:picLocks noChangeAspect="1" noChangeArrowheads="1"/>
                </p:cNvPicPr>
                <p:nvPr/>
              </p:nvPicPr>
              <p:blipFill>
                <a:blip r:embed="rId7" cstate="screen"/>
                <a:srcRect/>
                <a:stretch>
                  <a:fillRect/>
                </a:stretch>
              </p:blipFill>
              <p:spPr bwMode="auto">
                <a:xfrm rot="16200000">
                  <a:off x="2962162" y="2166537"/>
                  <a:ext cx="187325" cy="185738"/>
                </a:xfrm>
                <a:prstGeom prst="rect">
                  <a:avLst/>
                </a:prstGeom>
                <a:noFill/>
                <a:ln w="12700">
                  <a:noFill/>
                  <a:miter lim="800000"/>
                  <a:headEnd type="none" w="lg" len="med"/>
                  <a:tailEnd type="none" w="lg" len="med"/>
                </a:ln>
                <a:effectLst/>
              </p:spPr>
            </p:pic>
          </p:grpSp>
          <p:grpSp>
            <p:nvGrpSpPr>
              <p:cNvPr id="16" name="Group 179"/>
              <p:cNvGrpSpPr/>
              <p:nvPr/>
            </p:nvGrpSpPr>
            <p:grpSpPr>
              <a:xfrm>
                <a:off x="4719823" y="2218458"/>
                <a:ext cx="283630" cy="253824"/>
                <a:chOff x="6986427" y="2972145"/>
                <a:chExt cx="283630" cy="253824"/>
              </a:xfrm>
            </p:grpSpPr>
            <p:pic>
              <p:nvPicPr>
                <p:cNvPr id="17" name="Picture 24"/>
                <p:cNvPicPr>
                  <a:picLocks noChangeAspect="1" noChangeArrowheads="1"/>
                </p:cNvPicPr>
                <p:nvPr/>
              </p:nvPicPr>
              <p:blipFill>
                <a:blip r:embed="rId7" cstate="screen"/>
                <a:srcRect/>
                <a:stretch>
                  <a:fillRect/>
                </a:stretch>
              </p:blipFill>
              <p:spPr bwMode="auto">
                <a:xfrm rot="16200000">
                  <a:off x="6985633" y="3039438"/>
                  <a:ext cx="187325" cy="185738"/>
                </a:xfrm>
                <a:prstGeom prst="rect">
                  <a:avLst/>
                </a:prstGeom>
                <a:noFill/>
                <a:ln w="12700">
                  <a:noFill/>
                  <a:miter lim="800000"/>
                  <a:headEnd type="none" w="lg" len="med"/>
                  <a:tailEnd type="none" w="lg" len="med"/>
                </a:ln>
                <a:effectLst/>
              </p:spPr>
            </p:pic>
            <p:pic>
              <p:nvPicPr>
                <p:cNvPr id="18" name="Picture 24"/>
                <p:cNvPicPr>
                  <a:picLocks noChangeAspect="1" noChangeArrowheads="1"/>
                </p:cNvPicPr>
                <p:nvPr/>
              </p:nvPicPr>
              <p:blipFill>
                <a:blip r:embed="rId7" cstate="screen"/>
                <a:srcRect/>
                <a:stretch>
                  <a:fillRect/>
                </a:stretch>
              </p:blipFill>
              <p:spPr bwMode="auto">
                <a:xfrm rot="5400000" flipV="1">
                  <a:off x="7083525" y="2972939"/>
                  <a:ext cx="187325" cy="185738"/>
                </a:xfrm>
                <a:prstGeom prst="rect">
                  <a:avLst/>
                </a:prstGeom>
                <a:noFill/>
                <a:ln w="12700">
                  <a:noFill/>
                  <a:miter lim="800000"/>
                  <a:headEnd type="none" w="lg" len="med"/>
                  <a:tailEnd type="none" w="lg" len="med"/>
                </a:ln>
                <a:effectLst/>
                <a:scene3d>
                  <a:camera prst="orthographicFront">
                    <a:rot lat="0" lon="0" rev="19799999"/>
                  </a:camera>
                  <a:lightRig rig="threePt" dir="t"/>
                </a:scene3d>
              </p:spPr>
            </p:pic>
          </p:grpSp>
        </p:grpSp>
        <p:grpSp>
          <p:nvGrpSpPr>
            <p:cNvPr id="26" name="Group 25"/>
            <p:cNvGrpSpPr/>
            <p:nvPr/>
          </p:nvGrpSpPr>
          <p:grpSpPr>
            <a:xfrm>
              <a:off x="4935889" y="3265811"/>
              <a:ext cx="499826" cy="320263"/>
              <a:chOff x="4503627" y="2218458"/>
              <a:chExt cx="499826" cy="320263"/>
            </a:xfrm>
          </p:grpSpPr>
          <p:grpSp>
            <p:nvGrpSpPr>
              <p:cNvPr id="27" name="Group 176"/>
              <p:cNvGrpSpPr/>
              <p:nvPr/>
            </p:nvGrpSpPr>
            <p:grpSpPr>
              <a:xfrm>
                <a:off x="4503627" y="2301538"/>
                <a:ext cx="300259" cy="237183"/>
                <a:chOff x="2962956" y="2115885"/>
                <a:chExt cx="300259" cy="237183"/>
              </a:xfrm>
            </p:grpSpPr>
            <p:pic>
              <p:nvPicPr>
                <p:cNvPr id="31" name="Picture 24"/>
                <p:cNvPicPr>
                  <a:picLocks noChangeAspect="1" noChangeArrowheads="1"/>
                </p:cNvPicPr>
                <p:nvPr/>
              </p:nvPicPr>
              <p:blipFill>
                <a:blip r:embed="rId7" cstate="screen"/>
                <a:srcRect/>
                <a:stretch>
                  <a:fillRect/>
                </a:stretch>
              </p:blipFill>
              <p:spPr bwMode="auto">
                <a:xfrm rot="5400000" flipV="1">
                  <a:off x="3076683" y="2116679"/>
                  <a:ext cx="187325" cy="185738"/>
                </a:xfrm>
                <a:prstGeom prst="rect">
                  <a:avLst/>
                </a:prstGeom>
                <a:noFill/>
                <a:ln w="12700">
                  <a:noFill/>
                  <a:miter lim="800000"/>
                  <a:headEnd type="none" w="lg" len="med"/>
                  <a:tailEnd type="none" w="lg" len="med"/>
                </a:ln>
                <a:effectLst/>
                <a:scene3d>
                  <a:camera prst="orthographicFront">
                    <a:rot lat="0" lon="0" rev="19799999"/>
                  </a:camera>
                  <a:lightRig rig="threePt" dir="t"/>
                </a:scene3d>
              </p:spPr>
            </p:pic>
            <p:pic>
              <p:nvPicPr>
                <p:cNvPr id="32" name="Picture 24"/>
                <p:cNvPicPr>
                  <a:picLocks noChangeAspect="1" noChangeArrowheads="1"/>
                </p:cNvPicPr>
                <p:nvPr/>
              </p:nvPicPr>
              <p:blipFill>
                <a:blip r:embed="rId7" cstate="screen"/>
                <a:srcRect/>
                <a:stretch>
                  <a:fillRect/>
                </a:stretch>
              </p:blipFill>
              <p:spPr bwMode="auto">
                <a:xfrm rot="16200000">
                  <a:off x="2962162" y="2166537"/>
                  <a:ext cx="187325" cy="185738"/>
                </a:xfrm>
                <a:prstGeom prst="rect">
                  <a:avLst/>
                </a:prstGeom>
                <a:noFill/>
                <a:ln w="12700">
                  <a:noFill/>
                  <a:miter lim="800000"/>
                  <a:headEnd type="none" w="lg" len="med"/>
                  <a:tailEnd type="none" w="lg" len="med"/>
                </a:ln>
                <a:effectLst/>
              </p:spPr>
            </p:pic>
          </p:grpSp>
          <p:grpSp>
            <p:nvGrpSpPr>
              <p:cNvPr id="28" name="Group 179"/>
              <p:cNvGrpSpPr/>
              <p:nvPr/>
            </p:nvGrpSpPr>
            <p:grpSpPr>
              <a:xfrm>
                <a:off x="4719823" y="2218458"/>
                <a:ext cx="283630" cy="253824"/>
                <a:chOff x="6986427" y="2972145"/>
                <a:chExt cx="283630" cy="253824"/>
              </a:xfrm>
            </p:grpSpPr>
            <p:pic>
              <p:nvPicPr>
                <p:cNvPr id="29" name="Picture 24"/>
                <p:cNvPicPr>
                  <a:picLocks noChangeAspect="1" noChangeArrowheads="1"/>
                </p:cNvPicPr>
                <p:nvPr/>
              </p:nvPicPr>
              <p:blipFill>
                <a:blip r:embed="rId7" cstate="screen"/>
                <a:srcRect/>
                <a:stretch>
                  <a:fillRect/>
                </a:stretch>
              </p:blipFill>
              <p:spPr bwMode="auto">
                <a:xfrm rot="16200000">
                  <a:off x="6985633" y="3039438"/>
                  <a:ext cx="187325" cy="185738"/>
                </a:xfrm>
                <a:prstGeom prst="rect">
                  <a:avLst/>
                </a:prstGeom>
                <a:noFill/>
                <a:ln w="12700">
                  <a:noFill/>
                  <a:miter lim="800000"/>
                  <a:headEnd type="none" w="lg" len="med"/>
                  <a:tailEnd type="none" w="lg" len="med"/>
                </a:ln>
                <a:effectLst/>
              </p:spPr>
            </p:pic>
            <p:pic>
              <p:nvPicPr>
                <p:cNvPr id="30" name="Picture 24"/>
                <p:cNvPicPr>
                  <a:picLocks noChangeAspect="1" noChangeArrowheads="1"/>
                </p:cNvPicPr>
                <p:nvPr/>
              </p:nvPicPr>
              <p:blipFill>
                <a:blip r:embed="rId7" cstate="screen"/>
                <a:srcRect/>
                <a:stretch>
                  <a:fillRect/>
                </a:stretch>
              </p:blipFill>
              <p:spPr bwMode="auto">
                <a:xfrm rot="5400000" flipV="1">
                  <a:off x="7083525" y="2972939"/>
                  <a:ext cx="187325" cy="185738"/>
                </a:xfrm>
                <a:prstGeom prst="rect">
                  <a:avLst/>
                </a:prstGeom>
                <a:noFill/>
                <a:ln w="12700">
                  <a:noFill/>
                  <a:miter lim="800000"/>
                  <a:headEnd type="none" w="lg" len="med"/>
                  <a:tailEnd type="none" w="lg" len="med"/>
                </a:ln>
                <a:effectLst/>
                <a:scene3d>
                  <a:camera prst="orthographicFront">
                    <a:rot lat="0" lon="0" rev="19799999"/>
                  </a:camera>
                  <a:lightRig rig="threePt" dir="t"/>
                </a:scene3d>
              </p:spPr>
            </p:pic>
          </p:grpSp>
        </p:grpSp>
      </p:grpSp>
      <p:grpSp>
        <p:nvGrpSpPr>
          <p:cNvPr id="48" name="Group 47"/>
          <p:cNvGrpSpPr/>
          <p:nvPr/>
        </p:nvGrpSpPr>
        <p:grpSpPr>
          <a:xfrm>
            <a:off x="4957711" y="3817881"/>
            <a:ext cx="601238" cy="499826"/>
            <a:chOff x="5841977" y="3176030"/>
            <a:chExt cx="601238" cy="499826"/>
          </a:xfrm>
        </p:grpSpPr>
        <p:grpSp>
          <p:nvGrpSpPr>
            <p:cNvPr id="33" name="Group 32"/>
            <p:cNvGrpSpPr/>
            <p:nvPr/>
          </p:nvGrpSpPr>
          <p:grpSpPr>
            <a:xfrm rot="19742345">
              <a:off x="5841977" y="3207622"/>
              <a:ext cx="499826" cy="320263"/>
              <a:chOff x="4503627" y="2218458"/>
              <a:chExt cx="499826" cy="320263"/>
            </a:xfrm>
          </p:grpSpPr>
          <p:grpSp>
            <p:nvGrpSpPr>
              <p:cNvPr id="34" name="Group 176"/>
              <p:cNvGrpSpPr/>
              <p:nvPr/>
            </p:nvGrpSpPr>
            <p:grpSpPr>
              <a:xfrm>
                <a:off x="4503627" y="2301538"/>
                <a:ext cx="300259" cy="237183"/>
                <a:chOff x="2962956" y="2115885"/>
                <a:chExt cx="300259" cy="237183"/>
              </a:xfrm>
            </p:grpSpPr>
            <p:pic>
              <p:nvPicPr>
                <p:cNvPr id="38" name="Picture 24"/>
                <p:cNvPicPr>
                  <a:picLocks noChangeAspect="1" noChangeArrowheads="1"/>
                </p:cNvPicPr>
                <p:nvPr/>
              </p:nvPicPr>
              <p:blipFill>
                <a:blip r:embed="rId7" cstate="screen"/>
                <a:srcRect/>
                <a:stretch>
                  <a:fillRect/>
                </a:stretch>
              </p:blipFill>
              <p:spPr bwMode="auto">
                <a:xfrm rot="5400000" flipV="1">
                  <a:off x="3076683" y="2116679"/>
                  <a:ext cx="187325" cy="185738"/>
                </a:xfrm>
                <a:prstGeom prst="rect">
                  <a:avLst/>
                </a:prstGeom>
                <a:noFill/>
                <a:ln w="12700">
                  <a:noFill/>
                  <a:miter lim="800000"/>
                  <a:headEnd type="none" w="lg" len="med"/>
                  <a:tailEnd type="none" w="lg" len="med"/>
                </a:ln>
                <a:effectLst/>
                <a:scene3d>
                  <a:camera prst="orthographicFront">
                    <a:rot lat="0" lon="0" rev="19799999"/>
                  </a:camera>
                  <a:lightRig rig="threePt" dir="t"/>
                </a:scene3d>
              </p:spPr>
            </p:pic>
            <p:pic>
              <p:nvPicPr>
                <p:cNvPr id="39" name="Picture 24"/>
                <p:cNvPicPr>
                  <a:picLocks noChangeAspect="1" noChangeArrowheads="1"/>
                </p:cNvPicPr>
                <p:nvPr/>
              </p:nvPicPr>
              <p:blipFill>
                <a:blip r:embed="rId7" cstate="screen"/>
                <a:srcRect/>
                <a:stretch>
                  <a:fillRect/>
                </a:stretch>
              </p:blipFill>
              <p:spPr bwMode="auto">
                <a:xfrm rot="16200000">
                  <a:off x="2962162" y="2166537"/>
                  <a:ext cx="187325" cy="185738"/>
                </a:xfrm>
                <a:prstGeom prst="rect">
                  <a:avLst/>
                </a:prstGeom>
                <a:noFill/>
                <a:ln w="12700">
                  <a:noFill/>
                  <a:miter lim="800000"/>
                  <a:headEnd type="none" w="lg" len="med"/>
                  <a:tailEnd type="none" w="lg" len="med"/>
                </a:ln>
                <a:effectLst/>
              </p:spPr>
            </p:pic>
          </p:grpSp>
          <p:grpSp>
            <p:nvGrpSpPr>
              <p:cNvPr id="35" name="Group 179"/>
              <p:cNvGrpSpPr/>
              <p:nvPr/>
            </p:nvGrpSpPr>
            <p:grpSpPr>
              <a:xfrm>
                <a:off x="4719823" y="2218458"/>
                <a:ext cx="283630" cy="253824"/>
                <a:chOff x="6986427" y="2972145"/>
                <a:chExt cx="283630" cy="253824"/>
              </a:xfrm>
            </p:grpSpPr>
            <p:pic>
              <p:nvPicPr>
                <p:cNvPr id="36" name="Picture 24"/>
                <p:cNvPicPr>
                  <a:picLocks noChangeAspect="1" noChangeArrowheads="1"/>
                </p:cNvPicPr>
                <p:nvPr/>
              </p:nvPicPr>
              <p:blipFill>
                <a:blip r:embed="rId7" cstate="screen"/>
                <a:srcRect/>
                <a:stretch>
                  <a:fillRect/>
                </a:stretch>
              </p:blipFill>
              <p:spPr bwMode="auto">
                <a:xfrm rot="16200000">
                  <a:off x="6985633" y="3039438"/>
                  <a:ext cx="187325" cy="185738"/>
                </a:xfrm>
                <a:prstGeom prst="rect">
                  <a:avLst/>
                </a:prstGeom>
                <a:noFill/>
                <a:ln w="12700">
                  <a:noFill/>
                  <a:miter lim="800000"/>
                  <a:headEnd type="none" w="lg" len="med"/>
                  <a:tailEnd type="none" w="lg" len="med"/>
                </a:ln>
                <a:effectLst/>
              </p:spPr>
            </p:pic>
            <p:pic>
              <p:nvPicPr>
                <p:cNvPr id="37" name="Picture 24"/>
                <p:cNvPicPr>
                  <a:picLocks noChangeAspect="1" noChangeArrowheads="1"/>
                </p:cNvPicPr>
                <p:nvPr/>
              </p:nvPicPr>
              <p:blipFill>
                <a:blip r:embed="rId7" cstate="screen"/>
                <a:srcRect/>
                <a:stretch>
                  <a:fillRect/>
                </a:stretch>
              </p:blipFill>
              <p:spPr bwMode="auto">
                <a:xfrm rot="5400000" flipV="1">
                  <a:off x="7083525" y="2972939"/>
                  <a:ext cx="187325" cy="185738"/>
                </a:xfrm>
                <a:prstGeom prst="rect">
                  <a:avLst/>
                </a:prstGeom>
                <a:noFill/>
                <a:ln w="12700">
                  <a:noFill/>
                  <a:miter lim="800000"/>
                  <a:headEnd type="none" w="lg" len="med"/>
                  <a:tailEnd type="none" w="lg" len="med"/>
                </a:ln>
                <a:effectLst/>
                <a:scene3d>
                  <a:camera prst="orthographicFront">
                    <a:rot lat="0" lon="0" rev="19799999"/>
                  </a:camera>
                  <a:lightRig rig="threePt" dir="t"/>
                </a:scene3d>
              </p:spPr>
            </p:pic>
          </p:grpSp>
        </p:grpSp>
        <p:grpSp>
          <p:nvGrpSpPr>
            <p:cNvPr id="40" name="Group 39"/>
            <p:cNvGrpSpPr/>
            <p:nvPr/>
          </p:nvGrpSpPr>
          <p:grpSpPr>
            <a:xfrm rot="17239213">
              <a:off x="6033171" y="3265811"/>
              <a:ext cx="499826" cy="320263"/>
              <a:chOff x="4503627" y="2218458"/>
              <a:chExt cx="499826" cy="320263"/>
            </a:xfrm>
          </p:grpSpPr>
          <p:grpSp>
            <p:nvGrpSpPr>
              <p:cNvPr id="41" name="Group 176"/>
              <p:cNvGrpSpPr/>
              <p:nvPr/>
            </p:nvGrpSpPr>
            <p:grpSpPr>
              <a:xfrm>
                <a:off x="4503627" y="2301538"/>
                <a:ext cx="300259" cy="237183"/>
                <a:chOff x="2962956" y="2115885"/>
                <a:chExt cx="300259" cy="237183"/>
              </a:xfrm>
            </p:grpSpPr>
            <p:pic>
              <p:nvPicPr>
                <p:cNvPr id="45" name="Picture 24"/>
                <p:cNvPicPr>
                  <a:picLocks noChangeAspect="1" noChangeArrowheads="1"/>
                </p:cNvPicPr>
                <p:nvPr/>
              </p:nvPicPr>
              <p:blipFill>
                <a:blip r:embed="rId7" cstate="screen"/>
                <a:srcRect/>
                <a:stretch>
                  <a:fillRect/>
                </a:stretch>
              </p:blipFill>
              <p:spPr bwMode="auto">
                <a:xfrm rot="5400000" flipV="1">
                  <a:off x="3076683" y="2116679"/>
                  <a:ext cx="187325" cy="185738"/>
                </a:xfrm>
                <a:prstGeom prst="rect">
                  <a:avLst/>
                </a:prstGeom>
                <a:noFill/>
                <a:ln w="12700">
                  <a:noFill/>
                  <a:miter lim="800000"/>
                  <a:headEnd type="none" w="lg" len="med"/>
                  <a:tailEnd type="none" w="lg" len="med"/>
                </a:ln>
                <a:effectLst/>
                <a:scene3d>
                  <a:camera prst="orthographicFront">
                    <a:rot lat="0" lon="0" rev="19799999"/>
                  </a:camera>
                  <a:lightRig rig="threePt" dir="t"/>
                </a:scene3d>
              </p:spPr>
            </p:pic>
            <p:pic>
              <p:nvPicPr>
                <p:cNvPr id="46" name="Picture 24"/>
                <p:cNvPicPr>
                  <a:picLocks noChangeAspect="1" noChangeArrowheads="1"/>
                </p:cNvPicPr>
                <p:nvPr/>
              </p:nvPicPr>
              <p:blipFill>
                <a:blip r:embed="rId7" cstate="screen"/>
                <a:srcRect/>
                <a:stretch>
                  <a:fillRect/>
                </a:stretch>
              </p:blipFill>
              <p:spPr bwMode="auto">
                <a:xfrm rot="16200000">
                  <a:off x="2962162" y="2166537"/>
                  <a:ext cx="187325" cy="185738"/>
                </a:xfrm>
                <a:prstGeom prst="rect">
                  <a:avLst/>
                </a:prstGeom>
                <a:noFill/>
                <a:ln w="12700">
                  <a:noFill/>
                  <a:miter lim="800000"/>
                  <a:headEnd type="none" w="lg" len="med"/>
                  <a:tailEnd type="none" w="lg" len="med"/>
                </a:ln>
                <a:effectLst/>
              </p:spPr>
            </p:pic>
          </p:grpSp>
          <p:grpSp>
            <p:nvGrpSpPr>
              <p:cNvPr id="42" name="Group 179"/>
              <p:cNvGrpSpPr/>
              <p:nvPr/>
            </p:nvGrpSpPr>
            <p:grpSpPr>
              <a:xfrm>
                <a:off x="4719823" y="2218458"/>
                <a:ext cx="283630" cy="253824"/>
                <a:chOff x="6986427" y="2972145"/>
                <a:chExt cx="283630" cy="253824"/>
              </a:xfrm>
            </p:grpSpPr>
            <p:pic>
              <p:nvPicPr>
                <p:cNvPr id="43" name="Picture 24"/>
                <p:cNvPicPr>
                  <a:picLocks noChangeAspect="1" noChangeArrowheads="1"/>
                </p:cNvPicPr>
                <p:nvPr/>
              </p:nvPicPr>
              <p:blipFill>
                <a:blip r:embed="rId7" cstate="screen"/>
                <a:srcRect/>
                <a:stretch>
                  <a:fillRect/>
                </a:stretch>
              </p:blipFill>
              <p:spPr bwMode="auto">
                <a:xfrm rot="16200000">
                  <a:off x="6985633" y="3039438"/>
                  <a:ext cx="187325" cy="185738"/>
                </a:xfrm>
                <a:prstGeom prst="rect">
                  <a:avLst/>
                </a:prstGeom>
                <a:noFill/>
                <a:ln w="12700">
                  <a:noFill/>
                  <a:miter lim="800000"/>
                  <a:headEnd type="none" w="lg" len="med"/>
                  <a:tailEnd type="none" w="lg" len="med"/>
                </a:ln>
                <a:effectLst/>
              </p:spPr>
            </p:pic>
            <p:pic>
              <p:nvPicPr>
                <p:cNvPr id="44" name="Picture 24"/>
                <p:cNvPicPr>
                  <a:picLocks noChangeAspect="1" noChangeArrowheads="1"/>
                </p:cNvPicPr>
                <p:nvPr/>
              </p:nvPicPr>
              <p:blipFill>
                <a:blip r:embed="rId7" cstate="screen"/>
                <a:srcRect/>
                <a:stretch>
                  <a:fillRect/>
                </a:stretch>
              </p:blipFill>
              <p:spPr bwMode="auto">
                <a:xfrm rot="5400000" flipV="1">
                  <a:off x="7083525" y="2972939"/>
                  <a:ext cx="187325" cy="185738"/>
                </a:xfrm>
                <a:prstGeom prst="rect">
                  <a:avLst/>
                </a:prstGeom>
                <a:noFill/>
                <a:ln w="12700">
                  <a:noFill/>
                  <a:miter lim="800000"/>
                  <a:headEnd type="none" w="lg" len="med"/>
                  <a:tailEnd type="none" w="lg" len="med"/>
                </a:ln>
                <a:effectLst/>
                <a:scene3d>
                  <a:camera prst="orthographicFront">
                    <a:rot lat="0" lon="0" rev="19799999"/>
                  </a:camera>
                  <a:lightRig rig="threePt" dir="t"/>
                </a:scene3d>
              </p:spPr>
            </p:pic>
          </p:grpSp>
        </p:grpSp>
      </p:grpSp>
      <p:grpSp>
        <p:nvGrpSpPr>
          <p:cNvPr id="79" name="Group 78"/>
          <p:cNvGrpSpPr/>
          <p:nvPr/>
        </p:nvGrpSpPr>
        <p:grpSpPr>
          <a:xfrm>
            <a:off x="5426824" y="3561298"/>
            <a:ext cx="1055948" cy="610380"/>
            <a:chOff x="6261214" y="3135578"/>
            <a:chExt cx="1055948" cy="610380"/>
          </a:xfrm>
        </p:grpSpPr>
        <p:grpSp>
          <p:nvGrpSpPr>
            <p:cNvPr id="49" name="Group 48"/>
            <p:cNvGrpSpPr/>
            <p:nvPr/>
          </p:nvGrpSpPr>
          <p:grpSpPr>
            <a:xfrm>
              <a:off x="6659394" y="3135578"/>
              <a:ext cx="657768" cy="378452"/>
              <a:chOff x="4777947" y="3207622"/>
              <a:chExt cx="657768" cy="378452"/>
            </a:xfrm>
          </p:grpSpPr>
          <p:grpSp>
            <p:nvGrpSpPr>
              <p:cNvPr id="50" name="Group 49"/>
              <p:cNvGrpSpPr/>
              <p:nvPr/>
            </p:nvGrpSpPr>
            <p:grpSpPr>
              <a:xfrm>
                <a:off x="4777947" y="3207622"/>
                <a:ext cx="499826" cy="320263"/>
                <a:chOff x="4503627" y="2218458"/>
                <a:chExt cx="499826" cy="320263"/>
              </a:xfrm>
            </p:grpSpPr>
            <p:grpSp>
              <p:nvGrpSpPr>
                <p:cNvPr id="58" name="Group 176"/>
                <p:cNvGrpSpPr/>
                <p:nvPr/>
              </p:nvGrpSpPr>
              <p:grpSpPr>
                <a:xfrm>
                  <a:off x="4503627" y="2301538"/>
                  <a:ext cx="300259" cy="237183"/>
                  <a:chOff x="2962956" y="2115885"/>
                  <a:chExt cx="300259" cy="237183"/>
                </a:xfrm>
              </p:grpSpPr>
              <p:pic>
                <p:nvPicPr>
                  <p:cNvPr id="62" name="Picture 24"/>
                  <p:cNvPicPr>
                    <a:picLocks noChangeAspect="1" noChangeArrowheads="1"/>
                  </p:cNvPicPr>
                  <p:nvPr/>
                </p:nvPicPr>
                <p:blipFill>
                  <a:blip r:embed="rId7" cstate="screen"/>
                  <a:srcRect/>
                  <a:stretch>
                    <a:fillRect/>
                  </a:stretch>
                </p:blipFill>
                <p:spPr bwMode="auto">
                  <a:xfrm rot="5400000" flipV="1">
                    <a:off x="3076683" y="2116679"/>
                    <a:ext cx="187325" cy="185738"/>
                  </a:xfrm>
                  <a:prstGeom prst="rect">
                    <a:avLst/>
                  </a:prstGeom>
                  <a:noFill/>
                  <a:ln w="12700">
                    <a:noFill/>
                    <a:miter lim="800000"/>
                    <a:headEnd type="none" w="lg" len="med"/>
                    <a:tailEnd type="none" w="lg" len="med"/>
                  </a:ln>
                  <a:effectLst/>
                  <a:scene3d>
                    <a:camera prst="orthographicFront">
                      <a:rot lat="0" lon="0" rev="19799999"/>
                    </a:camera>
                    <a:lightRig rig="threePt" dir="t"/>
                  </a:scene3d>
                </p:spPr>
              </p:pic>
              <p:pic>
                <p:nvPicPr>
                  <p:cNvPr id="63" name="Picture 24"/>
                  <p:cNvPicPr>
                    <a:picLocks noChangeAspect="1" noChangeArrowheads="1"/>
                  </p:cNvPicPr>
                  <p:nvPr/>
                </p:nvPicPr>
                <p:blipFill>
                  <a:blip r:embed="rId7" cstate="screen"/>
                  <a:srcRect/>
                  <a:stretch>
                    <a:fillRect/>
                  </a:stretch>
                </p:blipFill>
                <p:spPr bwMode="auto">
                  <a:xfrm rot="16200000">
                    <a:off x="2962162" y="2166537"/>
                    <a:ext cx="187325" cy="185738"/>
                  </a:xfrm>
                  <a:prstGeom prst="rect">
                    <a:avLst/>
                  </a:prstGeom>
                  <a:noFill/>
                  <a:ln w="12700">
                    <a:noFill/>
                    <a:miter lim="800000"/>
                    <a:headEnd type="none" w="lg" len="med"/>
                    <a:tailEnd type="none" w="lg" len="med"/>
                  </a:ln>
                  <a:effectLst/>
                </p:spPr>
              </p:pic>
            </p:grpSp>
            <p:grpSp>
              <p:nvGrpSpPr>
                <p:cNvPr id="59" name="Group 179"/>
                <p:cNvGrpSpPr/>
                <p:nvPr/>
              </p:nvGrpSpPr>
              <p:grpSpPr>
                <a:xfrm>
                  <a:off x="4719823" y="2218458"/>
                  <a:ext cx="283630" cy="253824"/>
                  <a:chOff x="6986427" y="2972145"/>
                  <a:chExt cx="283630" cy="253824"/>
                </a:xfrm>
              </p:grpSpPr>
              <p:pic>
                <p:nvPicPr>
                  <p:cNvPr id="60" name="Picture 24"/>
                  <p:cNvPicPr>
                    <a:picLocks noChangeAspect="1" noChangeArrowheads="1"/>
                  </p:cNvPicPr>
                  <p:nvPr/>
                </p:nvPicPr>
                <p:blipFill>
                  <a:blip r:embed="rId7" cstate="screen"/>
                  <a:srcRect/>
                  <a:stretch>
                    <a:fillRect/>
                  </a:stretch>
                </p:blipFill>
                <p:spPr bwMode="auto">
                  <a:xfrm rot="16200000">
                    <a:off x="6985633" y="3039438"/>
                    <a:ext cx="187325" cy="185738"/>
                  </a:xfrm>
                  <a:prstGeom prst="rect">
                    <a:avLst/>
                  </a:prstGeom>
                  <a:noFill/>
                  <a:ln w="12700">
                    <a:noFill/>
                    <a:miter lim="800000"/>
                    <a:headEnd type="none" w="lg" len="med"/>
                    <a:tailEnd type="none" w="lg" len="med"/>
                  </a:ln>
                  <a:effectLst/>
                </p:spPr>
              </p:pic>
              <p:pic>
                <p:nvPicPr>
                  <p:cNvPr id="61" name="Picture 24"/>
                  <p:cNvPicPr>
                    <a:picLocks noChangeAspect="1" noChangeArrowheads="1"/>
                  </p:cNvPicPr>
                  <p:nvPr/>
                </p:nvPicPr>
                <p:blipFill>
                  <a:blip r:embed="rId7" cstate="screen"/>
                  <a:srcRect/>
                  <a:stretch>
                    <a:fillRect/>
                  </a:stretch>
                </p:blipFill>
                <p:spPr bwMode="auto">
                  <a:xfrm rot="5400000" flipV="1">
                    <a:off x="7083525" y="2972939"/>
                    <a:ext cx="187325" cy="185738"/>
                  </a:xfrm>
                  <a:prstGeom prst="rect">
                    <a:avLst/>
                  </a:prstGeom>
                  <a:noFill/>
                  <a:ln w="12700">
                    <a:noFill/>
                    <a:miter lim="800000"/>
                    <a:headEnd type="none" w="lg" len="med"/>
                    <a:tailEnd type="none" w="lg" len="med"/>
                  </a:ln>
                  <a:effectLst/>
                  <a:scene3d>
                    <a:camera prst="orthographicFront">
                      <a:rot lat="0" lon="0" rev="19799999"/>
                    </a:camera>
                    <a:lightRig rig="threePt" dir="t"/>
                  </a:scene3d>
                </p:spPr>
              </p:pic>
            </p:grpSp>
          </p:grpSp>
          <p:grpSp>
            <p:nvGrpSpPr>
              <p:cNvPr id="51" name="Group 50"/>
              <p:cNvGrpSpPr/>
              <p:nvPr/>
            </p:nvGrpSpPr>
            <p:grpSpPr>
              <a:xfrm>
                <a:off x="4935889" y="3265811"/>
                <a:ext cx="499826" cy="320263"/>
                <a:chOff x="4503627" y="2218458"/>
                <a:chExt cx="499826" cy="320263"/>
              </a:xfrm>
            </p:grpSpPr>
            <p:grpSp>
              <p:nvGrpSpPr>
                <p:cNvPr id="52" name="Group 176"/>
                <p:cNvGrpSpPr/>
                <p:nvPr/>
              </p:nvGrpSpPr>
              <p:grpSpPr>
                <a:xfrm>
                  <a:off x="4503627" y="2301538"/>
                  <a:ext cx="300259" cy="237183"/>
                  <a:chOff x="2962956" y="2115885"/>
                  <a:chExt cx="300259" cy="237183"/>
                </a:xfrm>
              </p:grpSpPr>
              <p:pic>
                <p:nvPicPr>
                  <p:cNvPr id="56" name="Picture 24"/>
                  <p:cNvPicPr>
                    <a:picLocks noChangeAspect="1" noChangeArrowheads="1"/>
                  </p:cNvPicPr>
                  <p:nvPr/>
                </p:nvPicPr>
                <p:blipFill>
                  <a:blip r:embed="rId7" cstate="screen"/>
                  <a:srcRect/>
                  <a:stretch>
                    <a:fillRect/>
                  </a:stretch>
                </p:blipFill>
                <p:spPr bwMode="auto">
                  <a:xfrm rot="5400000" flipV="1">
                    <a:off x="3076683" y="2116679"/>
                    <a:ext cx="187325" cy="185738"/>
                  </a:xfrm>
                  <a:prstGeom prst="rect">
                    <a:avLst/>
                  </a:prstGeom>
                  <a:noFill/>
                  <a:ln w="12700">
                    <a:noFill/>
                    <a:miter lim="800000"/>
                    <a:headEnd type="none" w="lg" len="med"/>
                    <a:tailEnd type="none" w="lg" len="med"/>
                  </a:ln>
                  <a:effectLst/>
                  <a:scene3d>
                    <a:camera prst="orthographicFront">
                      <a:rot lat="0" lon="0" rev="19799999"/>
                    </a:camera>
                    <a:lightRig rig="threePt" dir="t"/>
                  </a:scene3d>
                </p:spPr>
              </p:pic>
              <p:pic>
                <p:nvPicPr>
                  <p:cNvPr id="57" name="Picture 24"/>
                  <p:cNvPicPr>
                    <a:picLocks noChangeAspect="1" noChangeArrowheads="1"/>
                  </p:cNvPicPr>
                  <p:nvPr/>
                </p:nvPicPr>
                <p:blipFill>
                  <a:blip r:embed="rId7" cstate="screen"/>
                  <a:srcRect/>
                  <a:stretch>
                    <a:fillRect/>
                  </a:stretch>
                </p:blipFill>
                <p:spPr bwMode="auto">
                  <a:xfrm rot="16200000">
                    <a:off x="2962162" y="2166537"/>
                    <a:ext cx="187325" cy="185738"/>
                  </a:xfrm>
                  <a:prstGeom prst="rect">
                    <a:avLst/>
                  </a:prstGeom>
                  <a:noFill/>
                  <a:ln w="12700">
                    <a:noFill/>
                    <a:miter lim="800000"/>
                    <a:headEnd type="none" w="lg" len="med"/>
                    <a:tailEnd type="none" w="lg" len="med"/>
                  </a:ln>
                  <a:effectLst/>
                </p:spPr>
              </p:pic>
            </p:grpSp>
            <p:grpSp>
              <p:nvGrpSpPr>
                <p:cNvPr id="53" name="Group 179"/>
                <p:cNvGrpSpPr/>
                <p:nvPr/>
              </p:nvGrpSpPr>
              <p:grpSpPr>
                <a:xfrm>
                  <a:off x="4719823" y="2218458"/>
                  <a:ext cx="283630" cy="253824"/>
                  <a:chOff x="6986427" y="2972145"/>
                  <a:chExt cx="283630" cy="253824"/>
                </a:xfrm>
              </p:grpSpPr>
              <p:pic>
                <p:nvPicPr>
                  <p:cNvPr id="54" name="Picture 24"/>
                  <p:cNvPicPr>
                    <a:picLocks noChangeAspect="1" noChangeArrowheads="1"/>
                  </p:cNvPicPr>
                  <p:nvPr/>
                </p:nvPicPr>
                <p:blipFill>
                  <a:blip r:embed="rId7" cstate="screen"/>
                  <a:srcRect/>
                  <a:stretch>
                    <a:fillRect/>
                  </a:stretch>
                </p:blipFill>
                <p:spPr bwMode="auto">
                  <a:xfrm rot="16200000">
                    <a:off x="6985633" y="3039438"/>
                    <a:ext cx="187325" cy="185738"/>
                  </a:xfrm>
                  <a:prstGeom prst="rect">
                    <a:avLst/>
                  </a:prstGeom>
                  <a:noFill/>
                  <a:ln w="12700">
                    <a:noFill/>
                    <a:miter lim="800000"/>
                    <a:headEnd type="none" w="lg" len="med"/>
                    <a:tailEnd type="none" w="lg" len="med"/>
                  </a:ln>
                  <a:effectLst/>
                </p:spPr>
              </p:pic>
              <p:pic>
                <p:nvPicPr>
                  <p:cNvPr id="55" name="Picture 24"/>
                  <p:cNvPicPr>
                    <a:picLocks noChangeAspect="1" noChangeArrowheads="1"/>
                  </p:cNvPicPr>
                  <p:nvPr/>
                </p:nvPicPr>
                <p:blipFill>
                  <a:blip r:embed="rId7" cstate="screen"/>
                  <a:srcRect/>
                  <a:stretch>
                    <a:fillRect/>
                  </a:stretch>
                </p:blipFill>
                <p:spPr bwMode="auto">
                  <a:xfrm rot="5400000" flipV="1">
                    <a:off x="7083525" y="2972939"/>
                    <a:ext cx="187325" cy="185738"/>
                  </a:xfrm>
                  <a:prstGeom prst="rect">
                    <a:avLst/>
                  </a:prstGeom>
                  <a:noFill/>
                  <a:ln w="12700">
                    <a:noFill/>
                    <a:miter lim="800000"/>
                    <a:headEnd type="none" w="lg" len="med"/>
                    <a:tailEnd type="none" w="lg" len="med"/>
                  </a:ln>
                  <a:effectLst/>
                  <a:scene3d>
                    <a:camera prst="orthographicFront">
                      <a:rot lat="0" lon="0" rev="19799999"/>
                    </a:camera>
                    <a:lightRig rig="threePt" dir="t"/>
                  </a:scene3d>
                </p:spPr>
              </p:pic>
            </p:grpSp>
          </p:grpSp>
        </p:grpSp>
        <p:grpSp>
          <p:nvGrpSpPr>
            <p:cNvPr id="64" name="Group 63"/>
            <p:cNvGrpSpPr/>
            <p:nvPr/>
          </p:nvGrpSpPr>
          <p:grpSpPr>
            <a:xfrm rot="18877668">
              <a:off x="6210508" y="3195426"/>
              <a:ext cx="601238" cy="499826"/>
              <a:chOff x="5841977" y="3176030"/>
              <a:chExt cx="601238" cy="499826"/>
            </a:xfrm>
          </p:grpSpPr>
          <p:grpSp>
            <p:nvGrpSpPr>
              <p:cNvPr id="65" name="Group 64"/>
              <p:cNvGrpSpPr/>
              <p:nvPr/>
            </p:nvGrpSpPr>
            <p:grpSpPr>
              <a:xfrm rot="19742345">
                <a:off x="5841977" y="3207622"/>
                <a:ext cx="499826" cy="320263"/>
                <a:chOff x="4503627" y="2218458"/>
                <a:chExt cx="499826" cy="320263"/>
              </a:xfrm>
            </p:grpSpPr>
            <p:grpSp>
              <p:nvGrpSpPr>
                <p:cNvPr id="73" name="Group 176"/>
                <p:cNvGrpSpPr/>
                <p:nvPr/>
              </p:nvGrpSpPr>
              <p:grpSpPr>
                <a:xfrm>
                  <a:off x="4503627" y="2301538"/>
                  <a:ext cx="300259" cy="237183"/>
                  <a:chOff x="2962956" y="2115885"/>
                  <a:chExt cx="300259" cy="237183"/>
                </a:xfrm>
              </p:grpSpPr>
              <p:pic>
                <p:nvPicPr>
                  <p:cNvPr id="77" name="Picture 24"/>
                  <p:cNvPicPr>
                    <a:picLocks noChangeAspect="1" noChangeArrowheads="1"/>
                  </p:cNvPicPr>
                  <p:nvPr/>
                </p:nvPicPr>
                <p:blipFill>
                  <a:blip r:embed="rId7" cstate="screen"/>
                  <a:srcRect/>
                  <a:stretch>
                    <a:fillRect/>
                  </a:stretch>
                </p:blipFill>
                <p:spPr bwMode="auto">
                  <a:xfrm rot="5400000" flipV="1">
                    <a:off x="3076683" y="2116679"/>
                    <a:ext cx="187325" cy="185738"/>
                  </a:xfrm>
                  <a:prstGeom prst="rect">
                    <a:avLst/>
                  </a:prstGeom>
                  <a:noFill/>
                  <a:ln w="12700">
                    <a:noFill/>
                    <a:miter lim="800000"/>
                    <a:headEnd type="none" w="lg" len="med"/>
                    <a:tailEnd type="none" w="lg" len="med"/>
                  </a:ln>
                  <a:effectLst/>
                  <a:scene3d>
                    <a:camera prst="orthographicFront">
                      <a:rot lat="0" lon="0" rev="19799999"/>
                    </a:camera>
                    <a:lightRig rig="threePt" dir="t"/>
                  </a:scene3d>
                </p:spPr>
              </p:pic>
              <p:pic>
                <p:nvPicPr>
                  <p:cNvPr id="78" name="Picture 24"/>
                  <p:cNvPicPr>
                    <a:picLocks noChangeAspect="1" noChangeArrowheads="1"/>
                  </p:cNvPicPr>
                  <p:nvPr/>
                </p:nvPicPr>
                <p:blipFill>
                  <a:blip r:embed="rId7" cstate="screen"/>
                  <a:srcRect/>
                  <a:stretch>
                    <a:fillRect/>
                  </a:stretch>
                </p:blipFill>
                <p:spPr bwMode="auto">
                  <a:xfrm rot="16200000">
                    <a:off x="2962162" y="2166537"/>
                    <a:ext cx="187325" cy="185738"/>
                  </a:xfrm>
                  <a:prstGeom prst="rect">
                    <a:avLst/>
                  </a:prstGeom>
                  <a:noFill/>
                  <a:ln w="12700">
                    <a:noFill/>
                    <a:miter lim="800000"/>
                    <a:headEnd type="none" w="lg" len="med"/>
                    <a:tailEnd type="none" w="lg" len="med"/>
                  </a:ln>
                  <a:effectLst/>
                </p:spPr>
              </p:pic>
            </p:grpSp>
            <p:grpSp>
              <p:nvGrpSpPr>
                <p:cNvPr id="74" name="Group 179"/>
                <p:cNvGrpSpPr/>
                <p:nvPr/>
              </p:nvGrpSpPr>
              <p:grpSpPr>
                <a:xfrm>
                  <a:off x="4719823" y="2218458"/>
                  <a:ext cx="283630" cy="253824"/>
                  <a:chOff x="6986427" y="2972145"/>
                  <a:chExt cx="283630" cy="253824"/>
                </a:xfrm>
              </p:grpSpPr>
              <p:pic>
                <p:nvPicPr>
                  <p:cNvPr id="75" name="Picture 24"/>
                  <p:cNvPicPr>
                    <a:picLocks noChangeAspect="1" noChangeArrowheads="1"/>
                  </p:cNvPicPr>
                  <p:nvPr/>
                </p:nvPicPr>
                <p:blipFill>
                  <a:blip r:embed="rId7" cstate="screen"/>
                  <a:srcRect/>
                  <a:stretch>
                    <a:fillRect/>
                  </a:stretch>
                </p:blipFill>
                <p:spPr bwMode="auto">
                  <a:xfrm rot="16200000">
                    <a:off x="6985633" y="3039438"/>
                    <a:ext cx="187325" cy="185738"/>
                  </a:xfrm>
                  <a:prstGeom prst="rect">
                    <a:avLst/>
                  </a:prstGeom>
                  <a:noFill/>
                  <a:ln w="12700">
                    <a:noFill/>
                    <a:miter lim="800000"/>
                    <a:headEnd type="none" w="lg" len="med"/>
                    <a:tailEnd type="none" w="lg" len="med"/>
                  </a:ln>
                  <a:effectLst/>
                </p:spPr>
              </p:pic>
              <p:pic>
                <p:nvPicPr>
                  <p:cNvPr id="76" name="Picture 24"/>
                  <p:cNvPicPr>
                    <a:picLocks noChangeAspect="1" noChangeArrowheads="1"/>
                  </p:cNvPicPr>
                  <p:nvPr/>
                </p:nvPicPr>
                <p:blipFill>
                  <a:blip r:embed="rId7" cstate="screen"/>
                  <a:srcRect/>
                  <a:stretch>
                    <a:fillRect/>
                  </a:stretch>
                </p:blipFill>
                <p:spPr bwMode="auto">
                  <a:xfrm rot="5400000" flipV="1">
                    <a:off x="7083525" y="2972939"/>
                    <a:ext cx="187325" cy="185738"/>
                  </a:xfrm>
                  <a:prstGeom prst="rect">
                    <a:avLst/>
                  </a:prstGeom>
                  <a:noFill/>
                  <a:ln w="12700">
                    <a:noFill/>
                    <a:miter lim="800000"/>
                    <a:headEnd type="none" w="lg" len="med"/>
                    <a:tailEnd type="none" w="lg" len="med"/>
                  </a:ln>
                  <a:effectLst/>
                  <a:scene3d>
                    <a:camera prst="orthographicFront">
                      <a:rot lat="0" lon="0" rev="19799999"/>
                    </a:camera>
                    <a:lightRig rig="threePt" dir="t"/>
                  </a:scene3d>
                </p:spPr>
              </p:pic>
            </p:grpSp>
          </p:grpSp>
          <p:grpSp>
            <p:nvGrpSpPr>
              <p:cNvPr id="66" name="Group 65"/>
              <p:cNvGrpSpPr/>
              <p:nvPr/>
            </p:nvGrpSpPr>
            <p:grpSpPr>
              <a:xfrm rot="17239213">
                <a:off x="6033171" y="3265811"/>
                <a:ext cx="499826" cy="320263"/>
                <a:chOff x="4503627" y="2218458"/>
                <a:chExt cx="499826" cy="320263"/>
              </a:xfrm>
            </p:grpSpPr>
            <p:grpSp>
              <p:nvGrpSpPr>
                <p:cNvPr id="67" name="Group 176"/>
                <p:cNvGrpSpPr/>
                <p:nvPr/>
              </p:nvGrpSpPr>
              <p:grpSpPr>
                <a:xfrm>
                  <a:off x="4503627" y="2301538"/>
                  <a:ext cx="300259" cy="237183"/>
                  <a:chOff x="2962956" y="2115885"/>
                  <a:chExt cx="300259" cy="237183"/>
                </a:xfrm>
              </p:grpSpPr>
              <p:pic>
                <p:nvPicPr>
                  <p:cNvPr id="71" name="Picture 24"/>
                  <p:cNvPicPr>
                    <a:picLocks noChangeAspect="1" noChangeArrowheads="1"/>
                  </p:cNvPicPr>
                  <p:nvPr/>
                </p:nvPicPr>
                <p:blipFill>
                  <a:blip r:embed="rId7" cstate="screen"/>
                  <a:srcRect/>
                  <a:stretch>
                    <a:fillRect/>
                  </a:stretch>
                </p:blipFill>
                <p:spPr bwMode="auto">
                  <a:xfrm rot="5400000" flipV="1">
                    <a:off x="3076683" y="2116679"/>
                    <a:ext cx="187325" cy="185738"/>
                  </a:xfrm>
                  <a:prstGeom prst="rect">
                    <a:avLst/>
                  </a:prstGeom>
                  <a:noFill/>
                  <a:ln w="12700">
                    <a:noFill/>
                    <a:miter lim="800000"/>
                    <a:headEnd type="none" w="lg" len="med"/>
                    <a:tailEnd type="none" w="lg" len="med"/>
                  </a:ln>
                  <a:effectLst/>
                  <a:scene3d>
                    <a:camera prst="orthographicFront">
                      <a:rot lat="0" lon="0" rev="19799999"/>
                    </a:camera>
                    <a:lightRig rig="threePt" dir="t"/>
                  </a:scene3d>
                </p:spPr>
              </p:pic>
              <p:pic>
                <p:nvPicPr>
                  <p:cNvPr id="72" name="Picture 24"/>
                  <p:cNvPicPr>
                    <a:picLocks noChangeAspect="1" noChangeArrowheads="1"/>
                  </p:cNvPicPr>
                  <p:nvPr/>
                </p:nvPicPr>
                <p:blipFill>
                  <a:blip r:embed="rId7" cstate="screen"/>
                  <a:srcRect/>
                  <a:stretch>
                    <a:fillRect/>
                  </a:stretch>
                </p:blipFill>
                <p:spPr bwMode="auto">
                  <a:xfrm rot="16200000">
                    <a:off x="2962162" y="2166537"/>
                    <a:ext cx="187325" cy="185738"/>
                  </a:xfrm>
                  <a:prstGeom prst="rect">
                    <a:avLst/>
                  </a:prstGeom>
                  <a:noFill/>
                  <a:ln w="12700">
                    <a:noFill/>
                    <a:miter lim="800000"/>
                    <a:headEnd type="none" w="lg" len="med"/>
                    <a:tailEnd type="none" w="lg" len="med"/>
                  </a:ln>
                  <a:effectLst/>
                </p:spPr>
              </p:pic>
            </p:grpSp>
            <p:grpSp>
              <p:nvGrpSpPr>
                <p:cNvPr id="68" name="Group 179"/>
                <p:cNvGrpSpPr/>
                <p:nvPr/>
              </p:nvGrpSpPr>
              <p:grpSpPr>
                <a:xfrm>
                  <a:off x="4719823" y="2218458"/>
                  <a:ext cx="283630" cy="253824"/>
                  <a:chOff x="6986427" y="2972145"/>
                  <a:chExt cx="283630" cy="253824"/>
                </a:xfrm>
              </p:grpSpPr>
              <p:pic>
                <p:nvPicPr>
                  <p:cNvPr id="69" name="Picture 24"/>
                  <p:cNvPicPr>
                    <a:picLocks noChangeAspect="1" noChangeArrowheads="1"/>
                  </p:cNvPicPr>
                  <p:nvPr/>
                </p:nvPicPr>
                <p:blipFill>
                  <a:blip r:embed="rId7" cstate="screen"/>
                  <a:srcRect/>
                  <a:stretch>
                    <a:fillRect/>
                  </a:stretch>
                </p:blipFill>
                <p:spPr bwMode="auto">
                  <a:xfrm rot="16200000">
                    <a:off x="6985633" y="3039438"/>
                    <a:ext cx="187325" cy="185738"/>
                  </a:xfrm>
                  <a:prstGeom prst="rect">
                    <a:avLst/>
                  </a:prstGeom>
                  <a:noFill/>
                  <a:ln w="12700">
                    <a:noFill/>
                    <a:miter lim="800000"/>
                    <a:headEnd type="none" w="lg" len="med"/>
                    <a:tailEnd type="none" w="lg" len="med"/>
                  </a:ln>
                  <a:effectLst/>
                </p:spPr>
              </p:pic>
              <p:pic>
                <p:nvPicPr>
                  <p:cNvPr id="70" name="Picture 24"/>
                  <p:cNvPicPr>
                    <a:picLocks noChangeAspect="1" noChangeArrowheads="1"/>
                  </p:cNvPicPr>
                  <p:nvPr/>
                </p:nvPicPr>
                <p:blipFill>
                  <a:blip r:embed="rId7" cstate="screen"/>
                  <a:srcRect/>
                  <a:stretch>
                    <a:fillRect/>
                  </a:stretch>
                </p:blipFill>
                <p:spPr bwMode="auto">
                  <a:xfrm rot="5400000" flipV="1">
                    <a:off x="7083525" y="2972939"/>
                    <a:ext cx="187325" cy="185738"/>
                  </a:xfrm>
                  <a:prstGeom prst="rect">
                    <a:avLst/>
                  </a:prstGeom>
                  <a:noFill/>
                  <a:ln w="12700">
                    <a:noFill/>
                    <a:miter lim="800000"/>
                    <a:headEnd type="none" w="lg" len="med"/>
                    <a:tailEnd type="none" w="lg" len="med"/>
                  </a:ln>
                  <a:effectLst/>
                  <a:scene3d>
                    <a:camera prst="orthographicFront">
                      <a:rot lat="0" lon="0" rev="19799999"/>
                    </a:camera>
                    <a:lightRig rig="threePt" dir="t"/>
                  </a:scene3d>
                </p:spPr>
              </p:pic>
            </p:grpSp>
          </p:grpSp>
        </p:grpSp>
      </p:grpSp>
      <p:grpSp>
        <p:nvGrpSpPr>
          <p:cNvPr id="141" name="Group 140"/>
          <p:cNvGrpSpPr/>
          <p:nvPr/>
        </p:nvGrpSpPr>
        <p:grpSpPr>
          <a:xfrm>
            <a:off x="5401055" y="3866156"/>
            <a:ext cx="1106234" cy="969712"/>
            <a:chOff x="6792398" y="2509410"/>
            <a:chExt cx="1106234" cy="969712"/>
          </a:xfrm>
        </p:grpSpPr>
        <p:grpSp>
          <p:nvGrpSpPr>
            <p:cNvPr id="80" name="Group 79"/>
            <p:cNvGrpSpPr/>
            <p:nvPr/>
          </p:nvGrpSpPr>
          <p:grpSpPr>
            <a:xfrm>
              <a:off x="6792398" y="2703317"/>
              <a:ext cx="657768" cy="378452"/>
              <a:chOff x="4777947" y="3207622"/>
              <a:chExt cx="657768" cy="378452"/>
            </a:xfrm>
          </p:grpSpPr>
          <p:grpSp>
            <p:nvGrpSpPr>
              <p:cNvPr id="81" name="Group 80"/>
              <p:cNvGrpSpPr/>
              <p:nvPr/>
            </p:nvGrpSpPr>
            <p:grpSpPr>
              <a:xfrm>
                <a:off x="4777947" y="3207622"/>
                <a:ext cx="499826" cy="320263"/>
                <a:chOff x="4503627" y="2218458"/>
                <a:chExt cx="499826" cy="320263"/>
              </a:xfrm>
            </p:grpSpPr>
            <p:grpSp>
              <p:nvGrpSpPr>
                <p:cNvPr id="89" name="Group 176"/>
                <p:cNvGrpSpPr/>
                <p:nvPr/>
              </p:nvGrpSpPr>
              <p:grpSpPr>
                <a:xfrm>
                  <a:off x="4503627" y="2301538"/>
                  <a:ext cx="300259" cy="237183"/>
                  <a:chOff x="2962956" y="2115885"/>
                  <a:chExt cx="300259" cy="237183"/>
                </a:xfrm>
              </p:grpSpPr>
              <p:pic>
                <p:nvPicPr>
                  <p:cNvPr id="93" name="Picture 24"/>
                  <p:cNvPicPr>
                    <a:picLocks noChangeAspect="1" noChangeArrowheads="1"/>
                  </p:cNvPicPr>
                  <p:nvPr/>
                </p:nvPicPr>
                <p:blipFill>
                  <a:blip r:embed="rId7" cstate="screen"/>
                  <a:srcRect/>
                  <a:stretch>
                    <a:fillRect/>
                  </a:stretch>
                </p:blipFill>
                <p:spPr bwMode="auto">
                  <a:xfrm rot="5400000" flipV="1">
                    <a:off x="3076683" y="2116679"/>
                    <a:ext cx="187325" cy="185738"/>
                  </a:xfrm>
                  <a:prstGeom prst="rect">
                    <a:avLst/>
                  </a:prstGeom>
                  <a:noFill/>
                  <a:ln w="12700">
                    <a:noFill/>
                    <a:miter lim="800000"/>
                    <a:headEnd type="none" w="lg" len="med"/>
                    <a:tailEnd type="none" w="lg" len="med"/>
                  </a:ln>
                  <a:effectLst/>
                  <a:scene3d>
                    <a:camera prst="orthographicFront">
                      <a:rot lat="0" lon="0" rev="19799999"/>
                    </a:camera>
                    <a:lightRig rig="threePt" dir="t"/>
                  </a:scene3d>
                </p:spPr>
              </p:pic>
              <p:pic>
                <p:nvPicPr>
                  <p:cNvPr id="94" name="Picture 24"/>
                  <p:cNvPicPr>
                    <a:picLocks noChangeAspect="1" noChangeArrowheads="1"/>
                  </p:cNvPicPr>
                  <p:nvPr/>
                </p:nvPicPr>
                <p:blipFill>
                  <a:blip r:embed="rId7" cstate="screen"/>
                  <a:srcRect/>
                  <a:stretch>
                    <a:fillRect/>
                  </a:stretch>
                </p:blipFill>
                <p:spPr bwMode="auto">
                  <a:xfrm rot="16200000">
                    <a:off x="2962162" y="2166537"/>
                    <a:ext cx="187325" cy="185738"/>
                  </a:xfrm>
                  <a:prstGeom prst="rect">
                    <a:avLst/>
                  </a:prstGeom>
                  <a:noFill/>
                  <a:ln w="12700">
                    <a:noFill/>
                    <a:miter lim="800000"/>
                    <a:headEnd type="none" w="lg" len="med"/>
                    <a:tailEnd type="none" w="lg" len="med"/>
                  </a:ln>
                  <a:effectLst/>
                </p:spPr>
              </p:pic>
            </p:grpSp>
            <p:grpSp>
              <p:nvGrpSpPr>
                <p:cNvPr id="90" name="Group 179"/>
                <p:cNvGrpSpPr/>
                <p:nvPr/>
              </p:nvGrpSpPr>
              <p:grpSpPr>
                <a:xfrm>
                  <a:off x="4719823" y="2218458"/>
                  <a:ext cx="283630" cy="253824"/>
                  <a:chOff x="6986427" y="2972145"/>
                  <a:chExt cx="283630" cy="253824"/>
                </a:xfrm>
              </p:grpSpPr>
              <p:pic>
                <p:nvPicPr>
                  <p:cNvPr id="91" name="Picture 24"/>
                  <p:cNvPicPr>
                    <a:picLocks noChangeAspect="1" noChangeArrowheads="1"/>
                  </p:cNvPicPr>
                  <p:nvPr/>
                </p:nvPicPr>
                <p:blipFill>
                  <a:blip r:embed="rId7" cstate="screen"/>
                  <a:srcRect/>
                  <a:stretch>
                    <a:fillRect/>
                  </a:stretch>
                </p:blipFill>
                <p:spPr bwMode="auto">
                  <a:xfrm rot="16200000">
                    <a:off x="6985633" y="3039438"/>
                    <a:ext cx="187325" cy="185738"/>
                  </a:xfrm>
                  <a:prstGeom prst="rect">
                    <a:avLst/>
                  </a:prstGeom>
                  <a:noFill/>
                  <a:ln w="12700">
                    <a:noFill/>
                    <a:miter lim="800000"/>
                    <a:headEnd type="none" w="lg" len="med"/>
                    <a:tailEnd type="none" w="lg" len="med"/>
                  </a:ln>
                  <a:effectLst/>
                </p:spPr>
              </p:pic>
              <p:pic>
                <p:nvPicPr>
                  <p:cNvPr id="92" name="Picture 24"/>
                  <p:cNvPicPr>
                    <a:picLocks noChangeAspect="1" noChangeArrowheads="1"/>
                  </p:cNvPicPr>
                  <p:nvPr/>
                </p:nvPicPr>
                <p:blipFill>
                  <a:blip r:embed="rId7" cstate="screen"/>
                  <a:srcRect/>
                  <a:stretch>
                    <a:fillRect/>
                  </a:stretch>
                </p:blipFill>
                <p:spPr bwMode="auto">
                  <a:xfrm rot="5400000" flipV="1">
                    <a:off x="7083525" y="2972939"/>
                    <a:ext cx="187325" cy="185738"/>
                  </a:xfrm>
                  <a:prstGeom prst="rect">
                    <a:avLst/>
                  </a:prstGeom>
                  <a:noFill/>
                  <a:ln w="12700">
                    <a:noFill/>
                    <a:miter lim="800000"/>
                    <a:headEnd type="none" w="lg" len="med"/>
                    <a:tailEnd type="none" w="lg" len="med"/>
                  </a:ln>
                  <a:effectLst/>
                  <a:scene3d>
                    <a:camera prst="orthographicFront">
                      <a:rot lat="0" lon="0" rev="19799999"/>
                    </a:camera>
                    <a:lightRig rig="threePt" dir="t"/>
                  </a:scene3d>
                </p:spPr>
              </p:pic>
            </p:grpSp>
          </p:grpSp>
          <p:grpSp>
            <p:nvGrpSpPr>
              <p:cNvPr id="82" name="Group 81"/>
              <p:cNvGrpSpPr/>
              <p:nvPr/>
            </p:nvGrpSpPr>
            <p:grpSpPr>
              <a:xfrm>
                <a:off x="4935889" y="3265811"/>
                <a:ext cx="499826" cy="320263"/>
                <a:chOff x="4503627" y="2218458"/>
                <a:chExt cx="499826" cy="320263"/>
              </a:xfrm>
            </p:grpSpPr>
            <p:grpSp>
              <p:nvGrpSpPr>
                <p:cNvPr id="83" name="Group 176"/>
                <p:cNvGrpSpPr/>
                <p:nvPr/>
              </p:nvGrpSpPr>
              <p:grpSpPr>
                <a:xfrm>
                  <a:off x="4503627" y="2301538"/>
                  <a:ext cx="300259" cy="237183"/>
                  <a:chOff x="2962956" y="2115885"/>
                  <a:chExt cx="300259" cy="237183"/>
                </a:xfrm>
              </p:grpSpPr>
              <p:pic>
                <p:nvPicPr>
                  <p:cNvPr id="87" name="Picture 24"/>
                  <p:cNvPicPr>
                    <a:picLocks noChangeAspect="1" noChangeArrowheads="1"/>
                  </p:cNvPicPr>
                  <p:nvPr/>
                </p:nvPicPr>
                <p:blipFill>
                  <a:blip r:embed="rId7" cstate="screen"/>
                  <a:srcRect/>
                  <a:stretch>
                    <a:fillRect/>
                  </a:stretch>
                </p:blipFill>
                <p:spPr bwMode="auto">
                  <a:xfrm rot="5400000" flipV="1">
                    <a:off x="3076683" y="2116679"/>
                    <a:ext cx="187325" cy="185738"/>
                  </a:xfrm>
                  <a:prstGeom prst="rect">
                    <a:avLst/>
                  </a:prstGeom>
                  <a:noFill/>
                  <a:ln w="12700">
                    <a:noFill/>
                    <a:miter lim="800000"/>
                    <a:headEnd type="none" w="lg" len="med"/>
                    <a:tailEnd type="none" w="lg" len="med"/>
                  </a:ln>
                  <a:effectLst/>
                  <a:scene3d>
                    <a:camera prst="orthographicFront">
                      <a:rot lat="0" lon="0" rev="19799999"/>
                    </a:camera>
                    <a:lightRig rig="threePt" dir="t"/>
                  </a:scene3d>
                </p:spPr>
              </p:pic>
              <p:pic>
                <p:nvPicPr>
                  <p:cNvPr id="88" name="Picture 24"/>
                  <p:cNvPicPr>
                    <a:picLocks noChangeAspect="1" noChangeArrowheads="1"/>
                  </p:cNvPicPr>
                  <p:nvPr/>
                </p:nvPicPr>
                <p:blipFill>
                  <a:blip r:embed="rId7" cstate="screen"/>
                  <a:srcRect/>
                  <a:stretch>
                    <a:fillRect/>
                  </a:stretch>
                </p:blipFill>
                <p:spPr bwMode="auto">
                  <a:xfrm rot="16200000">
                    <a:off x="2962162" y="2166537"/>
                    <a:ext cx="187325" cy="185738"/>
                  </a:xfrm>
                  <a:prstGeom prst="rect">
                    <a:avLst/>
                  </a:prstGeom>
                  <a:noFill/>
                  <a:ln w="12700">
                    <a:noFill/>
                    <a:miter lim="800000"/>
                    <a:headEnd type="none" w="lg" len="med"/>
                    <a:tailEnd type="none" w="lg" len="med"/>
                  </a:ln>
                  <a:effectLst/>
                </p:spPr>
              </p:pic>
            </p:grpSp>
            <p:grpSp>
              <p:nvGrpSpPr>
                <p:cNvPr id="84" name="Group 179"/>
                <p:cNvGrpSpPr/>
                <p:nvPr/>
              </p:nvGrpSpPr>
              <p:grpSpPr>
                <a:xfrm>
                  <a:off x="4719823" y="2218458"/>
                  <a:ext cx="283630" cy="253824"/>
                  <a:chOff x="6986427" y="2972145"/>
                  <a:chExt cx="283630" cy="253824"/>
                </a:xfrm>
              </p:grpSpPr>
              <p:pic>
                <p:nvPicPr>
                  <p:cNvPr id="85" name="Picture 24"/>
                  <p:cNvPicPr>
                    <a:picLocks noChangeAspect="1" noChangeArrowheads="1"/>
                  </p:cNvPicPr>
                  <p:nvPr/>
                </p:nvPicPr>
                <p:blipFill>
                  <a:blip r:embed="rId7" cstate="screen"/>
                  <a:srcRect/>
                  <a:stretch>
                    <a:fillRect/>
                  </a:stretch>
                </p:blipFill>
                <p:spPr bwMode="auto">
                  <a:xfrm rot="16200000">
                    <a:off x="6985633" y="3039438"/>
                    <a:ext cx="187325" cy="185738"/>
                  </a:xfrm>
                  <a:prstGeom prst="rect">
                    <a:avLst/>
                  </a:prstGeom>
                  <a:noFill/>
                  <a:ln w="12700">
                    <a:noFill/>
                    <a:miter lim="800000"/>
                    <a:headEnd type="none" w="lg" len="med"/>
                    <a:tailEnd type="none" w="lg" len="med"/>
                  </a:ln>
                  <a:effectLst/>
                </p:spPr>
              </p:pic>
              <p:pic>
                <p:nvPicPr>
                  <p:cNvPr id="86" name="Picture 24"/>
                  <p:cNvPicPr>
                    <a:picLocks noChangeAspect="1" noChangeArrowheads="1"/>
                  </p:cNvPicPr>
                  <p:nvPr/>
                </p:nvPicPr>
                <p:blipFill>
                  <a:blip r:embed="rId7" cstate="screen"/>
                  <a:srcRect/>
                  <a:stretch>
                    <a:fillRect/>
                  </a:stretch>
                </p:blipFill>
                <p:spPr bwMode="auto">
                  <a:xfrm rot="5400000" flipV="1">
                    <a:off x="7083525" y="2972939"/>
                    <a:ext cx="187325" cy="185738"/>
                  </a:xfrm>
                  <a:prstGeom prst="rect">
                    <a:avLst/>
                  </a:prstGeom>
                  <a:noFill/>
                  <a:ln w="12700">
                    <a:noFill/>
                    <a:miter lim="800000"/>
                    <a:headEnd type="none" w="lg" len="med"/>
                    <a:tailEnd type="none" w="lg" len="med"/>
                  </a:ln>
                  <a:effectLst/>
                  <a:scene3d>
                    <a:camera prst="orthographicFront">
                      <a:rot lat="0" lon="0" rev="19799999"/>
                    </a:camera>
                    <a:lightRig rig="threePt" dir="t"/>
                  </a:scene3d>
                </p:spPr>
              </p:pic>
            </p:grpSp>
          </p:grpSp>
        </p:grpSp>
        <p:grpSp>
          <p:nvGrpSpPr>
            <p:cNvPr id="95" name="Group 94"/>
            <p:cNvGrpSpPr/>
            <p:nvPr/>
          </p:nvGrpSpPr>
          <p:grpSpPr>
            <a:xfrm rot="19661454">
              <a:off x="6800712" y="2979296"/>
              <a:ext cx="601238" cy="499826"/>
              <a:chOff x="5841977" y="3176030"/>
              <a:chExt cx="601238" cy="499826"/>
            </a:xfrm>
          </p:grpSpPr>
          <p:grpSp>
            <p:nvGrpSpPr>
              <p:cNvPr id="96" name="Group 95"/>
              <p:cNvGrpSpPr/>
              <p:nvPr/>
            </p:nvGrpSpPr>
            <p:grpSpPr>
              <a:xfrm rot="19742345">
                <a:off x="5841977" y="3207622"/>
                <a:ext cx="499826" cy="320263"/>
                <a:chOff x="4503627" y="2218458"/>
                <a:chExt cx="499826" cy="320263"/>
              </a:xfrm>
            </p:grpSpPr>
            <p:grpSp>
              <p:nvGrpSpPr>
                <p:cNvPr id="104" name="Group 176"/>
                <p:cNvGrpSpPr/>
                <p:nvPr/>
              </p:nvGrpSpPr>
              <p:grpSpPr>
                <a:xfrm>
                  <a:off x="4503627" y="2301538"/>
                  <a:ext cx="300259" cy="237183"/>
                  <a:chOff x="2962956" y="2115885"/>
                  <a:chExt cx="300259" cy="237183"/>
                </a:xfrm>
              </p:grpSpPr>
              <p:pic>
                <p:nvPicPr>
                  <p:cNvPr id="108" name="Picture 24"/>
                  <p:cNvPicPr>
                    <a:picLocks noChangeAspect="1" noChangeArrowheads="1"/>
                  </p:cNvPicPr>
                  <p:nvPr/>
                </p:nvPicPr>
                <p:blipFill>
                  <a:blip r:embed="rId7" cstate="screen"/>
                  <a:srcRect/>
                  <a:stretch>
                    <a:fillRect/>
                  </a:stretch>
                </p:blipFill>
                <p:spPr bwMode="auto">
                  <a:xfrm rot="5400000" flipV="1">
                    <a:off x="3076683" y="2116679"/>
                    <a:ext cx="187325" cy="185738"/>
                  </a:xfrm>
                  <a:prstGeom prst="rect">
                    <a:avLst/>
                  </a:prstGeom>
                  <a:noFill/>
                  <a:ln w="12700">
                    <a:noFill/>
                    <a:miter lim="800000"/>
                    <a:headEnd type="none" w="lg" len="med"/>
                    <a:tailEnd type="none" w="lg" len="med"/>
                  </a:ln>
                  <a:effectLst/>
                  <a:scene3d>
                    <a:camera prst="orthographicFront">
                      <a:rot lat="0" lon="0" rev="19799999"/>
                    </a:camera>
                    <a:lightRig rig="threePt" dir="t"/>
                  </a:scene3d>
                </p:spPr>
              </p:pic>
              <p:pic>
                <p:nvPicPr>
                  <p:cNvPr id="109" name="Picture 24"/>
                  <p:cNvPicPr>
                    <a:picLocks noChangeAspect="1" noChangeArrowheads="1"/>
                  </p:cNvPicPr>
                  <p:nvPr/>
                </p:nvPicPr>
                <p:blipFill>
                  <a:blip r:embed="rId7" cstate="screen"/>
                  <a:srcRect/>
                  <a:stretch>
                    <a:fillRect/>
                  </a:stretch>
                </p:blipFill>
                <p:spPr bwMode="auto">
                  <a:xfrm rot="16200000">
                    <a:off x="2962162" y="2166537"/>
                    <a:ext cx="187325" cy="185738"/>
                  </a:xfrm>
                  <a:prstGeom prst="rect">
                    <a:avLst/>
                  </a:prstGeom>
                  <a:noFill/>
                  <a:ln w="12700">
                    <a:noFill/>
                    <a:miter lim="800000"/>
                    <a:headEnd type="none" w="lg" len="med"/>
                    <a:tailEnd type="none" w="lg" len="med"/>
                  </a:ln>
                  <a:effectLst/>
                </p:spPr>
              </p:pic>
            </p:grpSp>
            <p:grpSp>
              <p:nvGrpSpPr>
                <p:cNvPr id="105" name="Group 179"/>
                <p:cNvGrpSpPr/>
                <p:nvPr/>
              </p:nvGrpSpPr>
              <p:grpSpPr>
                <a:xfrm>
                  <a:off x="4719823" y="2218458"/>
                  <a:ext cx="283630" cy="253824"/>
                  <a:chOff x="6986427" y="2972145"/>
                  <a:chExt cx="283630" cy="253824"/>
                </a:xfrm>
              </p:grpSpPr>
              <p:pic>
                <p:nvPicPr>
                  <p:cNvPr id="106" name="Picture 24"/>
                  <p:cNvPicPr>
                    <a:picLocks noChangeAspect="1" noChangeArrowheads="1"/>
                  </p:cNvPicPr>
                  <p:nvPr/>
                </p:nvPicPr>
                <p:blipFill>
                  <a:blip r:embed="rId7" cstate="screen"/>
                  <a:srcRect/>
                  <a:stretch>
                    <a:fillRect/>
                  </a:stretch>
                </p:blipFill>
                <p:spPr bwMode="auto">
                  <a:xfrm rot="16200000">
                    <a:off x="6985633" y="3039438"/>
                    <a:ext cx="187325" cy="185738"/>
                  </a:xfrm>
                  <a:prstGeom prst="rect">
                    <a:avLst/>
                  </a:prstGeom>
                  <a:noFill/>
                  <a:ln w="12700">
                    <a:noFill/>
                    <a:miter lim="800000"/>
                    <a:headEnd type="none" w="lg" len="med"/>
                    <a:tailEnd type="none" w="lg" len="med"/>
                  </a:ln>
                  <a:effectLst/>
                </p:spPr>
              </p:pic>
              <p:pic>
                <p:nvPicPr>
                  <p:cNvPr id="107" name="Picture 24"/>
                  <p:cNvPicPr>
                    <a:picLocks noChangeAspect="1" noChangeArrowheads="1"/>
                  </p:cNvPicPr>
                  <p:nvPr/>
                </p:nvPicPr>
                <p:blipFill>
                  <a:blip r:embed="rId7" cstate="screen"/>
                  <a:srcRect/>
                  <a:stretch>
                    <a:fillRect/>
                  </a:stretch>
                </p:blipFill>
                <p:spPr bwMode="auto">
                  <a:xfrm rot="5400000" flipV="1">
                    <a:off x="7083525" y="2972939"/>
                    <a:ext cx="187325" cy="185738"/>
                  </a:xfrm>
                  <a:prstGeom prst="rect">
                    <a:avLst/>
                  </a:prstGeom>
                  <a:noFill/>
                  <a:ln w="12700">
                    <a:noFill/>
                    <a:miter lim="800000"/>
                    <a:headEnd type="none" w="lg" len="med"/>
                    <a:tailEnd type="none" w="lg" len="med"/>
                  </a:ln>
                  <a:effectLst/>
                  <a:scene3d>
                    <a:camera prst="orthographicFront">
                      <a:rot lat="0" lon="0" rev="19799999"/>
                    </a:camera>
                    <a:lightRig rig="threePt" dir="t"/>
                  </a:scene3d>
                </p:spPr>
              </p:pic>
            </p:grpSp>
          </p:grpSp>
          <p:grpSp>
            <p:nvGrpSpPr>
              <p:cNvPr id="97" name="Group 96"/>
              <p:cNvGrpSpPr/>
              <p:nvPr/>
            </p:nvGrpSpPr>
            <p:grpSpPr>
              <a:xfrm rot="17239213">
                <a:off x="6033171" y="3265811"/>
                <a:ext cx="499826" cy="320263"/>
                <a:chOff x="4503627" y="2218458"/>
                <a:chExt cx="499826" cy="320263"/>
              </a:xfrm>
            </p:grpSpPr>
            <p:grpSp>
              <p:nvGrpSpPr>
                <p:cNvPr id="98" name="Group 176"/>
                <p:cNvGrpSpPr/>
                <p:nvPr/>
              </p:nvGrpSpPr>
              <p:grpSpPr>
                <a:xfrm>
                  <a:off x="4503627" y="2301538"/>
                  <a:ext cx="300259" cy="237183"/>
                  <a:chOff x="2962956" y="2115885"/>
                  <a:chExt cx="300259" cy="237183"/>
                </a:xfrm>
              </p:grpSpPr>
              <p:pic>
                <p:nvPicPr>
                  <p:cNvPr id="102" name="Picture 24"/>
                  <p:cNvPicPr>
                    <a:picLocks noChangeAspect="1" noChangeArrowheads="1"/>
                  </p:cNvPicPr>
                  <p:nvPr/>
                </p:nvPicPr>
                <p:blipFill>
                  <a:blip r:embed="rId7" cstate="screen"/>
                  <a:srcRect/>
                  <a:stretch>
                    <a:fillRect/>
                  </a:stretch>
                </p:blipFill>
                <p:spPr bwMode="auto">
                  <a:xfrm rot="5400000" flipV="1">
                    <a:off x="3076683" y="2116679"/>
                    <a:ext cx="187325" cy="185738"/>
                  </a:xfrm>
                  <a:prstGeom prst="rect">
                    <a:avLst/>
                  </a:prstGeom>
                  <a:noFill/>
                  <a:ln w="12700">
                    <a:noFill/>
                    <a:miter lim="800000"/>
                    <a:headEnd type="none" w="lg" len="med"/>
                    <a:tailEnd type="none" w="lg" len="med"/>
                  </a:ln>
                  <a:effectLst/>
                  <a:scene3d>
                    <a:camera prst="orthographicFront">
                      <a:rot lat="0" lon="0" rev="19799999"/>
                    </a:camera>
                    <a:lightRig rig="threePt" dir="t"/>
                  </a:scene3d>
                </p:spPr>
              </p:pic>
              <p:pic>
                <p:nvPicPr>
                  <p:cNvPr id="103" name="Picture 24"/>
                  <p:cNvPicPr>
                    <a:picLocks noChangeAspect="1" noChangeArrowheads="1"/>
                  </p:cNvPicPr>
                  <p:nvPr/>
                </p:nvPicPr>
                <p:blipFill>
                  <a:blip r:embed="rId7" cstate="screen"/>
                  <a:srcRect/>
                  <a:stretch>
                    <a:fillRect/>
                  </a:stretch>
                </p:blipFill>
                <p:spPr bwMode="auto">
                  <a:xfrm rot="16200000">
                    <a:off x="2962162" y="2166537"/>
                    <a:ext cx="187325" cy="185738"/>
                  </a:xfrm>
                  <a:prstGeom prst="rect">
                    <a:avLst/>
                  </a:prstGeom>
                  <a:noFill/>
                  <a:ln w="12700">
                    <a:noFill/>
                    <a:miter lim="800000"/>
                    <a:headEnd type="none" w="lg" len="med"/>
                    <a:tailEnd type="none" w="lg" len="med"/>
                  </a:ln>
                  <a:effectLst/>
                </p:spPr>
              </p:pic>
            </p:grpSp>
            <p:grpSp>
              <p:nvGrpSpPr>
                <p:cNvPr id="99" name="Group 179"/>
                <p:cNvGrpSpPr/>
                <p:nvPr/>
              </p:nvGrpSpPr>
              <p:grpSpPr>
                <a:xfrm>
                  <a:off x="4719823" y="2218458"/>
                  <a:ext cx="283630" cy="253824"/>
                  <a:chOff x="6986427" y="2972145"/>
                  <a:chExt cx="283630" cy="253824"/>
                </a:xfrm>
              </p:grpSpPr>
              <p:pic>
                <p:nvPicPr>
                  <p:cNvPr id="100" name="Picture 24"/>
                  <p:cNvPicPr>
                    <a:picLocks noChangeAspect="1" noChangeArrowheads="1"/>
                  </p:cNvPicPr>
                  <p:nvPr/>
                </p:nvPicPr>
                <p:blipFill>
                  <a:blip r:embed="rId7" cstate="screen"/>
                  <a:srcRect/>
                  <a:stretch>
                    <a:fillRect/>
                  </a:stretch>
                </p:blipFill>
                <p:spPr bwMode="auto">
                  <a:xfrm rot="16200000">
                    <a:off x="6985633" y="3039438"/>
                    <a:ext cx="187325" cy="185738"/>
                  </a:xfrm>
                  <a:prstGeom prst="rect">
                    <a:avLst/>
                  </a:prstGeom>
                  <a:noFill/>
                  <a:ln w="12700">
                    <a:noFill/>
                    <a:miter lim="800000"/>
                    <a:headEnd type="none" w="lg" len="med"/>
                    <a:tailEnd type="none" w="lg" len="med"/>
                  </a:ln>
                  <a:effectLst/>
                </p:spPr>
              </p:pic>
              <p:pic>
                <p:nvPicPr>
                  <p:cNvPr id="101" name="Picture 24"/>
                  <p:cNvPicPr>
                    <a:picLocks noChangeAspect="1" noChangeArrowheads="1"/>
                  </p:cNvPicPr>
                  <p:nvPr/>
                </p:nvPicPr>
                <p:blipFill>
                  <a:blip r:embed="rId7" cstate="screen"/>
                  <a:srcRect/>
                  <a:stretch>
                    <a:fillRect/>
                  </a:stretch>
                </p:blipFill>
                <p:spPr bwMode="auto">
                  <a:xfrm rot="5400000" flipV="1">
                    <a:off x="7083525" y="2972939"/>
                    <a:ext cx="187325" cy="185738"/>
                  </a:xfrm>
                  <a:prstGeom prst="rect">
                    <a:avLst/>
                  </a:prstGeom>
                  <a:noFill/>
                  <a:ln w="12700">
                    <a:noFill/>
                    <a:miter lim="800000"/>
                    <a:headEnd type="none" w="lg" len="med"/>
                    <a:tailEnd type="none" w="lg" len="med"/>
                  </a:ln>
                  <a:effectLst/>
                  <a:scene3d>
                    <a:camera prst="orthographicFront">
                      <a:rot lat="0" lon="0" rev="19799999"/>
                    </a:camera>
                    <a:lightRig rig="threePt" dir="t"/>
                  </a:scene3d>
                </p:spPr>
              </p:pic>
            </p:grpSp>
          </p:grpSp>
        </p:grpSp>
        <p:grpSp>
          <p:nvGrpSpPr>
            <p:cNvPr id="111" name="Group 110"/>
            <p:cNvGrpSpPr/>
            <p:nvPr/>
          </p:nvGrpSpPr>
          <p:grpSpPr>
            <a:xfrm rot="2171672">
              <a:off x="7240864" y="2945788"/>
              <a:ext cx="657768" cy="378452"/>
              <a:chOff x="4777947" y="3207622"/>
              <a:chExt cx="657768" cy="378452"/>
            </a:xfrm>
          </p:grpSpPr>
          <p:grpSp>
            <p:nvGrpSpPr>
              <p:cNvPr id="127" name="Group 126"/>
              <p:cNvGrpSpPr/>
              <p:nvPr/>
            </p:nvGrpSpPr>
            <p:grpSpPr>
              <a:xfrm>
                <a:off x="4777947" y="3207622"/>
                <a:ext cx="499826" cy="320263"/>
                <a:chOff x="4503627" y="2218458"/>
                <a:chExt cx="499826" cy="320263"/>
              </a:xfrm>
            </p:grpSpPr>
            <p:grpSp>
              <p:nvGrpSpPr>
                <p:cNvPr id="135" name="Group 176"/>
                <p:cNvGrpSpPr/>
                <p:nvPr/>
              </p:nvGrpSpPr>
              <p:grpSpPr>
                <a:xfrm>
                  <a:off x="4503627" y="2301538"/>
                  <a:ext cx="300259" cy="237183"/>
                  <a:chOff x="2962956" y="2115885"/>
                  <a:chExt cx="300259" cy="237183"/>
                </a:xfrm>
              </p:grpSpPr>
              <p:pic>
                <p:nvPicPr>
                  <p:cNvPr id="139" name="Picture 24"/>
                  <p:cNvPicPr>
                    <a:picLocks noChangeAspect="1" noChangeArrowheads="1"/>
                  </p:cNvPicPr>
                  <p:nvPr/>
                </p:nvPicPr>
                <p:blipFill>
                  <a:blip r:embed="rId7" cstate="screen"/>
                  <a:srcRect/>
                  <a:stretch>
                    <a:fillRect/>
                  </a:stretch>
                </p:blipFill>
                <p:spPr bwMode="auto">
                  <a:xfrm rot="5400000" flipV="1">
                    <a:off x="3076683" y="2116679"/>
                    <a:ext cx="187325" cy="185738"/>
                  </a:xfrm>
                  <a:prstGeom prst="rect">
                    <a:avLst/>
                  </a:prstGeom>
                  <a:noFill/>
                  <a:ln w="12700">
                    <a:noFill/>
                    <a:miter lim="800000"/>
                    <a:headEnd type="none" w="lg" len="med"/>
                    <a:tailEnd type="none" w="lg" len="med"/>
                  </a:ln>
                  <a:effectLst/>
                  <a:scene3d>
                    <a:camera prst="orthographicFront">
                      <a:rot lat="0" lon="0" rev="19799999"/>
                    </a:camera>
                    <a:lightRig rig="threePt" dir="t"/>
                  </a:scene3d>
                </p:spPr>
              </p:pic>
              <p:pic>
                <p:nvPicPr>
                  <p:cNvPr id="140" name="Picture 24"/>
                  <p:cNvPicPr>
                    <a:picLocks noChangeAspect="1" noChangeArrowheads="1"/>
                  </p:cNvPicPr>
                  <p:nvPr/>
                </p:nvPicPr>
                <p:blipFill>
                  <a:blip r:embed="rId7" cstate="screen"/>
                  <a:srcRect/>
                  <a:stretch>
                    <a:fillRect/>
                  </a:stretch>
                </p:blipFill>
                <p:spPr bwMode="auto">
                  <a:xfrm rot="16200000">
                    <a:off x="2962162" y="2166537"/>
                    <a:ext cx="187325" cy="185738"/>
                  </a:xfrm>
                  <a:prstGeom prst="rect">
                    <a:avLst/>
                  </a:prstGeom>
                  <a:noFill/>
                  <a:ln w="12700">
                    <a:noFill/>
                    <a:miter lim="800000"/>
                    <a:headEnd type="none" w="lg" len="med"/>
                    <a:tailEnd type="none" w="lg" len="med"/>
                  </a:ln>
                  <a:effectLst/>
                </p:spPr>
              </p:pic>
            </p:grpSp>
            <p:grpSp>
              <p:nvGrpSpPr>
                <p:cNvPr id="136" name="Group 179"/>
                <p:cNvGrpSpPr/>
                <p:nvPr/>
              </p:nvGrpSpPr>
              <p:grpSpPr>
                <a:xfrm>
                  <a:off x="4719823" y="2218458"/>
                  <a:ext cx="283630" cy="253824"/>
                  <a:chOff x="6986427" y="2972145"/>
                  <a:chExt cx="283630" cy="253824"/>
                </a:xfrm>
              </p:grpSpPr>
              <p:pic>
                <p:nvPicPr>
                  <p:cNvPr id="137" name="Picture 24"/>
                  <p:cNvPicPr>
                    <a:picLocks noChangeAspect="1" noChangeArrowheads="1"/>
                  </p:cNvPicPr>
                  <p:nvPr/>
                </p:nvPicPr>
                <p:blipFill>
                  <a:blip r:embed="rId7" cstate="screen"/>
                  <a:srcRect/>
                  <a:stretch>
                    <a:fillRect/>
                  </a:stretch>
                </p:blipFill>
                <p:spPr bwMode="auto">
                  <a:xfrm rot="16200000">
                    <a:off x="6985633" y="3039438"/>
                    <a:ext cx="187325" cy="185738"/>
                  </a:xfrm>
                  <a:prstGeom prst="rect">
                    <a:avLst/>
                  </a:prstGeom>
                  <a:noFill/>
                  <a:ln w="12700">
                    <a:noFill/>
                    <a:miter lim="800000"/>
                    <a:headEnd type="none" w="lg" len="med"/>
                    <a:tailEnd type="none" w="lg" len="med"/>
                  </a:ln>
                  <a:effectLst/>
                </p:spPr>
              </p:pic>
              <p:pic>
                <p:nvPicPr>
                  <p:cNvPr id="138" name="Picture 24"/>
                  <p:cNvPicPr>
                    <a:picLocks noChangeAspect="1" noChangeArrowheads="1"/>
                  </p:cNvPicPr>
                  <p:nvPr/>
                </p:nvPicPr>
                <p:blipFill>
                  <a:blip r:embed="rId7" cstate="screen"/>
                  <a:srcRect/>
                  <a:stretch>
                    <a:fillRect/>
                  </a:stretch>
                </p:blipFill>
                <p:spPr bwMode="auto">
                  <a:xfrm rot="5400000" flipV="1">
                    <a:off x="7083525" y="2972939"/>
                    <a:ext cx="187325" cy="185738"/>
                  </a:xfrm>
                  <a:prstGeom prst="rect">
                    <a:avLst/>
                  </a:prstGeom>
                  <a:noFill/>
                  <a:ln w="12700">
                    <a:noFill/>
                    <a:miter lim="800000"/>
                    <a:headEnd type="none" w="lg" len="med"/>
                    <a:tailEnd type="none" w="lg" len="med"/>
                  </a:ln>
                  <a:effectLst/>
                  <a:scene3d>
                    <a:camera prst="orthographicFront">
                      <a:rot lat="0" lon="0" rev="19799999"/>
                    </a:camera>
                    <a:lightRig rig="threePt" dir="t"/>
                  </a:scene3d>
                </p:spPr>
              </p:pic>
            </p:grpSp>
          </p:grpSp>
          <p:grpSp>
            <p:nvGrpSpPr>
              <p:cNvPr id="128" name="Group 127"/>
              <p:cNvGrpSpPr/>
              <p:nvPr/>
            </p:nvGrpSpPr>
            <p:grpSpPr>
              <a:xfrm>
                <a:off x="4935889" y="3265811"/>
                <a:ext cx="499826" cy="320263"/>
                <a:chOff x="4503627" y="2218458"/>
                <a:chExt cx="499826" cy="320263"/>
              </a:xfrm>
            </p:grpSpPr>
            <p:grpSp>
              <p:nvGrpSpPr>
                <p:cNvPr id="129" name="Group 176"/>
                <p:cNvGrpSpPr/>
                <p:nvPr/>
              </p:nvGrpSpPr>
              <p:grpSpPr>
                <a:xfrm>
                  <a:off x="4503627" y="2301538"/>
                  <a:ext cx="300259" cy="237183"/>
                  <a:chOff x="2962956" y="2115885"/>
                  <a:chExt cx="300259" cy="237183"/>
                </a:xfrm>
              </p:grpSpPr>
              <p:pic>
                <p:nvPicPr>
                  <p:cNvPr id="133" name="Picture 24"/>
                  <p:cNvPicPr>
                    <a:picLocks noChangeAspect="1" noChangeArrowheads="1"/>
                  </p:cNvPicPr>
                  <p:nvPr/>
                </p:nvPicPr>
                <p:blipFill>
                  <a:blip r:embed="rId7" cstate="screen"/>
                  <a:srcRect/>
                  <a:stretch>
                    <a:fillRect/>
                  </a:stretch>
                </p:blipFill>
                <p:spPr bwMode="auto">
                  <a:xfrm rot="5400000" flipV="1">
                    <a:off x="3076683" y="2116679"/>
                    <a:ext cx="187325" cy="185738"/>
                  </a:xfrm>
                  <a:prstGeom prst="rect">
                    <a:avLst/>
                  </a:prstGeom>
                  <a:noFill/>
                  <a:ln w="12700">
                    <a:noFill/>
                    <a:miter lim="800000"/>
                    <a:headEnd type="none" w="lg" len="med"/>
                    <a:tailEnd type="none" w="lg" len="med"/>
                  </a:ln>
                  <a:effectLst/>
                  <a:scene3d>
                    <a:camera prst="orthographicFront">
                      <a:rot lat="0" lon="0" rev="19799999"/>
                    </a:camera>
                    <a:lightRig rig="threePt" dir="t"/>
                  </a:scene3d>
                </p:spPr>
              </p:pic>
              <p:pic>
                <p:nvPicPr>
                  <p:cNvPr id="134" name="Picture 24"/>
                  <p:cNvPicPr>
                    <a:picLocks noChangeAspect="1" noChangeArrowheads="1"/>
                  </p:cNvPicPr>
                  <p:nvPr/>
                </p:nvPicPr>
                <p:blipFill>
                  <a:blip r:embed="rId7" cstate="screen"/>
                  <a:srcRect/>
                  <a:stretch>
                    <a:fillRect/>
                  </a:stretch>
                </p:blipFill>
                <p:spPr bwMode="auto">
                  <a:xfrm rot="16200000">
                    <a:off x="2962162" y="2166537"/>
                    <a:ext cx="187325" cy="185738"/>
                  </a:xfrm>
                  <a:prstGeom prst="rect">
                    <a:avLst/>
                  </a:prstGeom>
                  <a:noFill/>
                  <a:ln w="12700">
                    <a:noFill/>
                    <a:miter lim="800000"/>
                    <a:headEnd type="none" w="lg" len="med"/>
                    <a:tailEnd type="none" w="lg" len="med"/>
                  </a:ln>
                  <a:effectLst/>
                </p:spPr>
              </p:pic>
            </p:grpSp>
            <p:grpSp>
              <p:nvGrpSpPr>
                <p:cNvPr id="130" name="Group 179"/>
                <p:cNvGrpSpPr/>
                <p:nvPr/>
              </p:nvGrpSpPr>
              <p:grpSpPr>
                <a:xfrm>
                  <a:off x="4719823" y="2218458"/>
                  <a:ext cx="283630" cy="253824"/>
                  <a:chOff x="6986427" y="2972145"/>
                  <a:chExt cx="283630" cy="253824"/>
                </a:xfrm>
              </p:grpSpPr>
              <p:pic>
                <p:nvPicPr>
                  <p:cNvPr id="131" name="Picture 24"/>
                  <p:cNvPicPr>
                    <a:picLocks noChangeAspect="1" noChangeArrowheads="1"/>
                  </p:cNvPicPr>
                  <p:nvPr/>
                </p:nvPicPr>
                <p:blipFill>
                  <a:blip r:embed="rId7" cstate="screen"/>
                  <a:srcRect/>
                  <a:stretch>
                    <a:fillRect/>
                  </a:stretch>
                </p:blipFill>
                <p:spPr bwMode="auto">
                  <a:xfrm rot="16200000">
                    <a:off x="6985633" y="3039438"/>
                    <a:ext cx="187325" cy="185738"/>
                  </a:xfrm>
                  <a:prstGeom prst="rect">
                    <a:avLst/>
                  </a:prstGeom>
                  <a:noFill/>
                  <a:ln w="12700">
                    <a:noFill/>
                    <a:miter lim="800000"/>
                    <a:headEnd type="none" w="lg" len="med"/>
                    <a:tailEnd type="none" w="lg" len="med"/>
                  </a:ln>
                  <a:effectLst/>
                </p:spPr>
              </p:pic>
              <p:pic>
                <p:nvPicPr>
                  <p:cNvPr id="132" name="Picture 24"/>
                  <p:cNvPicPr>
                    <a:picLocks noChangeAspect="1" noChangeArrowheads="1"/>
                  </p:cNvPicPr>
                  <p:nvPr/>
                </p:nvPicPr>
                <p:blipFill>
                  <a:blip r:embed="rId7" cstate="screen"/>
                  <a:srcRect/>
                  <a:stretch>
                    <a:fillRect/>
                  </a:stretch>
                </p:blipFill>
                <p:spPr bwMode="auto">
                  <a:xfrm rot="5400000" flipV="1">
                    <a:off x="7083525" y="2972939"/>
                    <a:ext cx="187325" cy="185738"/>
                  </a:xfrm>
                  <a:prstGeom prst="rect">
                    <a:avLst/>
                  </a:prstGeom>
                  <a:noFill/>
                  <a:ln w="12700">
                    <a:noFill/>
                    <a:miter lim="800000"/>
                    <a:headEnd type="none" w="lg" len="med"/>
                    <a:tailEnd type="none" w="lg" len="med"/>
                  </a:ln>
                  <a:effectLst/>
                  <a:scene3d>
                    <a:camera prst="orthographicFront">
                      <a:rot lat="0" lon="0" rev="19799999"/>
                    </a:camera>
                    <a:lightRig rig="threePt" dir="t"/>
                  </a:scene3d>
                </p:spPr>
              </p:pic>
            </p:grpSp>
          </p:grpSp>
        </p:grpSp>
        <p:grpSp>
          <p:nvGrpSpPr>
            <p:cNvPr id="112" name="Group 111"/>
            <p:cNvGrpSpPr/>
            <p:nvPr/>
          </p:nvGrpSpPr>
          <p:grpSpPr>
            <a:xfrm rot="21049340">
              <a:off x="7270080" y="2509410"/>
              <a:ext cx="601238" cy="499826"/>
              <a:chOff x="5841977" y="3176030"/>
              <a:chExt cx="601238" cy="499826"/>
            </a:xfrm>
          </p:grpSpPr>
          <p:grpSp>
            <p:nvGrpSpPr>
              <p:cNvPr id="113" name="Group 112"/>
              <p:cNvGrpSpPr/>
              <p:nvPr/>
            </p:nvGrpSpPr>
            <p:grpSpPr>
              <a:xfrm rot="19742345">
                <a:off x="5841977" y="3207622"/>
                <a:ext cx="499826" cy="320263"/>
                <a:chOff x="4503627" y="2218458"/>
                <a:chExt cx="499826" cy="320263"/>
              </a:xfrm>
            </p:grpSpPr>
            <p:grpSp>
              <p:nvGrpSpPr>
                <p:cNvPr id="121" name="Group 176"/>
                <p:cNvGrpSpPr/>
                <p:nvPr/>
              </p:nvGrpSpPr>
              <p:grpSpPr>
                <a:xfrm>
                  <a:off x="4503627" y="2301538"/>
                  <a:ext cx="300259" cy="237183"/>
                  <a:chOff x="2962956" y="2115885"/>
                  <a:chExt cx="300259" cy="237183"/>
                </a:xfrm>
              </p:grpSpPr>
              <p:pic>
                <p:nvPicPr>
                  <p:cNvPr id="125" name="Picture 24"/>
                  <p:cNvPicPr>
                    <a:picLocks noChangeAspect="1" noChangeArrowheads="1"/>
                  </p:cNvPicPr>
                  <p:nvPr/>
                </p:nvPicPr>
                <p:blipFill>
                  <a:blip r:embed="rId7" cstate="screen"/>
                  <a:srcRect/>
                  <a:stretch>
                    <a:fillRect/>
                  </a:stretch>
                </p:blipFill>
                <p:spPr bwMode="auto">
                  <a:xfrm rot="5400000" flipV="1">
                    <a:off x="3076683" y="2116679"/>
                    <a:ext cx="187325" cy="185738"/>
                  </a:xfrm>
                  <a:prstGeom prst="rect">
                    <a:avLst/>
                  </a:prstGeom>
                  <a:noFill/>
                  <a:ln w="12700">
                    <a:noFill/>
                    <a:miter lim="800000"/>
                    <a:headEnd type="none" w="lg" len="med"/>
                    <a:tailEnd type="none" w="lg" len="med"/>
                  </a:ln>
                  <a:effectLst/>
                  <a:scene3d>
                    <a:camera prst="orthographicFront">
                      <a:rot lat="0" lon="0" rev="19799999"/>
                    </a:camera>
                    <a:lightRig rig="threePt" dir="t"/>
                  </a:scene3d>
                </p:spPr>
              </p:pic>
              <p:pic>
                <p:nvPicPr>
                  <p:cNvPr id="126" name="Picture 24"/>
                  <p:cNvPicPr>
                    <a:picLocks noChangeAspect="1" noChangeArrowheads="1"/>
                  </p:cNvPicPr>
                  <p:nvPr/>
                </p:nvPicPr>
                <p:blipFill>
                  <a:blip r:embed="rId7" cstate="screen"/>
                  <a:srcRect/>
                  <a:stretch>
                    <a:fillRect/>
                  </a:stretch>
                </p:blipFill>
                <p:spPr bwMode="auto">
                  <a:xfrm rot="16200000">
                    <a:off x="2962162" y="2166537"/>
                    <a:ext cx="187325" cy="185738"/>
                  </a:xfrm>
                  <a:prstGeom prst="rect">
                    <a:avLst/>
                  </a:prstGeom>
                  <a:noFill/>
                  <a:ln w="12700">
                    <a:noFill/>
                    <a:miter lim="800000"/>
                    <a:headEnd type="none" w="lg" len="med"/>
                    <a:tailEnd type="none" w="lg" len="med"/>
                  </a:ln>
                  <a:effectLst/>
                </p:spPr>
              </p:pic>
            </p:grpSp>
            <p:grpSp>
              <p:nvGrpSpPr>
                <p:cNvPr id="122" name="Group 179"/>
                <p:cNvGrpSpPr/>
                <p:nvPr/>
              </p:nvGrpSpPr>
              <p:grpSpPr>
                <a:xfrm>
                  <a:off x="4719823" y="2218458"/>
                  <a:ext cx="283630" cy="253824"/>
                  <a:chOff x="6986427" y="2972145"/>
                  <a:chExt cx="283630" cy="253824"/>
                </a:xfrm>
              </p:grpSpPr>
              <p:pic>
                <p:nvPicPr>
                  <p:cNvPr id="123" name="Picture 24"/>
                  <p:cNvPicPr>
                    <a:picLocks noChangeAspect="1" noChangeArrowheads="1"/>
                  </p:cNvPicPr>
                  <p:nvPr/>
                </p:nvPicPr>
                <p:blipFill>
                  <a:blip r:embed="rId7" cstate="screen"/>
                  <a:srcRect/>
                  <a:stretch>
                    <a:fillRect/>
                  </a:stretch>
                </p:blipFill>
                <p:spPr bwMode="auto">
                  <a:xfrm rot="16200000">
                    <a:off x="6985633" y="3039438"/>
                    <a:ext cx="187325" cy="185738"/>
                  </a:xfrm>
                  <a:prstGeom prst="rect">
                    <a:avLst/>
                  </a:prstGeom>
                  <a:noFill/>
                  <a:ln w="12700">
                    <a:noFill/>
                    <a:miter lim="800000"/>
                    <a:headEnd type="none" w="lg" len="med"/>
                    <a:tailEnd type="none" w="lg" len="med"/>
                  </a:ln>
                  <a:effectLst/>
                </p:spPr>
              </p:pic>
              <p:pic>
                <p:nvPicPr>
                  <p:cNvPr id="124" name="Picture 24"/>
                  <p:cNvPicPr>
                    <a:picLocks noChangeAspect="1" noChangeArrowheads="1"/>
                  </p:cNvPicPr>
                  <p:nvPr/>
                </p:nvPicPr>
                <p:blipFill>
                  <a:blip r:embed="rId7" cstate="screen"/>
                  <a:srcRect/>
                  <a:stretch>
                    <a:fillRect/>
                  </a:stretch>
                </p:blipFill>
                <p:spPr bwMode="auto">
                  <a:xfrm rot="5400000" flipV="1">
                    <a:off x="7083525" y="2972939"/>
                    <a:ext cx="187325" cy="185738"/>
                  </a:xfrm>
                  <a:prstGeom prst="rect">
                    <a:avLst/>
                  </a:prstGeom>
                  <a:noFill/>
                  <a:ln w="12700">
                    <a:noFill/>
                    <a:miter lim="800000"/>
                    <a:headEnd type="none" w="lg" len="med"/>
                    <a:tailEnd type="none" w="lg" len="med"/>
                  </a:ln>
                  <a:effectLst/>
                  <a:scene3d>
                    <a:camera prst="orthographicFront">
                      <a:rot lat="0" lon="0" rev="19799999"/>
                    </a:camera>
                    <a:lightRig rig="threePt" dir="t"/>
                  </a:scene3d>
                </p:spPr>
              </p:pic>
            </p:grpSp>
          </p:grpSp>
          <p:grpSp>
            <p:nvGrpSpPr>
              <p:cNvPr id="114" name="Group 113"/>
              <p:cNvGrpSpPr/>
              <p:nvPr/>
            </p:nvGrpSpPr>
            <p:grpSpPr>
              <a:xfrm rot="17239213">
                <a:off x="6033171" y="3265811"/>
                <a:ext cx="499826" cy="320263"/>
                <a:chOff x="4503627" y="2218458"/>
                <a:chExt cx="499826" cy="320263"/>
              </a:xfrm>
            </p:grpSpPr>
            <p:grpSp>
              <p:nvGrpSpPr>
                <p:cNvPr id="115" name="Group 176"/>
                <p:cNvGrpSpPr/>
                <p:nvPr/>
              </p:nvGrpSpPr>
              <p:grpSpPr>
                <a:xfrm>
                  <a:off x="4503627" y="2301538"/>
                  <a:ext cx="300259" cy="237183"/>
                  <a:chOff x="2962956" y="2115885"/>
                  <a:chExt cx="300259" cy="237183"/>
                </a:xfrm>
              </p:grpSpPr>
              <p:pic>
                <p:nvPicPr>
                  <p:cNvPr id="119" name="Picture 24"/>
                  <p:cNvPicPr>
                    <a:picLocks noChangeAspect="1" noChangeArrowheads="1"/>
                  </p:cNvPicPr>
                  <p:nvPr/>
                </p:nvPicPr>
                <p:blipFill>
                  <a:blip r:embed="rId7" cstate="screen"/>
                  <a:srcRect/>
                  <a:stretch>
                    <a:fillRect/>
                  </a:stretch>
                </p:blipFill>
                <p:spPr bwMode="auto">
                  <a:xfrm rot="5400000" flipV="1">
                    <a:off x="3076683" y="2116679"/>
                    <a:ext cx="187325" cy="185738"/>
                  </a:xfrm>
                  <a:prstGeom prst="rect">
                    <a:avLst/>
                  </a:prstGeom>
                  <a:noFill/>
                  <a:ln w="12700">
                    <a:noFill/>
                    <a:miter lim="800000"/>
                    <a:headEnd type="none" w="lg" len="med"/>
                    <a:tailEnd type="none" w="lg" len="med"/>
                  </a:ln>
                  <a:effectLst/>
                  <a:scene3d>
                    <a:camera prst="orthographicFront">
                      <a:rot lat="0" lon="0" rev="19799999"/>
                    </a:camera>
                    <a:lightRig rig="threePt" dir="t"/>
                  </a:scene3d>
                </p:spPr>
              </p:pic>
              <p:pic>
                <p:nvPicPr>
                  <p:cNvPr id="120" name="Picture 24"/>
                  <p:cNvPicPr>
                    <a:picLocks noChangeAspect="1" noChangeArrowheads="1"/>
                  </p:cNvPicPr>
                  <p:nvPr/>
                </p:nvPicPr>
                <p:blipFill>
                  <a:blip r:embed="rId7" cstate="screen"/>
                  <a:srcRect/>
                  <a:stretch>
                    <a:fillRect/>
                  </a:stretch>
                </p:blipFill>
                <p:spPr bwMode="auto">
                  <a:xfrm rot="16200000">
                    <a:off x="2962162" y="2166537"/>
                    <a:ext cx="187325" cy="185738"/>
                  </a:xfrm>
                  <a:prstGeom prst="rect">
                    <a:avLst/>
                  </a:prstGeom>
                  <a:noFill/>
                  <a:ln w="12700">
                    <a:noFill/>
                    <a:miter lim="800000"/>
                    <a:headEnd type="none" w="lg" len="med"/>
                    <a:tailEnd type="none" w="lg" len="med"/>
                  </a:ln>
                  <a:effectLst/>
                </p:spPr>
              </p:pic>
            </p:grpSp>
            <p:grpSp>
              <p:nvGrpSpPr>
                <p:cNvPr id="116" name="Group 179"/>
                <p:cNvGrpSpPr/>
                <p:nvPr/>
              </p:nvGrpSpPr>
              <p:grpSpPr>
                <a:xfrm>
                  <a:off x="4719823" y="2218458"/>
                  <a:ext cx="283630" cy="253824"/>
                  <a:chOff x="6986427" y="2972145"/>
                  <a:chExt cx="283630" cy="253824"/>
                </a:xfrm>
              </p:grpSpPr>
              <p:pic>
                <p:nvPicPr>
                  <p:cNvPr id="117" name="Picture 24"/>
                  <p:cNvPicPr>
                    <a:picLocks noChangeAspect="1" noChangeArrowheads="1"/>
                  </p:cNvPicPr>
                  <p:nvPr/>
                </p:nvPicPr>
                <p:blipFill>
                  <a:blip r:embed="rId7" cstate="screen"/>
                  <a:srcRect/>
                  <a:stretch>
                    <a:fillRect/>
                  </a:stretch>
                </p:blipFill>
                <p:spPr bwMode="auto">
                  <a:xfrm rot="16200000">
                    <a:off x="6985633" y="3039438"/>
                    <a:ext cx="187325" cy="185738"/>
                  </a:xfrm>
                  <a:prstGeom prst="rect">
                    <a:avLst/>
                  </a:prstGeom>
                  <a:noFill/>
                  <a:ln w="12700">
                    <a:noFill/>
                    <a:miter lim="800000"/>
                    <a:headEnd type="none" w="lg" len="med"/>
                    <a:tailEnd type="none" w="lg" len="med"/>
                  </a:ln>
                  <a:effectLst/>
                </p:spPr>
              </p:pic>
              <p:pic>
                <p:nvPicPr>
                  <p:cNvPr id="118" name="Picture 24"/>
                  <p:cNvPicPr>
                    <a:picLocks noChangeAspect="1" noChangeArrowheads="1"/>
                  </p:cNvPicPr>
                  <p:nvPr/>
                </p:nvPicPr>
                <p:blipFill>
                  <a:blip r:embed="rId7" cstate="screen"/>
                  <a:srcRect/>
                  <a:stretch>
                    <a:fillRect/>
                  </a:stretch>
                </p:blipFill>
                <p:spPr bwMode="auto">
                  <a:xfrm rot="5400000" flipV="1">
                    <a:off x="7083525" y="2972939"/>
                    <a:ext cx="187325" cy="185738"/>
                  </a:xfrm>
                  <a:prstGeom prst="rect">
                    <a:avLst/>
                  </a:prstGeom>
                  <a:noFill/>
                  <a:ln w="12700">
                    <a:noFill/>
                    <a:miter lim="800000"/>
                    <a:headEnd type="none" w="lg" len="med"/>
                    <a:tailEnd type="none" w="lg" len="med"/>
                  </a:ln>
                  <a:effectLst/>
                  <a:scene3d>
                    <a:camera prst="orthographicFront">
                      <a:rot lat="0" lon="0" rev="19799999"/>
                    </a:camera>
                    <a:lightRig rig="threePt" dir="t"/>
                  </a:scene3d>
                </p:spPr>
              </p:pic>
            </p:grpSp>
          </p:grpSp>
        </p:grpSp>
      </p:grpSp>
      <p:grpSp>
        <p:nvGrpSpPr>
          <p:cNvPr id="264" name="Group 263"/>
          <p:cNvGrpSpPr/>
          <p:nvPr/>
        </p:nvGrpSpPr>
        <p:grpSpPr>
          <a:xfrm>
            <a:off x="5908131" y="2912906"/>
            <a:ext cx="1557892" cy="1293966"/>
            <a:chOff x="6991903" y="2695004"/>
            <a:chExt cx="1557892" cy="1293966"/>
          </a:xfrm>
        </p:grpSpPr>
        <p:grpSp>
          <p:nvGrpSpPr>
            <p:cNvPr id="142" name="Group 141"/>
            <p:cNvGrpSpPr/>
            <p:nvPr/>
          </p:nvGrpSpPr>
          <p:grpSpPr>
            <a:xfrm>
              <a:off x="6991903" y="2695004"/>
              <a:ext cx="657768" cy="378452"/>
              <a:chOff x="4777947" y="3207622"/>
              <a:chExt cx="657768" cy="378452"/>
            </a:xfrm>
          </p:grpSpPr>
          <p:grpSp>
            <p:nvGrpSpPr>
              <p:cNvPr id="143" name="Group 142"/>
              <p:cNvGrpSpPr/>
              <p:nvPr/>
            </p:nvGrpSpPr>
            <p:grpSpPr>
              <a:xfrm>
                <a:off x="4777947" y="3207622"/>
                <a:ext cx="499826" cy="320263"/>
                <a:chOff x="4503627" y="2218458"/>
                <a:chExt cx="499826" cy="320263"/>
              </a:xfrm>
            </p:grpSpPr>
            <p:grpSp>
              <p:nvGrpSpPr>
                <p:cNvPr id="151" name="Group 176"/>
                <p:cNvGrpSpPr/>
                <p:nvPr/>
              </p:nvGrpSpPr>
              <p:grpSpPr>
                <a:xfrm>
                  <a:off x="4503627" y="2301538"/>
                  <a:ext cx="300259" cy="237183"/>
                  <a:chOff x="2962956" y="2115885"/>
                  <a:chExt cx="300259" cy="237183"/>
                </a:xfrm>
              </p:grpSpPr>
              <p:pic>
                <p:nvPicPr>
                  <p:cNvPr id="155" name="Picture 24"/>
                  <p:cNvPicPr>
                    <a:picLocks noChangeAspect="1" noChangeArrowheads="1"/>
                  </p:cNvPicPr>
                  <p:nvPr/>
                </p:nvPicPr>
                <p:blipFill>
                  <a:blip r:embed="rId7" cstate="screen"/>
                  <a:srcRect/>
                  <a:stretch>
                    <a:fillRect/>
                  </a:stretch>
                </p:blipFill>
                <p:spPr bwMode="auto">
                  <a:xfrm rot="5400000" flipV="1">
                    <a:off x="3076683" y="2116679"/>
                    <a:ext cx="187325" cy="185738"/>
                  </a:xfrm>
                  <a:prstGeom prst="rect">
                    <a:avLst/>
                  </a:prstGeom>
                  <a:noFill/>
                  <a:ln w="12700">
                    <a:noFill/>
                    <a:miter lim="800000"/>
                    <a:headEnd type="none" w="lg" len="med"/>
                    <a:tailEnd type="none" w="lg" len="med"/>
                  </a:ln>
                  <a:effectLst/>
                  <a:scene3d>
                    <a:camera prst="orthographicFront">
                      <a:rot lat="0" lon="0" rev="19799999"/>
                    </a:camera>
                    <a:lightRig rig="threePt" dir="t"/>
                  </a:scene3d>
                </p:spPr>
              </p:pic>
              <p:pic>
                <p:nvPicPr>
                  <p:cNvPr id="156" name="Picture 24"/>
                  <p:cNvPicPr>
                    <a:picLocks noChangeAspect="1" noChangeArrowheads="1"/>
                  </p:cNvPicPr>
                  <p:nvPr/>
                </p:nvPicPr>
                <p:blipFill>
                  <a:blip r:embed="rId7" cstate="screen"/>
                  <a:srcRect/>
                  <a:stretch>
                    <a:fillRect/>
                  </a:stretch>
                </p:blipFill>
                <p:spPr bwMode="auto">
                  <a:xfrm rot="16200000">
                    <a:off x="2962162" y="2166537"/>
                    <a:ext cx="187325" cy="185738"/>
                  </a:xfrm>
                  <a:prstGeom prst="rect">
                    <a:avLst/>
                  </a:prstGeom>
                  <a:noFill/>
                  <a:ln w="12700">
                    <a:noFill/>
                    <a:miter lim="800000"/>
                    <a:headEnd type="none" w="lg" len="med"/>
                    <a:tailEnd type="none" w="lg" len="med"/>
                  </a:ln>
                  <a:effectLst/>
                </p:spPr>
              </p:pic>
            </p:grpSp>
            <p:grpSp>
              <p:nvGrpSpPr>
                <p:cNvPr id="152" name="Group 179"/>
                <p:cNvGrpSpPr/>
                <p:nvPr/>
              </p:nvGrpSpPr>
              <p:grpSpPr>
                <a:xfrm>
                  <a:off x="4719823" y="2218458"/>
                  <a:ext cx="283630" cy="253824"/>
                  <a:chOff x="6986427" y="2972145"/>
                  <a:chExt cx="283630" cy="253824"/>
                </a:xfrm>
              </p:grpSpPr>
              <p:pic>
                <p:nvPicPr>
                  <p:cNvPr id="153" name="Picture 24"/>
                  <p:cNvPicPr>
                    <a:picLocks noChangeAspect="1" noChangeArrowheads="1"/>
                  </p:cNvPicPr>
                  <p:nvPr/>
                </p:nvPicPr>
                <p:blipFill>
                  <a:blip r:embed="rId7" cstate="screen"/>
                  <a:srcRect/>
                  <a:stretch>
                    <a:fillRect/>
                  </a:stretch>
                </p:blipFill>
                <p:spPr bwMode="auto">
                  <a:xfrm rot="16200000">
                    <a:off x="6985633" y="3039438"/>
                    <a:ext cx="187325" cy="185738"/>
                  </a:xfrm>
                  <a:prstGeom prst="rect">
                    <a:avLst/>
                  </a:prstGeom>
                  <a:noFill/>
                  <a:ln w="12700">
                    <a:noFill/>
                    <a:miter lim="800000"/>
                    <a:headEnd type="none" w="lg" len="med"/>
                    <a:tailEnd type="none" w="lg" len="med"/>
                  </a:ln>
                  <a:effectLst/>
                </p:spPr>
              </p:pic>
              <p:pic>
                <p:nvPicPr>
                  <p:cNvPr id="154" name="Picture 24"/>
                  <p:cNvPicPr>
                    <a:picLocks noChangeAspect="1" noChangeArrowheads="1"/>
                  </p:cNvPicPr>
                  <p:nvPr/>
                </p:nvPicPr>
                <p:blipFill>
                  <a:blip r:embed="rId7" cstate="screen"/>
                  <a:srcRect/>
                  <a:stretch>
                    <a:fillRect/>
                  </a:stretch>
                </p:blipFill>
                <p:spPr bwMode="auto">
                  <a:xfrm rot="5400000" flipV="1">
                    <a:off x="7083525" y="2972939"/>
                    <a:ext cx="187325" cy="185738"/>
                  </a:xfrm>
                  <a:prstGeom prst="rect">
                    <a:avLst/>
                  </a:prstGeom>
                  <a:noFill/>
                  <a:ln w="12700">
                    <a:noFill/>
                    <a:miter lim="800000"/>
                    <a:headEnd type="none" w="lg" len="med"/>
                    <a:tailEnd type="none" w="lg" len="med"/>
                  </a:ln>
                  <a:effectLst/>
                  <a:scene3d>
                    <a:camera prst="orthographicFront">
                      <a:rot lat="0" lon="0" rev="19799999"/>
                    </a:camera>
                    <a:lightRig rig="threePt" dir="t"/>
                  </a:scene3d>
                </p:spPr>
              </p:pic>
            </p:grpSp>
          </p:grpSp>
          <p:grpSp>
            <p:nvGrpSpPr>
              <p:cNvPr id="144" name="Group 143"/>
              <p:cNvGrpSpPr/>
              <p:nvPr/>
            </p:nvGrpSpPr>
            <p:grpSpPr>
              <a:xfrm>
                <a:off x="4935889" y="3265811"/>
                <a:ext cx="499826" cy="320263"/>
                <a:chOff x="4503627" y="2218458"/>
                <a:chExt cx="499826" cy="320263"/>
              </a:xfrm>
            </p:grpSpPr>
            <p:grpSp>
              <p:nvGrpSpPr>
                <p:cNvPr id="145" name="Group 176"/>
                <p:cNvGrpSpPr/>
                <p:nvPr/>
              </p:nvGrpSpPr>
              <p:grpSpPr>
                <a:xfrm>
                  <a:off x="4503627" y="2301538"/>
                  <a:ext cx="300259" cy="237183"/>
                  <a:chOff x="2962956" y="2115885"/>
                  <a:chExt cx="300259" cy="237183"/>
                </a:xfrm>
              </p:grpSpPr>
              <p:pic>
                <p:nvPicPr>
                  <p:cNvPr id="149" name="Picture 24"/>
                  <p:cNvPicPr>
                    <a:picLocks noChangeAspect="1" noChangeArrowheads="1"/>
                  </p:cNvPicPr>
                  <p:nvPr/>
                </p:nvPicPr>
                <p:blipFill>
                  <a:blip r:embed="rId7" cstate="screen"/>
                  <a:srcRect/>
                  <a:stretch>
                    <a:fillRect/>
                  </a:stretch>
                </p:blipFill>
                <p:spPr bwMode="auto">
                  <a:xfrm rot="5400000" flipV="1">
                    <a:off x="3076683" y="2116679"/>
                    <a:ext cx="187325" cy="185738"/>
                  </a:xfrm>
                  <a:prstGeom prst="rect">
                    <a:avLst/>
                  </a:prstGeom>
                  <a:noFill/>
                  <a:ln w="12700">
                    <a:noFill/>
                    <a:miter lim="800000"/>
                    <a:headEnd type="none" w="lg" len="med"/>
                    <a:tailEnd type="none" w="lg" len="med"/>
                  </a:ln>
                  <a:effectLst/>
                  <a:scene3d>
                    <a:camera prst="orthographicFront">
                      <a:rot lat="0" lon="0" rev="19799999"/>
                    </a:camera>
                    <a:lightRig rig="threePt" dir="t"/>
                  </a:scene3d>
                </p:spPr>
              </p:pic>
              <p:pic>
                <p:nvPicPr>
                  <p:cNvPr id="150" name="Picture 24"/>
                  <p:cNvPicPr>
                    <a:picLocks noChangeAspect="1" noChangeArrowheads="1"/>
                  </p:cNvPicPr>
                  <p:nvPr/>
                </p:nvPicPr>
                <p:blipFill>
                  <a:blip r:embed="rId7" cstate="screen"/>
                  <a:srcRect/>
                  <a:stretch>
                    <a:fillRect/>
                  </a:stretch>
                </p:blipFill>
                <p:spPr bwMode="auto">
                  <a:xfrm rot="16200000">
                    <a:off x="2962162" y="2166537"/>
                    <a:ext cx="187325" cy="185738"/>
                  </a:xfrm>
                  <a:prstGeom prst="rect">
                    <a:avLst/>
                  </a:prstGeom>
                  <a:noFill/>
                  <a:ln w="12700">
                    <a:noFill/>
                    <a:miter lim="800000"/>
                    <a:headEnd type="none" w="lg" len="med"/>
                    <a:tailEnd type="none" w="lg" len="med"/>
                  </a:ln>
                  <a:effectLst/>
                </p:spPr>
              </p:pic>
            </p:grpSp>
            <p:grpSp>
              <p:nvGrpSpPr>
                <p:cNvPr id="146" name="Group 179"/>
                <p:cNvGrpSpPr/>
                <p:nvPr/>
              </p:nvGrpSpPr>
              <p:grpSpPr>
                <a:xfrm>
                  <a:off x="4719823" y="2218458"/>
                  <a:ext cx="283630" cy="253824"/>
                  <a:chOff x="6986427" y="2972145"/>
                  <a:chExt cx="283630" cy="253824"/>
                </a:xfrm>
              </p:grpSpPr>
              <p:pic>
                <p:nvPicPr>
                  <p:cNvPr id="147" name="Picture 24"/>
                  <p:cNvPicPr>
                    <a:picLocks noChangeAspect="1" noChangeArrowheads="1"/>
                  </p:cNvPicPr>
                  <p:nvPr/>
                </p:nvPicPr>
                <p:blipFill>
                  <a:blip r:embed="rId7" cstate="screen"/>
                  <a:srcRect/>
                  <a:stretch>
                    <a:fillRect/>
                  </a:stretch>
                </p:blipFill>
                <p:spPr bwMode="auto">
                  <a:xfrm rot="16200000">
                    <a:off x="6985633" y="3039438"/>
                    <a:ext cx="187325" cy="185738"/>
                  </a:xfrm>
                  <a:prstGeom prst="rect">
                    <a:avLst/>
                  </a:prstGeom>
                  <a:noFill/>
                  <a:ln w="12700">
                    <a:noFill/>
                    <a:miter lim="800000"/>
                    <a:headEnd type="none" w="lg" len="med"/>
                    <a:tailEnd type="none" w="lg" len="med"/>
                  </a:ln>
                  <a:effectLst/>
                </p:spPr>
              </p:pic>
              <p:pic>
                <p:nvPicPr>
                  <p:cNvPr id="148" name="Picture 24"/>
                  <p:cNvPicPr>
                    <a:picLocks noChangeAspect="1" noChangeArrowheads="1"/>
                  </p:cNvPicPr>
                  <p:nvPr/>
                </p:nvPicPr>
                <p:blipFill>
                  <a:blip r:embed="rId7" cstate="screen"/>
                  <a:srcRect/>
                  <a:stretch>
                    <a:fillRect/>
                  </a:stretch>
                </p:blipFill>
                <p:spPr bwMode="auto">
                  <a:xfrm rot="5400000" flipV="1">
                    <a:off x="7083525" y="2972939"/>
                    <a:ext cx="187325" cy="185738"/>
                  </a:xfrm>
                  <a:prstGeom prst="rect">
                    <a:avLst/>
                  </a:prstGeom>
                  <a:noFill/>
                  <a:ln w="12700">
                    <a:noFill/>
                    <a:miter lim="800000"/>
                    <a:headEnd type="none" w="lg" len="med"/>
                    <a:tailEnd type="none" w="lg" len="med"/>
                  </a:ln>
                  <a:effectLst/>
                  <a:scene3d>
                    <a:camera prst="orthographicFront">
                      <a:rot lat="0" lon="0" rev="19799999"/>
                    </a:camera>
                    <a:lightRig rig="threePt" dir="t"/>
                  </a:scene3d>
                </p:spPr>
              </p:pic>
            </p:grpSp>
          </p:grpSp>
        </p:grpSp>
        <p:grpSp>
          <p:nvGrpSpPr>
            <p:cNvPr id="157" name="Group 156"/>
            <p:cNvGrpSpPr/>
            <p:nvPr/>
          </p:nvGrpSpPr>
          <p:grpSpPr>
            <a:xfrm>
              <a:off x="7000217" y="2970983"/>
              <a:ext cx="601238" cy="499826"/>
              <a:chOff x="5841977" y="3176030"/>
              <a:chExt cx="601238" cy="499826"/>
            </a:xfrm>
          </p:grpSpPr>
          <p:grpSp>
            <p:nvGrpSpPr>
              <p:cNvPr id="158" name="Group 157"/>
              <p:cNvGrpSpPr/>
              <p:nvPr/>
            </p:nvGrpSpPr>
            <p:grpSpPr>
              <a:xfrm rot="19742345">
                <a:off x="5841977" y="3207622"/>
                <a:ext cx="499826" cy="320263"/>
                <a:chOff x="4503627" y="2218458"/>
                <a:chExt cx="499826" cy="320263"/>
              </a:xfrm>
            </p:grpSpPr>
            <p:grpSp>
              <p:nvGrpSpPr>
                <p:cNvPr id="166" name="Group 176"/>
                <p:cNvGrpSpPr/>
                <p:nvPr/>
              </p:nvGrpSpPr>
              <p:grpSpPr>
                <a:xfrm>
                  <a:off x="4503627" y="2301538"/>
                  <a:ext cx="300259" cy="237183"/>
                  <a:chOff x="2962956" y="2115885"/>
                  <a:chExt cx="300259" cy="237183"/>
                </a:xfrm>
              </p:grpSpPr>
              <p:pic>
                <p:nvPicPr>
                  <p:cNvPr id="170" name="Picture 24"/>
                  <p:cNvPicPr>
                    <a:picLocks noChangeAspect="1" noChangeArrowheads="1"/>
                  </p:cNvPicPr>
                  <p:nvPr/>
                </p:nvPicPr>
                <p:blipFill>
                  <a:blip r:embed="rId7" cstate="screen"/>
                  <a:srcRect/>
                  <a:stretch>
                    <a:fillRect/>
                  </a:stretch>
                </p:blipFill>
                <p:spPr bwMode="auto">
                  <a:xfrm rot="5400000" flipV="1">
                    <a:off x="3076683" y="2116679"/>
                    <a:ext cx="187325" cy="185738"/>
                  </a:xfrm>
                  <a:prstGeom prst="rect">
                    <a:avLst/>
                  </a:prstGeom>
                  <a:noFill/>
                  <a:ln w="12700">
                    <a:noFill/>
                    <a:miter lim="800000"/>
                    <a:headEnd type="none" w="lg" len="med"/>
                    <a:tailEnd type="none" w="lg" len="med"/>
                  </a:ln>
                  <a:effectLst/>
                  <a:scene3d>
                    <a:camera prst="orthographicFront">
                      <a:rot lat="0" lon="0" rev="19799999"/>
                    </a:camera>
                    <a:lightRig rig="threePt" dir="t"/>
                  </a:scene3d>
                </p:spPr>
              </p:pic>
              <p:pic>
                <p:nvPicPr>
                  <p:cNvPr id="171" name="Picture 24"/>
                  <p:cNvPicPr>
                    <a:picLocks noChangeAspect="1" noChangeArrowheads="1"/>
                  </p:cNvPicPr>
                  <p:nvPr/>
                </p:nvPicPr>
                <p:blipFill>
                  <a:blip r:embed="rId7" cstate="screen"/>
                  <a:srcRect/>
                  <a:stretch>
                    <a:fillRect/>
                  </a:stretch>
                </p:blipFill>
                <p:spPr bwMode="auto">
                  <a:xfrm rot="16200000">
                    <a:off x="2962162" y="2166537"/>
                    <a:ext cx="187325" cy="185738"/>
                  </a:xfrm>
                  <a:prstGeom prst="rect">
                    <a:avLst/>
                  </a:prstGeom>
                  <a:noFill/>
                  <a:ln w="12700">
                    <a:noFill/>
                    <a:miter lim="800000"/>
                    <a:headEnd type="none" w="lg" len="med"/>
                    <a:tailEnd type="none" w="lg" len="med"/>
                  </a:ln>
                  <a:effectLst/>
                </p:spPr>
              </p:pic>
            </p:grpSp>
            <p:grpSp>
              <p:nvGrpSpPr>
                <p:cNvPr id="167" name="Group 179"/>
                <p:cNvGrpSpPr/>
                <p:nvPr/>
              </p:nvGrpSpPr>
              <p:grpSpPr>
                <a:xfrm>
                  <a:off x="4719823" y="2218458"/>
                  <a:ext cx="283630" cy="253824"/>
                  <a:chOff x="6986427" y="2972145"/>
                  <a:chExt cx="283630" cy="253824"/>
                </a:xfrm>
              </p:grpSpPr>
              <p:pic>
                <p:nvPicPr>
                  <p:cNvPr id="168" name="Picture 24"/>
                  <p:cNvPicPr>
                    <a:picLocks noChangeAspect="1" noChangeArrowheads="1"/>
                  </p:cNvPicPr>
                  <p:nvPr/>
                </p:nvPicPr>
                <p:blipFill>
                  <a:blip r:embed="rId7" cstate="screen"/>
                  <a:srcRect/>
                  <a:stretch>
                    <a:fillRect/>
                  </a:stretch>
                </p:blipFill>
                <p:spPr bwMode="auto">
                  <a:xfrm rot="16200000">
                    <a:off x="6985633" y="3039438"/>
                    <a:ext cx="187325" cy="185738"/>
                  </a:xfrm>
                  <a:prstGeom prst="rect">
                    <a:avLst/>
                  </a:prstGeom>
                  <a:noFill/>
                  <a:ln w="12700">
                    <a:noFill/>
                    <a:miter lim="800000"/>
                    <a:headEnd type="none" w="lg" len="med"/>
                    <a:tailEnd type="none" w="lg" len="med"/>
                  </a:ln>
                  <a:effectLst/>
                </p:spPr>
              </p:pic>
              <p:pic>
                <p:nvPicPr>
                  <p:cNvPr id="169" name="Picture 24"/>
                  <p:cNvPicPr>
                    <a:picLocks noChangeAspect="1" noChangeArrowheads="1"/>
                  </p:cNvPicPr>
                  <p:nvPr/>
                </p:nvPicPr>
                <p:blipFill>
                  <a:blip r:embed="rId7" cstate="screen"/>
                  <a:srcRect/>
                  <a:stretch>
                    <a:fillRect/>
                  </a:stretch>
                </p:blipFill>
                <p:spPr bwMode="auto">
                  <a:xfrm rot="5400000" flipV="1">
                    <a:off x="7083525" y="2972939"/>
                    <a:ext cx="187325" cy="185738"/>
                  </a:xfrm>
                  <a:prstGeom prst="rect">
                    <a:avLst/>
                  </a:prstGeom>
                  <a:noFill/>
                  <a:ln w="12700">
                    <a:noFill/>
                    <a:miter lim="800000"/>
                    <a:headEnd type="none" w="lg" len="med"/>
                    <a:tailEnd type="none" w="lg" len="med"/>
                  </a:ln>
                  <a:effectLst/>
                  <a:scene3d>
                    <a:camera prst="orthographicFront">
                      <a:rot lat="0" lon="0" rev="19799999"/>
                    </a:camera>
                    <a:lightRig rig="threePt" dir="t"/>
                  </a:scene3d>
                </p:spPr>
              </p:pic>
            </p:grpSp>
          </p:grpSp>
          <p:grpSp>
            <p:nvGrpSpPr>
              <p:cNvPr id="159" name="Group 158"/>
              <p:cNvGrpSpPr/>
              <p:nvPr/>
            </p:nvGrpSpPr>
            <p:grpSpPr>
              <a:xfrm rot="17239213">
                <a:off x="6033171" y="3265811"/>
                <a:ext cx="499826" cy="320263"/>
                <a:chOff x="4503627" y="2218458"/>
                <a:chExt cx="499826" cy="320263"/>
              </a:xfrm>
            </p:grpSpPr>
            <p:grpSp>
              <p:nvGrpSpPr>
                <p:cNvPr id="160" name="Group 176"/>
                <p:cNvGrpSpPr/>
                <p:nvPr/>
              </p:nvGrpSpPr>
              <p:grpSpPr>
                <a:xfrm>
                  <a:off x="4503627" y="2301538"/>
                  <a:ext cx="300259" cy="237183"/>
                  <a:chOff x="2962956" y="2115885"/>
                  <a:chExt cx="300259" cy="237183"/>
                </a:xfrm>
              </p:grpSpPr>
              <p:pic>
                <p:nvPicPr>
                  <p:cNvPr id="164" name="Picture 24"/>
                  <p:cNvPicPr>
                    <a:picLocks noChangeAspect="1" noChangeArrowheads="1"/>
                  </p:cNvPicPr>
                  <p:nvPr/>
                </p:nvPicPr>
                <p:blipFill>
                  <a:blip r:embed="rId7" cstate="screen"/>
                  <a:srcRect/>
                  <a:stretch>
                    <a:fillRect/>
                  </a:stretch>
                </p:blipFill>
                <p:spPr bwMode="auto">
                  <a:xfrm rot="5400000" flipV="1">
                    <a:off x="3076683" y="2116679"/>
                    <a:ext cx="187325" cy="185738"/>
                  </a:xfrm>
                  <a:prstGeom prst="rect">
                    <a:avLst/>
                  </a:prstGeom>
                  <a:noFill/>
                  <a:ln w="12700">
                    <a:noFill/>
                    <a:miter lim="800000"/>
                    <a:headEnd type="none" w="lg" len="med"/>
                    <a:tailEnd type="none" w="lg" len="med"/>
                  </a:ln>
                  <a:effectLst/>
                  <a:scene3d>
                    <a:camera prst="orthographicFront">
                      <a:rot lat="0" lon="0" rev="19799999"/>
                    </a:camera>
                    <a:lightRig rig="threePt" dir="t"/>
                  </a:scene3d>
                </p:spPr>
              </p:pic>
              <p:pic>
                <p:nvPicPr>
                  <p:cNvPr id="165" name="Picture 24"/>
                  <p:cNvPicPr>
                    <a:picLocks noChangeAspect="1" noChangeArrowheads="1"/>
                  </p:cNvPicPr>
                  <p:nvPr/>
                </p:nvPicPr>
                <p:blipFill>
                  <a:blip r:embed="rId7" cstate="screen"/>
                  <a:srcRect/>
                  <a:stretch>
                    <a:fillRect/>
                  </a:stretch>
                </p:blipFill>
                <p:spPr bwMode="auto">
                  <a:xfrm rot="16200000">
                    <a:off x="2962162" y="2166537"/>
                    <a:ext cx="187325" cy="185738"/>
                  </a:xfrm>
                  <a:prstGeom prst="rect">
                    <a:avLst/>
                  </a:prstGeom>
                  <a:noFill/>
                  <a:ln w="12700">
                    <a:noFill/>
                    <a:miter lim="800000"/>
                    <a:headEnd type="none" w="lg" len="med"/>
                    <a:tailEnd type="none" w="lg" len="med"/>
                  </a:ln>
                  <a:effectLst/>
                </p:spPr>
              </p:pic>
            </p:grpSp>
            <p:grpSp>
              <p:nvGrpSpPr>
                <p:cNvPr id="161" name="Group 179"/>
                <p:cNvGrpSpPr/>
                <p:nvPr/>
              </p:nvGrpSpPr>
              <p:grpSpPr>
                <a:xfrm>
                  <a:off x="4719823" y="2218458"/>
                  <a:ext cx="283630" cy="253824"/>
                  <a:chOff x="6986427" y="2972145"/>
                  <a:chExt cx="283630" cy="253824"/>
                </a:xfrm>
              </p:grpSpPr>
              <p:pic>
                <p:nvPicPr>
                  <p:cNvPr id="162" name="Picture 24"/>
                  <p:cNvPicPr>
                    <a:picLocks noChangeAspect="1" noChangeArrowheads="1"/>
                  </p:cNvPicPr>
                  <p:nvPr/>
                </p:nvPicPr>
                <p:blipFill>
                  <a:blip r:embed="rId7" cstate="screen"/>
                  <a:srcRect/>
                  <a:stretch>
                    <a:fillRect/>
                  </a:stretch>
                </p:blipFill>
                <p:spPr bwMode="auto">
                  <a:xfrm rot="16200000">
                    <a:off x="6985633" y="3039438"/>
                    <a:ext cx="187325" cy="185738"/>
                  </a:xfrm>
                  <a:prstGeom prst="rect">
                    <a:avLst/>
                  </a:prstGeom>
                  <a:noFill/>
                  <a:ln w="12700">
                    <a:noFill/>
                    <a:miter lim="800000"/>
                    <a:headEnd type="none" w="lg" len="med"/>
                    <a:tailEnd type="none" w="lg" len="med"/>
                  </a:ln>
                  <a:effectLst/>
                </p:spPr>
              </p:pic>
              <p:pic>
                <p:nvPicPr>
                  <p:cNvPr id="163" name="Picture 24"/>
                  <p:cNvPicPr>
                    <a:picLocks noChangeAspect="1" noChangeArrowheads="1"/>
                  </p:cNvPicPr>
                  <p:nvPr/>
                </p:nvPicPr>
                <p:blipFill>
                  <a:blip r:embed="rId7" cstate="screen"/>
                  <a:srcRect/>
                  <a:stretch>
                    <a:fillRect/>
                  </a:stretch>
                </p:blipFill>
                <p:spPr bwMode="auto">
                  <a:xfrm rot="5400000" flipV="1">
                    <a:off x="7083525" y="2972939"/>
                    <a:ext cx="187325" cy="185738"/>
                  </a:xfrm>
                  <a:prstGeom prst="rect">
                    <a:avLst/>
                  </a:prstGeom>
                  <a:noFill/>
                  <a:ln w="12700">
                    <a:noFill/>
                    <a:miter lim="800000"/>
                    <a:headEnd type="none" w="lg" len="med"/>
                    <a:tailEnd type="none" w="lg" len="med"/>
                  </a:ln>
                  <a:effectLst/>
                  <a:scene3d>
                    <a:camera prst="orthographicFront">
                      <a:rot lat="0" lon="0" rev="19799999"/>
                    </a:camera>
                    <a:lightRig rig="threePt" dir="t"/>
                  </a:scene3d>
                </p:spPr>
              </p:pic>
            </p:grpSp>
          </p:grpSp>
        </p:grpSp>
        <p:grpSp>
          <p:nvGrpSpPr>
            <p:cNvPr id="172" name="Group 171"/>
            <p:cNvGrpSpPr/>
            <p:nvPr/>
          </p:nvGrpSpPr>
          <p:grpSpPr>
            <a:xfrm>
              <a:off x="7469330" y="2714400"/>
              <a:ext cx="1055948" cy="610380"/>
              <a:chOff x="6261214" y="3135578"/>
              <a:chExt cx="1055948" cy="610380"/>
            </a:xfrm>
          </p:grpSpPr>
          <p:grpSp>
            <p:nvGrpSpPr>
              <p:cNvPr id="173" name="Group 172"/>
              <p:cNvGrpSpPr/>
              <p:nvPr/>
            </p:nvGrpSpPr>
            <p:grpSpPr>
              <a:xfrm>
                <a:off x="6659394" y="3135578"/>
                <a:ext cx="657768" cy="378452"/>
                <a:chOff x="4777947" y="3207622"/>
                <a:chExt cx="657768" cy="378452"/>
              </a:xfrm>
            </p:grpSpPr>
            <p:grpSp>
              <p:nvGrpSpPr>
                <p:cNvPr id="189" name="Group 188"/>
                <p:cNvGrpSpPr/>
                <p:nvPr/>
              </p:nvGrpSpPr>
              <p:grpSpPr>
                <a:xfrm>
                  <a:off x="4777947" y="3207622"/>
                  <a:ext cx="499826" cy="320263"/>
                  <a:chOff x="4503627" y="2218458"/>
                  <a:chExt cx="499826" cy="320263"/>
                </a:xfrm>
              </p:grpSpPr>
              <p:grpSp>
                <p:nvGrpSpPr>
                  <p:cNvPr id="197" name="Group 176"/>
                  <p:cNvGrpSpPr/>
                  <p:nvPr/>
                </p:nvGrpSpPr>
                <p:grpSpPr>
                  <a:xfrm>
                    <a:off x="4503627" y="2301538"/>
                    <a:ext cx="300259" cy="237183"/>
                    <a:chOff x="2962956" y="2115885"/>
                    <a:chExt cx="300259" cy="237183"/>
                  </a:xfrm>
                </p:grpSpPr>
                <p:pic>
                  <p:nvPicPr>
                    <p:cNvPr id="201" name="Picture 24"/>
                    <p:cNvPicPr>
                      <a:picLocks noChangeAspect="1" noChangeArrowheads="1"/>
                    </p:cNvPicPr>
                    <p:nvPr/>
                  </p:nvPicPr>
                  <p:blipFill>
                    <a:blip r:embed="rId7" cstate="screen"/>
                    <a:srcRect/>
                    <a:stretch>
                      <a:fillRect/>
                    </a:stretch>
                  </p:blipFill>
                  <p:spPr bwMode="auto">
                    <a:xfrm rot="5400000" flipV="1">
                      <a:off x="3076683" y="2116679"/>
                      <a:ext cx="187325" cy="185738"/>
                    </a:xfrm>
                    <a:prstGeom prst="rect">
                      <a:avLst/>
                    </a:prstGeom>
                    <a:noFill/>
                    <a:ln w="12700">
                      <a:noFill/>
                      <a:miter lim="800000"/>
                      <a:headEnd type="none" w="lg" len="med"/>
                      <a:tailEnd type="none" w="lg" len="med"/>
                    </a:ln>
                    <a:effectLst/>
                    <a:scene3d>
                      <a:camera prst="orthographicFront">
                        <a:rot lat="0" lon="0" rev="19799999"/>
                      </a:camera>
                      <a:lightRig rig="threePt" dir="t"/>
                    </a:scene3d>
                  </p:spPr>
                </p:pic>
                <p:pic>
                  <p:nvPicPr>
                    <p:cNvPr id="202" name="Picture 24"/>
                    <p:cNvPicPr>
                      <a:picLocks noChangeAspect="1" noChangeArrowheads="1"/>
                    </p:cNvPicPr>
                    <p:nvPr/>
                  </p:nvPicPr>
                  <p:blipFill>
                    <a:blip r:embed="rId7" cstate="screen"/>
                    <a:srcRect/>
                    <a:stretch>
                      <a:fillRect/>
                    </a:stretch>
                  </p:blipFill>
                  <p:spPr bwMode="auto">
                    <a:xfrm rot="16200000">
                      <a:off x="2962162" y="2166537"/>
                      <a:ext cx="187325" cy="185738"/>
                    </a:xfrm>
                    <a:prstGeom prst="rect">
                      <a:avLst/>
                    </a:prstGeom>
                    <a:noFill/>
                    <a:ln w="12700">
                      <a:noFill/>
                      <a:miter lim="800000"/>
                      <a:headEnd type="none" w="lg" len="med"/>
                      <a:tailEnd type="none" w="lg" len="med"/>
                    </a:ln>
                    <a:effectLst/>
                  </p:spPr>
                </p:pic>
              </p:grpSp>
              <p:grpSp>
                <p:nvGrpSpPr>
                  <p:cNvPr id="198" name="Group 179"/>
                  <p:cNvGrpSpPr/>
                  <p:nvPr/>
                </p:nvGrpSpPr>
                <p:grpSpPr>
                  <a:xfrm>
                    <a:off x="4719823" y="2218458"/>
                    <a:ext cx="283630" cy="253824"/>
                    <a:chOff x="6986427" y="2972145"/>
                    <a:chExt cx="283630" cy="253824"/>
                  </a:xfrm>
                </p:grpSpPr>
                <p:pic>
                  <p:nvPicPr>
                    <p:cNvPr id="199" name="Picture 24"/>
                    <p:cNvPicPr>
                      <a:picLocks noChangeAspect="1" noChangeArrowheads="1"/>
                    </p:cNvPicPr>
                    <p:nvPr/>
                  </p:nvPicPr>
                  <p:blipFill>
                    <a:blip r:embed="rId7" cstate="screen"/>
                    <a:srcRect/>
                    <a:stretch>
                      <a:fillRect/>
                    </a:stretch>
                  </p:blipFill>
                  <p:spPr bwMode="auto">
                    <a:xfrm rot="16200000">
                      <a:off x="6985633" y="3039438"/>
                      <a:ext cx="187325" cy="185738"/>
                    </a:xfrm>
                    <a:prstGeom prst="rect">
                      <a:avLst/>
                    </a:prstGeom>
                    <a:noFill/>
                    <a:ln w="12700">
                      <a:noFill/>
                      <a:miter lim="800000"/>
                      <a:headEnd type="none" w="lg" len="med"/>
                      <a:tailEnd type="none" w="lg" len="med"/>
                    </a:ln>
                    <a:effectLst/>
                  </p:spPr>
                </p:pic>
                <p:pic>
                  <p:nvPicPr>
                    <p:cNvPr id="200" name="Picture 24"/>
                    <p:cNvPicPr>
                      <a:picLocks noChangeAspect="1" noChangeArrowheads="1"/>
                    </p:cNvPicPr>
                    <p:nvPr/>
                  </p:nvPicPr>
                  <p:blipFill>
                    <a:blip r:embed="rId7" cstate="screen"/>
                    <a:srcRect/>
                    <a:stretch>
                      <a:fillRect/>
                    </a:stretch>
                  </p:blipFill>
                  <p:spPr bwMode="auto">
                    <a:xfrm rot="5400000" flipV="1">
                      <a:off x="7083525" y="2972939"/>
                      <a:ext cx="187325" cy="185738"/>
                    </a:xfrm>
                    <a:prstGeom prst="rect">
                      <a:avLst/>
                    </a:prstGeom>
                    <a:noFill/>
                    <a:ln w="12700">
                      <a:noFill/>
                      <a:miter lim="800000"/>
                      <a:headEnd type="none" w="lg" len="med"/>
                      <a:tailEnd type="none" w="lg" len="med"/>
                    </a:ln>
                    <a:effectLst/>
                    <a:scene3d>
                      <a:camera prst="orthographicFront">
                        <a:rot lat="0" lon="0" rev="19799999"/>
                      </a:camera>
                      <a:lightRig rig="threePt" dir="t"/>
                    </a:scene3d>
                  </p:spPr>
                </p:pic>
              </p:grpSp>
            </p:grpSp>
            <p:grpSp>
              <p:nvGrpSpPr>
                <p:cNvPr id="190" name="Group 189"/>
                <p:cNvGrpSpPr/>
                <p:nvPr/>
              </p:nvGrpSpPr>
              <p:grpSpPr>
                <a:xfrm>
                  <a:off x="4935889" y="3265811"/>
                  <a:ext cx="499826" cy="320263"/>
                  <a:chOff x="4503627" y="2218458"/>
                  <a:chExt cx="499826" cy="320263"/>
                </a:xfrm>
              </p:grpSpPr>
              <p:grpSp>
                <p:nvGrpSpPr>
                  <p:cNvPr id="191" name="Group 176"/>
                  <p:cNvGrpSpPr/>
                  <p:nvPr/>
                </p:nvGrpSpPr>
                <p:grpSpPr>
                  <a:xfrm>
                    <a:off x="4503627" y="2301538"/>
                    <a:ext cx="300259" cy="237183"/>
                    <a:chOff x="2962956" y="2115885"/>
                    <a:chExt cx="300259" cy="237183"/>
                  </a:xfrm>
                </p:grpSpPr>
                <p:pic>
                  <p:nvPicPr>
                    <p:cNvPr id="195" name="Picture 24"/>
                    <p:cNvPicPr>
                      <a:picLocks noChangeAspect="1" noChangeArrowheads="1"/>
                    </p:cNvPicPr>
                    <p:nvPr/>
                  </p:nvPicPr>
                  <p:blipFill>
                    <a:blip r:embed="rId7" cstate="screen"/>
                    <a:srcRect/>
                    <a:stretch>
                      <a:fillRect/>
                    </a:stretch>
                  </p:blipFill>
                  <p:spPr bwMode="auto">
                    <a:xfrm rot="5400000" flipV="1">
                      <a:off x="3076683" y="2116679"/>
                      <a:ext cx="187325" cy="185738"/>
                    </a:xfrm>
                    <a:prstGeom prst="rect">
                      <a:avLst/>
                    </a:prstGeom>
                    <a:noFill/>
                    <a:ln w="12700">
                      <a:noFill/>
                      <a:miter lim="800000"/>
                      <a:headEnd type="none" w="lg" len="med"/>
                      <a:tailEnd type="none" w="lg" len="med"/>
                    </a:ln>
                    <a:effectLst/>
                    <a:scene3d>
                      <a:camera prst="orthographicFront">
                        <a:rot lat="0" lon="0" rev="19799999"/>
                      </a:camera>
                      <a:lightRig rig="threePt" dir="t"/>
                    </a:scene3d>
                  </p:spPr>
                </p:pic>
                <p:pic>
                  <p:nvPicPr>
                    <p:cNvPr id="196" name="Picture 24"/>
                    <p:cNvPicPr>
                      <a:picLocks noChangeAspect="1" noChangeArrowheads="1"/>
                    </p:cNvPicPr>
                    <p:nvPr/>
                  </p:nvPicPr>
                  <p:blipFill>
                    <a:blip r:embed="rId7" cstate="screen"/>
                    <a:srcRect/>
                    <a:stretch>
                      <a:fillRect/>
                    </a:stretch>
                  </p:blipFill>
                  <p:spPr bwMode="auto">
                    <a:xfrm rot="16200000">
                      <a:off x="2962162" y="2166537"/>
                      <a:ext cx="187325" cy="185738"/>
                    </a:xfrm>
                    <a:prstGeom prst="rect">
                      <a:avLst/>
                    </a:prstGeom>
                    <a:noFill/>
                    <a:ln w="12700">
                      <a:noFill/>
                      <a:miter lim="800000"/>
                      <a:headEnd type="none" w="lg" len="med"/>
                      <a:tailEnd type="none" w="lg" len="med"/>
                    </a:ln>
                    <a:effectLst/>
                  </p:spPr>
                </p:pic>
              </p:grpSp>
              <p:grpSp>
                <p:nvGrpSpPr>
                  <p:cNvPr id="192" name="Group 179"/>
                  <p:cNvGrpSpPr/>
                  <p:nvPr/>
                </p:nvGrpSpPr>
                <p:grpSpPr>
                  <a:xfrm>
                    <a:off x="4719823" y="2218458"/>
                    <a:ext cx="283630" cy="253824"/>
                    <a:chOff x="6986427" y="2972145"/>
                    <a:chExt cx="283630" cy="253824"/>
                  </a:xfrm>
                </p:grpSpPr>
                <p:pic>
                  <p:nvPicPr>
                    <p:cNvPr id="193" name="Picture 24"/>
                    <p:cNvPicPr>
                      <a:picLocks noChangeAspect="1" noChangeArrowheads="1"/>
                    </p:cNvPicPr>
                    <p:nvPr/>
                  </p:nvPicPr>
                  <p:blipFill>
                    <a:blip r:embed="rId7" cstate="screen"/>
                    <a:srcRect/>
                    <a:stretch>
                      <a:fillRect/>
                    </a:stretch>
                  </p:blipFill>
                  <p:spPr bwMode="auto">
                    <a:xfrm rot="16200000">
                      <a:off x="6985633" y="3039438"/>
                      <a:ext cx="187325" cy="185738"/>
                    </a:xfrm>
                    <a:prstGeom prst="rect">
                      <a:avLst/>
                    </a:prstGeom>
                    <a:noFill/>
                    <a:ln w="12700">
                      <a:noFill/>
                      <a:miter lim="800000"/>
                      <a:headEnd type="none" w="lg" len="med"/>
                      <a:tailEnd type="none" w="lg" len="med"/>
                    </a:ln>
                    <a:effectLst/>
                  </p:spPr>
                </p:pic>
                <p:pic>
                  <p:nvPicPr>
                    <p:cNvPr id="194" name="Picture 24"/>
                    <p:cNvPicPr>
                      <a:picLocks noChangeAspect="1" noChangeArrowheads="1"/>
                    </p:cNvPicPr>
                    <p:nvPr/>
                  </p:nvPicPr>
                  <p:blipFill>
                    <a:blip r:embed="rId7" cstate="screen"/>
                    <a:srcRect/>
                    <a:stretch>
                      <a:fillRect/>
                    </a:stretch>
                  </p:blipFill>
                  <p:spPr bwMode="auto">
                    <a:xfrm rot="5400000" flipV="1">
                      <a:off x="7083525" y="2972939"/>
                      <a:ext cx="187325" cy="185738"/>
                    </a:xfrm>
                    <a:prstGeom prst="rect">
                      <a:avLst/>
                    </a:prstGeom>
                    <a:noFill/>
                    <a:ln w="12700">
                      <a:noFill/>
                      <a:miter lim="800000"/>
                      <a:headEnd type="none" w="lg" len="med"/>
                      <a:tailEnd type="none" w="lg" len="med"/>
                    </a:ln>
                    <a:effectLst/>
                    <a:scene3d>
                      <a:camera prst="orthographicFront">
                        <a:rot lat="0" lon="0" rev="19799999"/>
                      </a:camera>
                      <a:lightRig rig="threePt" dir="t"/>
                    </a:scene3d>
                  </p:spPr>
                </p:pic>
              </p:grpSp>
            </p:grpSp>
          </p:grpSp>
          <p:grpSp>
            <p:nvGrpSpPr>
              <p:cNvPr id="174" name="Group 173"/>
              <p:cNvGrpSpPr/>
              <p:nvPr/>
            </p:nvGrpSpPr>
            <p:grpSpPr>
              <a:xfrm rot="18877668">
                <a:off x="6210508" y="3195426"/>
                <a:ext cx="601238" cy="499826"/>
                <a:chOff x="5841977" y="3176030"/>
                <a:chExt cx="601238" cy="499826"/>
              </a:xfrm>
            </p:grpSpPr>
            <p:grpSp>
              <p:nvGrpSpPr>
                <p:cNvPr id="175" name="Group 174"/>
                <p:cNvGrpSpPr/>
                <p:nvPr/>
              </p:nvGrpSpPr>
              <p:grpSpPr>
                <a:xfrm rot="19742345">
                  <a:off x="5841977" y="3207622"/>
                  <a:ext cx="499826" cy="320263"/>
                  <a:chOff x="4503627" y="2218458"/>
                  <a:chExt cx="499826" cy="320263"/>
                </a:xfrm>
              </p:grpSpPr>
              <p:grpSp>
                <p:nvGrpSpPr>
                  <p:cNvPr id="183" name="Group 176"/>
                  <p:cNvGrpSpPr/>
                  <p:nvPr/>
                </p:nvGrpSpPr>
                <p:grpSpPr>
                  <a:xfrm>
                    <a:off x="4503627" y="2301538"/>
                    <a:ext cx="300259" cy="237183"/>
                    <a:chOff x="2962956" y="2115885"/>
                    <a:chExt cx="300259" cy="237183"/>
                  </a:xfrm>
                </p:grpSpPr>
                <p:pic>
                  <p:nvPicPr>
                    <p:cNvPr id="187" name="Picture 24"/>
                    <p:cNvPicPr>
                      <a:picLocks noChangeAspect="1" noChangeArrowheads="1"/>
                    </p:cNvPicPr>
                    <p:nvPr/>
                  </p:nvPicPr>
                  <p:blipFill>
                    <a:blip r:embed="rId7" cstate="screen"/>
                    <a:srcRect/>
                    <a:stretch>
                      <a:fillRect/>
                    </a:stretch>
                  </p:blipFill>
                  <p:spPr bwMode="auto">
                    <a:xfrm rot="5400000" flipV="1">
                      <a:off x="3076683" y="2116679"/>
                      <a:ext cx="187325" cy="185738"/>
                    </a:xfrm>
                    <a:prstGeom prst="rect">
                      <a:avLst/>
                    </a:prstGeom>
                    <a:noFill/>
                    <a:ln w="12700">
                      <a:noFill/>
                      <a:miter lim="800000"/>
                      <a:headEnd type="none" w="lg" len="med"/>
                      <a:tailEnd type="none" w="lg" len="med"/>
                    </a:ln>
                    <a:effectLst/>
                    <a:scene3d>
                      <a:camera prst="orthographicFront">
                        <a:rot lat="0" lon="0" rev="19799999"/>
                      </a:camera>
                      <a:lightRig rig="threePt" dir="t"/>
                    </a:scene3d>
                  </p:spPr>
                </p:pic>
                <p:pic>
                  <p:nvPicPr>
                    <p:cNvPr id="188" name="Picture 24"/>
                    <p:cNvPicPr>
                      <a:picLocks noChangeAspect="1" noChangeArrowheads="1"/>
                    </p:cNvPicPr>
                    <p:nvPr/>
                  </p:nvPicPr>
                  <p:blipFill>
                    <a:blip r:embed="rId7" cstate="screen"/>
                    <a:srcRect/>
                    <a:stretch>
                      <a:fillRect/>
                    </a:stretch>
                  </p:blipFill>
                  <p:spPr bwMode="auto">
                    <a:xfrm rot="16200000">
                      <a:off x="2962162" y="2166537"/>
                      <a:ext cx="187325" cy="185738"/>
                    </a:xfrm>
                    <a:prstGeom prst="rect">
                      <a:avLst/>
                    </a:prstGeom>
                    <a:noFill/>
                    <a:ln w="12700">
                      <a:noFill/>
                      <a:miter lim="800000"/>
                      <a:headEnd type="none" w="lg" len="med"/>
                      <a:tailEnd type="none" w="lg" len="med"/>
                    </a:ln>
                    <a:effectLst/>
                  </p:spPr>
                </p:pic>
              </p:grpSp>
              <p:grpSp>
                <p:nvGrpSpPr>
                  <p:cNvPr id="184" name="Group 179"/>
                  <p:cNvGrpSpPr/>
                  <p:nvPr/>
                </p:nvGrpSpPr>
                <p:grpSpPr>
                  <a:xfrm>
                    <a:off x="4719823" y="2218458"/>
                    <a:ext cx="283630" cy="253824"/>
                    <a:chOff x="6986427" y="2972145"/>
                    <a:chExt cx="283630" cy="253824"/>
                  </a:xfrm>
                </p:grpSpPr>
                <p:pic>
                  <p:nvPicPr>
                    <p:cNvPr id="185" name="Picture 24"/>
                    <p:cNvPicPr>
                      <a:picLocks noChangeAspect="1" noChangeArrowheads="1"/>
                    </p:cNvPicPr>
                    <p:nvPr/>
                  </p:nvPicPr>
                  <p:blipFill>
                    <a:blip r:embed="rId7" cstate="screen"/>
                    <a:srcRect/>
                    <a:stretch>
                      <a:fillRect/>
                    </a:stretch>
                  </p:blipFill>
                  <p:spPr bwMode="auto">
                    <a:xfrm rot="16200000">
                      <a:off x="6985633" y="3039438"/>
                      <a:ext cx="187325" cy="185738"/>
                    </a:xfrm>
                    <a:prstGeom prst="rect">
                      <a:avLst/>
                    </a:prstGeom>
                    <a:noFill/>
                    <a:ln w="12700">
                      <a:noFill/>
                      <a:miter lim="800000"/>
                      <a:headEnd type="none" w="lg" len="med"/>
                      <a:tailEnd type="none" w="lg" len="med"/>
                    </a:ln>
                    <a:effectLst/>
                  </p:spPr>
                </p:pic>
                <p:pic>
                  <p:nvPicPr>
                    <p:cNvPr id="186" name="Picture 24"/>
                    <p:cNvPicPr>
                      <a:picLocks noChangeAspect="1" noChangeArrowheads="1"/>
                    </p:cNvPicPr>
                    <p:nvPr/>
                  </p:nvPicPr>
                  <p:blipFill>
                    <a:blip r:embed="rId7" cstate="screen"/>
                    <a:srcRect/>
                    <a:stretch>
                      <a:fillRect/>
                    </a:stretch>
                  </p:blipFill>
                  <p:spPr bwMode="auto">
                    <a:xfrm rot="5400000" flipV="1">
                      <a:off x="7083525" y="2972939"/>
                      <a:ext cx="187325" cy="185738"/>
                    </a:xfrm>
                    <a:prstGeom prst="rect">
                      <a:avLst/>
                    </a:prstGeom>
                    <a:noFill/>
                    <a:ln w="12700">
                      <a:noFill/>
                      <a:miter lim="800000"/>
                      <a:headEnd type="none" w="lg" len="med"/>
                      <a:tailEnd type="none" w="lg" len="med"/>
                    </a:ln>
                    <a:effectLst/>
                    <a:scene3d>
                      <a:camera prst="orthographicFront">
                        <a:rot lat="0" lon="0" rev="19799999"/>
                      </a:camera>
                      <a:lightRig rig="threePt" dir="t"/>
                    </a:scene3d>
                  </p:spPr>
                </p:pic>
              </p:grpSp>
            </p:grpSp>
            <p:grpSp>
              <p:nvGrpSpPr>
                <p:cNvPr id="176" name="Group 175"/>
                <p:cNvGrpSpPr/>
                <p:nvPr/>
              </p:nvGrpSpPr>
              <p:grpSpPr>
                <a:xfrm rot="17239213">
                  <a:off x="6033171" y="3265811"/>
                  <a:ext cx="499826" cy="320263"/>
                  <a:chOff x="4503627" y="2218458"/>
                  <a:chExt cx="499826" cy="320263"/>
                </a:xfrm>
              </p:grpSpPr>
              <p:grpSp>
                <p:nvGrpSpPr>
                  <p:cNvPr id="177" name="Group 176"/>
                  <p:cNvGrpSpPr/>
                  <p:nvPr/>
                </p:nvGrpSpPr>
                <p:grpSpPr>
                  <a:xfrm>
                    <a:off x="4503627" y="2301538"/>
                    <a:ext cx="300259" cy="237183"/>
                    <a:chOff x="2962956" y="2115885"/>
                    <a:chExt cx="300259" cy="237183"/>
                  </a:xfrm>
                </p:grpSpPr>
                <p:pic>
                  <p:nvPicPr>
                    <p:cNvPr id="181" name="Picture 24"/>
                    <p:cNvPicPr>
                      <a:picLocks noChangeAspect="1" noChangeArrowheads="1"/>
                    </p:cNvPicPr>
                    <p:nvPr/>
                  </p:nvPicPr>
                  <p:blipFill>
                    <a:blip r:embed="rId7" cstate="screen"/>
                    <a:srcRect/>
                    <a:stretch>
                      <a:fillRect/>
                    </a:stretch>
                  </p:blipFill>
                  <p:spPr bwMode="auto">
                    <a:xfrm rot="5400000" flipV="1">
                      <a:off x="3076683" y="2116679"/>
                      <a:ext cx="187325" cy="185738"/>
                    </a:xfrm>
                    <a:prstGeom prst="rect">
                      <a:avLst/>
                    </a:prstGeom>
                    <a:noFill/>
                    <a:ln w="12700">
                      <a:noFill/>
                      <a:miter lim="800000"/>
                      <a:headEnd type="none" w="lg" len="med"/>
                      <a:tailEnd type="none" w="lg" len="med"/>
                    </a:ln>
                    <a:effectLst/>
                    <a:scene3d>
                      <a:camera prst="orthographicFront">
                        <a:rot lat="0" lon="0" rev="19799999"/>
                      </a:camera>
                      <a:lightRig rig="threePt" dir="t"/>
                    </a:scene3d>
                  </p:spPr>
                </p:pic>
                <p:pic>
                  <p:nvPicPr>
                    <p:cNvPr id="182" name="Picture 24"/>
                    <p:cNvPicPr>
                      <a:picLocks noChangeAspect="1" noChangeArrowheads="1"/>
                    </p:cNvPicPr>
                    <p:nvPr/>
                  </p:nvPicPr>
                  <p:blipFill>
                    <a:blip r:embed="rId7" cstate="screen"/>
                    <a:srcRect/>
                    <a:stretch>
                      <a:fillRect/>
                    </a:stretch>
                  </p:blipFill>
                  <p:spPr bwMode="auto">
                    <a:xfrm rot="16200000">
                      <a:off x="2962162" y="2166537"/>
                      <a:ext cx="187325" cy="185738"/>
                    </a:xfrm>
                    <a:prstGeom prst="rect">
                      <a:avLst/>
                    </a:prstGeom>
                    <a:noFill/>
                    <a:ln w="12700">
                      <a:noFill/>
                      <a:miter lim="800000"/>
                      <a:headEnd type="none" w="lg" len="med"/>
                      <a:tailEnd type="none" w="lg" len="med"/>
                    </a:ln>
                    <a:effectLst/>
                  </p:spPr>
                </p:pic>
              </p:grpSp>
              <p:grpSp>
                <p:nvGrpSpPr>
                  <p:cNvPr id="178" name="Group 179"/>
                  <p:cNvGrpSpPr/>
                  <p:nvPr/>
                </p:nvGrpSpPr>
                <p:grpSpPr>
                  <a:xfrm>
                    <a:off x="4719823" y="2218458"/>
                    <a:ext cx="283630" cy="253824"/>
                    <a:chOff x="6986427" y="2972145"/>
                    <a:chExt cx="283630" cy="253824"/>
                  </a:xfrm>
                </p:grpSpPr>
                <p:pic>
                  <p:nvPicPr>
                    <p:cNvPr id="179" name="Picture 24"/>
                    <p:cNvPicPr>
                      <a:picLocks noChangeAspect="1" noChangeArrowheads="1"/>
                    </p:cNvPicPr>
                    <p:nvPr/>
                  </p:nvPicPr>
                  <p:blipFill>
                    <a:blip r:embed="rId7" cstate="screen"/>
                    <a:srcRect/>
                    <a:stretch>
                      <a:fillRect/>
                    </a:stretch>
                  </p:blipFill>
                  <p:spPr bwMode="auto">
                    <a:xfrm rot="16200000">
                      <a:off x="6985633" y="3039438"/>
                      <a:ext cx="187325" cy="185738"/>
                    </a:xfrm>
                    <a:prstGeom prst="rect">
                      <a:avLst/>
                    </a:prstGeom>
                    <a:noFill/>
                    <a:ln w="12700">
                      <a:noFill/>
                      <a:miter lim="800000"/>
                      <a:headEnd type="none" w="lg" len="med"/>
                      <a:tailEnd type="none" w="lg" len="med"/>
                    </a:ln>
                    <a:effectLst/>
                  </p:spPr>
                </p:pic>
                <p:pic>
                  <p:nvPicPr>
                    <p:cNvPr id="180" name="Picture 24"/>
                    <p:cNvPicPr>
                      <a:picLocks noChangeAspect="1" noChangeArrowheads="1"/>
                    </p:cNvPicPr>
                    <p:nvPr/>
                  </p:nvPicPr>
                  <p:blipFill>
                    <a:blip r:embed="rId7" cstate="screen"/>
                    <a:srcRect/>
                    <a:stretch>
                      <a:fillRect/>
                    </a:stretch>
                  </p:blipFill>
                  <p:spPr bwMode="auto">
                    <a:xfrm rot="5400000" flipV="1">
                      <a:off x="7083525" y="2972939"/>
                      <a:ext cx="187325" cy="185738"/>
                    </a:xfrm>
                    <a:prstGeom prst="rect">
                      <a:avLst/>
                    </a:prstGeom>
                    <a:noFill/>
                    <a:ln w="12700">
                      <a:noFill/>
                      <a:miter lim="800000"/>
                      <a:headEnd type="none" w="lg" len="med"/>
                      <a:tailEnd type="none" w="lg" len="med"/>
                    </a:ln>
                    <a:effectLst/>
                    <a:scene3d>
                      <a:camera prst="orthographicFront">
                        <a:rot lat="0" lon="0" rev="19799999"/>
                      </a:camera>
                      <a:lightRig rig="threePt" dir="t"/>
                    </a:scene3d>
                  </p:spPr>
                </p:pic>
              </p:grpSp>
            </p:grpSp>
          </p:grpSp>
        </p:grpSp>
        <p:grpSp>
          <p:nvGrpSpPr>
            <p:cNvPr id="203" name="Group 202"/>
            <p:cNvGrpSpPr/>
            <p:nvPr/>
          </p:nvGrpSpPr>
          <p:grpSpPr>
            <a:xfrm>
              <a:off x="7443561" y="3019258"/>
              <a:ext cx="1106234" cy="969712"/>
              <a:chOff x="6792398" y="2509410"/>
              <a:chExt cx="1106234" cy="969712"/>
            </a:xfrm>
          </p:grpSpPr>
          <p:grpSp>
            <p:nvGrpSpPr>
              <p:cNvPr id="204" name="Group 203"/>
              <p:cNvGrpSpPr/>
              <p:nvPr/>
            </p:nvGrpSpPr>
            <p:grpSpPr>
              <a:xfrm>
                <a:off x="6792398" y="2703317"/>
                <a:ext cx="657768" cy="378452"/>
                <a:chOff x="4777947" y="3207622"/>
                <a:chExt cx="657768" cy="378452"/>
              </a:xfrm>
            </p:grpSpPr>
            <p:grpSp>
              <p:nvGrpSpPr>
                <p:cNvPr id="250" name="Group 249"/>
                <p:cNvGrpSpPr/>
                <p:nvPr/>
              </p:nvGrpSpPr>
              <p:grpSpPr>
                <a:xfrm>
                  <a:off x="4777947" y="3207622"/>
                  <a:ext cx="499826" cy="320263"/>
                  <a:chOff x="4503627" y="2218458"/>
                  <a:chExt cx="499826" cy="320263"/>
                </a:xfrm>
              </p:grpSpPr>
              <p:grpSp>
                <p:nvGrpSpPr>
                  <p:cNvPr id="258" name="Group 176"/>
                  <p:cNvGrpSpPr/>
                  <p:nvPr/>
                </p:nvGrpSpPr>
                <p:grpSpPr>
                  <a:xfrm>
                    <a:off x="4503627" y="2301538"/>
                    <a:ext cx="300259" cy="237183"/>
                    <a:chOff x="2962956" y="2115885"/>
                    <a:chExt cx="300259" cy="237183"/>
                  </a:xfrm>
                </p:grpSpPr>
                <p:pic>
                  <p:nvPicPr>
                    <p:cNvPr id="262" name="Picture 24"/>
                    <p:cNvPicPr>
                      <a:picLocks noChangeAspect="1" noChangeArrowheads="1"/>
                    </p:cNvPicPr>
                    <p:nvPr/>
                  </p:nvPicPr>
                  <p:blipFill>
                    <a:blip r:embed="rId7" cstate="screen"/>
                    <a:srcRect/>
                    <a:stretch>
                      <a:fillRect/>
                    </a:stretch>
                  </p:blipFill>
                  <p:spPr bwMode="auto">
                    <a:xfrm rot="5400000" flipV="1">
                      <a:off x="3076683" y="2116679"/>
                      <a:ext cx="187325" cy="185738"/>
                    </a:xfrm>
                    <a:prstGeom prst="rect">
                      <a:avLst/>
                    </a:prstGeom>
                    <a:noFill/>
                    <a:ln w="12700">
                      <a:noFill/>
                      <a:miter lim="800000"/>
                      <a:headEnd type="none" w="lg" len="med"/>
                      <a:tailEnd type="none" w="lg" len="med"/>
                    </a:ln>
                    <a:effectLst/>
                    <a:scene3d>
                      <a:camera prst="orthographicFront">
                        <a:rot lat="0" lon="0" rev="19799999"/>
                      </a:camera>
                      <a:lightRig rig="threePt" dir="t"/>
                    </a:scene3d>
                  </p:spPr>
                </p:pic>
                <p:pic>
                  <p:nvPicPr>
                    <p:cNvPr id="263" name="Picture 24"/>
                    <p:cNvPicPr>
                      <a:picLocks noChangeAspect="1" noChangeArrowheads="1"/>
                    </p:cNvPicPr>
                    <p:nvPr/>
                  </p:nvPicPr>
                  <p:blipFill>
                    <a:blip r:embed="rId7" cstate="screen"/>
                    <a:srcRect/>
                    <a:stretch>
                      <a:fillRect/>
                    </a:stretch>
                  </p:blipFill>
                  <p:spPr bwMode="auto">
                    <a:xfrm rot="16200000">
                      <a:off x="2962162" y="2166537"/>
                      <a:ext cx="187325" cy="185738"/>
                    </a:xfrm>
                    <a:prstGeom prst="rect">
                      <a:avLst/>
                    </a:prstGeom>
                    <a:noFill/>
                    <a:ln w="12700">
                      <a:noFill/>
                      <a:miter lim="800000"/>
                      <a:headEnd type="none" w="lg" len="med"/>
                      <a:tailEnd type="none" w="lg" len="med"/>
                    </a:ln>
                    <a:effectLst/>
                  </p:spPr>
                </p:pic>
              </p:grpSp>
              <p:grpSp>
                <p:nvGrpSpPr>
                  <p:cNvPr id="259" name="Group 179"/>
                  <p:cNvGrpSpPr/>
                  <p:nvPr/>
                </p:nvGrpSpPr>
                <p:grpSpPr>
                  <a:xfrm>
                    <a:off x="4719823" y="2218458"/>
                    <a:ext cx="283630" cy="253824"/>
                    <a:chOff x="6986427" y="2972145"/>
                    <a:chExt cx="283630" cy="253824"/>
                  </a:xfrm>
                </p:grpSpPr>
                <p:pic>
                  <p:nvPicPr>
                    <p:cNvPr id="260" name="Picture 24"/>
                    <p:cNvPicPr>
                      <a:picLocks noChangeAspect="1" noChangeArrowheads="1"/>
                    </p:cNvPicPr>
                    <p:nvPr/>
                  </p:nvPicPr>
                  <p:blipFill>
                    <a:blip r:embed="rId7" cstate="screen"/>
                    <a:srcRect/>
                    <a:stretch>
                      <a:fillRect/>
                    </a:stretch>
                  </p:blipFill>
                  <p:spPr bwMode="auto">
                    <a:xfrm rot="16200000">
                      <a:off x="6985633" y="3039438"/>
                      <a:ext cx="187325" cy="185738"/>
                    </a:xfrm>
                    <a:prstGeom prst="rect">
                      <a:avLst/>
                    </a:prstGeom>
                    <a:noFill/>
                    <a:ln w="12700">
                      <a:noFill/>
                      <a:miter lim="800000"/>
                      <a:headEnd type="none" w="lg" len="med"/>
                      <a:tailEnd type="none" w="lg" len="med"/>
                    </a:ln>
                    <a:effectLst/>
                  </p:spPr>
                </p:pic>
                <p:pic>
                  <p:nvPicPr>
                    <p:cNvPr id="261" name="Picture 24"/>
                    <p:cNvPicPr>
                      <a:picLocks noChangeAspect="1" noChangeArrowheads="1"/>
                    </p:cNvPicPr>
                    <p:nvPr/>
                  </p:nvPicPr>
                  <p:blipFill>
                    <a:blip r:embed="rId7" cstate="screen"/>
                    <a:srcRect/>
                    <a:stretch>
                      <a:fillRect/>
                    </a:stretch>
                  </p:blipFill>
                  <p:spPr bwMode="auto">
                    <a:xfrm rot="5400000" flipV="1">
                      <a:off x="7083525" y="2972939"/>
                      <a:ext cx="187325" cy="185738"/>
                    </a:xfrm>
                    <a:prstGeom prst="rect">
                      <a:avLst/>
                    </a:prstGeom>
                    <a:noFill/>
                    <a:ln w="12700">
                      <a:noFill/>
                      <a:miter lim="800000"/>
                      <a:headEnd type="none" w="lg" len="med"/>
                      <a:tailEnd type="none" w="lg" len="med"/>
                    </a:ln>
                    <a:effectLst/>
                    <a:scene3d>
                      <a:camera prst="orthographicFront">
                        <a:rot lat="0" lon="0" rev="19799999"/>
                      </a:camera>
                      <a:lightRig rig="threePt" dir="t"/>
                    </a:scene3d>
                  </p:spPr>
                </p:pic>
              </p:grpSp>
            </p:grpSp>
            <p:grpSp>
              <p:nvGrpSpPr>
                <p:cNvPr id="251" name="Group 250"/>
                <p:cNvGrpSpPr/>
                <p:nvPr/>
              </p:nvGrpSpPr>
              <p:grpSpPr>
                <a:xfrm>
                  <a:off x="4935889" y="3265811"/>
                  <a:ext cx="499826" cy="320263"/>
                  <a:chOff x="4503627" y="2218458"/>
                  <a:chExt cx="499826" cy="320263"/>
                </a:xfrm>
              </p:grpSpPr>
              <p:grpSp>
                <p:nvGrpSpPr>
                  <p:cNvPr id="252" name="Group 176"/>
                  <p:cNvGrpSpPr/>
                  <p:nvPr/>
                </p:nvGrpSpPr>
                <p:grpSpPr>
                  <a:xfrm>
                    <a:off x="4503627" y="2301538"/>
                    <a:ext cx="300259" cy="237183"/>
                    <a:chOff x="2962956" y="2115885"/>
                    <a:chExt cx="300259" cy="237183"/>
                  </a:xfrm>
                </p:grpSpPr>
                <p:pic>
                  <p:nvPicPr>
                    <p:cNvPr id="256" name="Picture 24"/>
                    <p:cNvPicPr>
                      <a:picLocks noChangeAspect="1" noChangeArrowheads="1"/>
                    </p:cNvPicPr>
                    <p:nvPr/>
                  </p:nvPicPr>
                  <p:blipFill>
                    <a:blip r:embed="rId7" cstate="screen"/>
                    <a:srcRect/>
                    <a:stretch>
                      <a:fillRect/>
                    </a:stretch>
                  </p:blipFill>
                  <p:spPr bwMode="auto">
                    <a:xfrm rot="5400000" flipV="1">
                      <a:off x="3076683" y="2116679"/>
                      <a:ext cx="187325" cy="185738"/>
                    </a:xfrm>
                    <a:prstGeom prst="rect">
                      <a:avLst/>
                    </a:prstGeom>
                    <a:noFill/>
                    <a:ln w="12700">
                      <a:noFill/>
                      <a:miter lim="800000"/>
                      <a:headEnd type="none" w="lg" len="med"/>
                      <a:tailEnd type="none" w="lg" len="med"/>
                    </a:ln>
                    <a:effectLst/>
                    <a:scene3d>
                      <a:camera prst="orthographicFront">
                        <a:rot lat="0" lon="0" rev="19799999"/>
                      </a:camera>
                      <a:lightRig rig="threePt" dir="t"/>
                    </a:scene3d>
                  </p:spPr>
                </p:pic>
                <p:pic>
                  <p:nvPicPr>
                    <p:cNvPr id="257" name="Picture 24"/>
                    <p:cNvPicPr>
                      <a:picLocks noChangeAspect="1" noChangeArrowheads="1"/>
                    </p:cNvPicPr>
                    <p:nvPr/>
                  </p:nvPicPr>
                  <p:blipFill>
                    <a:blip r:embed="rId7" cstate="screen"/>
                    <a:srcRect/>
                    <a:stretch>
                      <a:fillRect/>
                    </a:stretch>
                  </p:blipFill>
                  <p:spPr bwMode="auto">
                    <a:xfrm rot="16200000">
                      <a:off x="2962162" y="2166537"/>
                      <a:ext cx="187325" cy="185738"/>
                    </a:xfrm>
                    <a:prstGeom prst="rect">
                      <a:avLst/>
                    </a:prstGeom>
                    <a:noFill/>
                    <a:ln w="12700">
                      <a:noFill/>
                      <a:miter lim="800000"/>
                      <a:headEnd type="none" w="lg" len="med"/>
                      <a:tailEnd type="none" w="lg" len="med"/>
                    </a:ln>
                    <a:effectLst/>
                  </p:spPr>
                </p:pic>
              </p:grpSp>
              <p:grpSp>
                <p:nvGrpSpPr>
                  <p:cNvPr id="253" name="Group 179"/>
                  <p:cNvGrpSpPr/>
                  <p:nvPr/>
                </p:nvGrpSpPr>
                <p:grpSpPr>
                  <a:xfrm>
                    <a:off x="4719823" y="2218458"/>
                    <a:ext cx="283630" cy="253824"/>
                    <a:chOff x="6986427" y="2972145"/>
                    <a:chExt cx="283630" cy="253824"/>
                  </a:xfrm>
                </p:grpSpPr>
                <p:pic>
                  <p:nvPicPr>
                    <p:cNvPr id="254" name="Picture 24"/>
                    <p:cNvPicPr>
                      <a:picLocks noChangeAspect="1" noChangeArrowheads="1"/>
                    </p:cNvPicPr>
                    <p:nvPr/>
                  </p:nvPicPr>
                  <p:blipFill>
                    <a:blip r:embed="rId7" cstate="screen"/>
                    <a:srcRect/>
                    <a:stretch>
                      <a:fillRect/>
                    </a:stretch>
                  </p:blipFill>
                  <p:spPr bwMode="auto">
                    <a:xfrm rot="16200000">
                      <a:off x="6985633" y="3039438"/>
                      <a:ext cx="187325" cy="185738"/>
                    </a:xfrm>
                    <a:prstGeom prst="rect">
                      <a:avLst/>
                    </a:prstGeom>
                    <a:noFill/>
                    <a:ln w="12700">
                      <a:noFill/>
                      <a:miter lim="800000"/>
                      <a:headEnd type="none" w="lg" len="med"/>
                      <a:tailEnd type="none" w="lg" len="med"/>
                    </a:ln>
                    <a:effectLst/>
                  </p:spPr>
                </p:pic>
                <p:pic>
                  <p:nvPicPr>
                    <p:cNvPr id="255" name="Picture 24"/>
                    <p:cNvPicPr>
                      <a:picLocks noChangeAspect="1" noChangeArrowheads="1"/>
                    </p:cNvPicPr>
                    <p:nvPr/>
                  </p:nvPicPr>
                  <p:blipFill>
                    <a:blip r:embed="rId7" cstate="screen"/>
                    <a:srcRect/>
                    <a:stretch>
                      <a:fillRect/>
                    </a:stretch>
                  </p:blipFill>
                  <p:spPr bwMode="auto">
                    <a:xfrm rot="5400000" flipV="1">
                      <a:off x="7083525" y="2972939"/>
                      <a:ext cx="187325" cy="185738"/>
                    </a:xfrm>
                    <a:prstGeom prst="rect">
                      <a:avLst/>
                    </a:prstGeom>
                    <a:noFill/>
                    <a:ln w="12700">
                      <a:noFill/>
                      <a:miter lim="800000"/>
                      <a:headEnd type="none" w="lg" len="med"/>
                      <a:tailEnd type="none" w="lg" len="med"/>
                    </a:ln>
                    <a:effectLst/>
                    <a:scene3d>
                      <a:camera prst="orthographicFront">
                        <a:rot lat="0" lon="0" rev="19799999"/>
                      </a:camera>
                      <a:lightRig rig="threePt" dir="t"/>
                    </a:scene3d>
                  </p:spPr>
                </p:pic>
              </p:grpSp>
            </p:grpSp>
          </p:grpSp>
          <p:grpSp>
            <p:nvGrpSpPr>
              <p:cNvPr id="205" name="Group 204"/>
              <p:cNvGrpSpPr/>
              <p:nvPr/>
            </p:nvGrpSpPr>
            <p:grpSpPr>
              <a:xfrm rot="19661454">
                <a:off x="6800712" y="2979296"/>
                <a:ext cx="601238" cy="499826"/>
                <a:chOff x="5841977" y="3176030"/>
                <a:chExt cx="601238" cy="499826"/>
              </a:xfrm>
            </p:grpSpPr>
            <p:grpSp>
              <p:nvGrpSpPr>
                <p:cNvPr id="236" name="Group 235"/>
                <p:cNvGrpSpPr/>
                <p:nvPr/>
              </p:nvGrpSpPr>
              <p:grpSpPr>
                <a:xfrm rot="19742345">
                  <a:off x="5841977" y="3207622"/>
                  <a:ext cx="499826" cy="320263"/>
                  <a:chOff x="4503627" y="2218458"/>
                  <a:chExt cx="499826" cy="320263"/>
                </a:xfrm>
              </p:grpSpPr>
              <p:grpSp>
                <p:nvGrpSpPr>
                  <p:cNvPr id="244" name="Group 176"/>
                  <p:cNvGrpSpPr/>
                  <p:nvPr/>
                </p:nvGrpSpPr>
                <p:grpSpPr>
                  <a:xfrm>
                    <a:off x="4503627" y="2301538"/>
                    <a:ext cx="300259" cy="237183"/>
                    <a:chOff x="2962956" y="2115885"/>
                    <a:chExt cx="300259" cy="237183"/>
                  </a:xfrm>
                </p:grpSpPr>
                <p:pic>
                  <p:nvPicPr>
                    <p:cNvPr id="248" name="Picture 24"/>
                    <p:cNvPicPr>
                      <a:picLocks noChangeAspect="1" noChangeArrowheads="1"/>
                    </p:cNvPicPr>
                    <p:nvPr/>
                  </p:nvPicPr>
                  <p:blipFill>
                    <a:blip r:embed="rId7" cstate="screen"/>
                    <a:srcRect/>
                    <a:stretch>
                      <a:fillRect/>
                    </a:stretch>
                  </p:blipFill>
                  <p:spPr bwMode="auto">
                    <a:xfrm rot="5400000" flipV="1">
                      <a:off x="3076683" y="2116679"/>
                      <a:ext cx="187325" cy="185738"/>
                    </a:xfrm>
                    <a:prstGeom prst="rect">
                      <a:avLst/>
                    </a:prstGeom>
                    <a:noFill/>
                    <a:ln w="12700">
                      <a:noFill/>
                      <a:miter lim="800000"/>
                      <a:headEnd type="none" w="lg" len="med"/>
                      <a:tailEnd type="none" w="lg" len="med"/>
                    </a:ln>
                    <a:effectLst/>
                    <a:scene3d>
                      <a:camera prst="orthographicFront">
                        <a:rot lat="0" lon="0" rev="19799999"/>
                      </a:camera>
                      <a:lightRig rig="threePt" dir="t"/>
                    </a:scene3d>
                  </p:spPr>
                </p:pic>
                <p:pic>
                  <p:nvPicPr>
                    <p:cNvPr id="249" name="Picture 24"/>
                    <p:cNvPicPr>
                      <a:picLocks noChangeAspect="1" noChangeArrowheads="1"/>
                    </p:cNvPicPr>
                    <p:nvPr/>
                  </p:nvPicPr>
                  <p:blipFill>
                    <a:blip r:embed="rId7" cstate="screen"/>
                    <a:srcRect/>
                    <a:stretch>
                      <a:fillRect/>
                    </a:stretch>
                  </p:blipFill>
                  <p:spPr bwMode="auto">
                    <a:xfrm rot="16200000">
                      <a:off x="2962162" y="2166537"/>
                      <a:ext cx="187325" cy="185738"/>
                    </a:xfrm>
                    <a:prstGeom prst="rect">
                      <a:avLst/>
                    </a:prstGeom>
                    <a:noFill/>
                    <a:ln w="12700">
                      <a:noFill/>
                      <a:miter lim="800000"/>
                      <a:headEnd type="none" w="lg" len="med"/>
                      <a:tailEnd type="none" w="lg" len="med"/>
                    </a:ln>
                    <a:effectLst/>
                  </p:spPr>
                </p:pic>
              </p:grpSp>
              <p:grpSp>
                <p:nvGrpSpPr>
                  <p:cNvPr id="245" name="Group 179"/>
                  <p:cNvGrpSpPr/>
                  <p:nvPr/>
                </p:nvGrpSpPr>
                <p:grpSpPr>
                  <a:xfrm>
                    <a:off x="4719823" y="2218458"/>
                    <a:ext cx="283630" cy="253824"/>
                    <a:chOff x="6986427" y="2972145"/>
                    <a:chExt cx="283630" cy="253824"/>
                  </a:xfrm>
                </p:grpSpPr>
                <p:pic>
                  <p:nvPicPr>
                    <p:cNvPr id="246" name="Picture 24"/>
                    <p:cNvPicPr>
                      <a:picLocks noChangeAspect="1" noChangeArrowheads="1"/>
                    </p:cNvPicPr>
                    <p:nvPr/>
                  </p:nvPicPr>
                  <p:blipFill>
                    <a:blip r:embed="rId7" cstate="screen"/>
                    <a:srcRect/>
                    <a:stretch>
                      <a:fillRect/>
                    </a:stretch>
                  </p:blipFill>
                  <p:spPr bwMode="auto">
                    <a:xfrm rot="16200000">
                      <a:off x="6985633" y="3039438"/>
                      <a:ext cx="187325" cy="185738"/>
                    </a:xfrm>
                    <a:prstGeom prst="rect">
                      <a:avLst/>
                    </a:prstGeom>
                    <a:noFill/>
                    <a:ln w="12700">
                      <a:noFill/>
                      <a:miter lim="800000"/>
                      <a:headEnd type="none" w="lg" len="med"/>
                      <a:tailEnd type="none" w="lg" len="med"/>
                    </a:ln>
                    <a:effectLst/>
                  </p:spPr>
                </p:pic>
                <p:pic>
                  <p:nvPicPr>
                    <p:cNvPr id="247" name="Picture 24"/>
                    <p:cNvPicPr>
                      <a:picLocks noChangeAspect="1" noChangeArrowheads="1"/>
                    </p:cNvPicPr>
                    <p:nvPr/>
                  </p:nvPicPr>
                  <p:blipFill>
                    <a:blip r:embed="rId7" cstate="screen"/>
                    <a:srcRect/>
                    <a:stretch>
                      <a:fillRect/>
                    </a:stretch>
                  </p:blipFill>
                  <p:spPr bwMode="auto">
                    <a:xfrm rot="5400000" flipV="1">
                      <a:off x="7083525" y="2972939"/>
                      <a:ext cx="187325" cy="185738"/>
                    </a:xfrm>
                    <a:prstGeom prst="rect">
                      <a:avLst/>
                    </a:prstGeom>
                    <a:noFill/>
                    <a:ln w="12700">
                      <a:noFill/>
                      <a:miter lim="800000"/>
                      <a:headEnd type="none" w="lg" len="med"/>
                      <a:tailEnd type="none" w="lg" len="med"/>
                    </a:ln>
                    <a:effectLst/>
                    <a:scene3d>
                      <a:camera prst="orthographicFront">
                        <a:rot lat="0" lon="0" rev="19799999"/>
                      </a:camera>
                      <a:lightRig rig="threePt" dir="t"/>
                    </a:scene3d>
                  </p:spPr>
                </p:pic>
              </p:grpSp>
            </p:grpSp>
            <p:grpSp>
              <p:nvGrpSpPr>
                <p:cNvPr id="237" name="Group 236"/>
                <p:cNvGrpSpPr/>
                <p:nvPr/>
              </p:nvGrpSpPr>
              <p:grpSpPr>
                <a:xfrm rot="17239213">
                  <a:off x="6033171" y="3265811"/>
                  <a:ext cx="499826" cy="320263"/>
                  <a:chOff x="4503627" y="2218458"/>
                  <a:chExt cx="499826" cy="320263"/>
                </a:xfrm>
              </p:grpSpPr>
              <p:grpSp>
                <p:nvGrpSpPr>
                  <p:cNvPr id="238" name="Group 176"/>
                  <p:cNvGrpSpPr/>
                  <p:nvPr/>
                </p:nvGrpSpPr>
                <p:grpSpPr>
                  <a:xfrm>
                    <a:off x="4503627" y="2301538"/>
                    <a:ext cx="300259" cy="237183"/>
                    <a:chOff x="2962956" y="2115885"/>
                    <a:chExt cx="300259" cy="237183"/>
                  </a:xfrm>
                </p:grpSpPr>
                <p:pic>
                  <p:nvPicPr>
                    <p:cNvPr id="242" name="Picture 24"/>
                    <p:cNvPicPr>
                      <a:picLocks noChangeAspect="1" noChangeArrowheads="1"/>
                    </p:cNvPicPr>
                    <p:nvPr/>
                  </p:nvPicPr>
                  <p:blipFill>
                    <a:blip r:embed="rId7" cstate="screen"/>
                    <a:srcRect/>
                    <a:stretch>
                      <a:fillRect/>
                    </a:stretch>
                  </p:blipFill>
                  <p:spPr bwMode="auto">
                    <a:xfrm rot="5400000" flipV="1">
                      <a:off x="3076683" y="2116679"/>
                      <a:ext cx="187325" cy="185738"/>
                    </a:xfrm>
                    <a:prstGeom prst="rect">
                      <a:avLst/>
                    </a:prstGeom>
                    <a:noFill/>
                    <a:ln w="12700">
                      <a:noFill/>
                      <a:miter lim="800000"/>
                      <a:headEnd type="none" w="lg" len="med"/>
                      <a:tailEnd type="none" w="lg" len="med"/>
                    </a:ln>
                    <a:effectLst/>
                    <a:scene3d>
                      <a:camera prst="orthographicFront">
                        <a:rot lat="0" lon="0" rev="19799999"/>
                      </a:camera>
                      <a:lightRig rig="threePt" dir="t"/>
                    </a:scene3d>
                  </p:spPr>
                </p:pic>
                <p:pic>
                  <p:nvPicPr>
                    <p:cNvPr id="243" name="Picture 24"/>
                    <p:cNvPicPr>
                      <a:picLocks noChangeAspect="1" noChangeArrowheads="1"/>
                    </p:cNvPicPr>
                    <p:nvPr/>
                  </p:nvPicPr>
                  <p:blipFill>
                    <a:blip r:embed="rId7" cstate="screen"/>
                    <a:srcRect/>
                    <a:stretch>
                      <a:fillRect/>
                    </a:stretch>
                  </p:blipFill>
                  <p:spPr bwMode="auto">
                    <a:xfrm rot="16200000">
                      <a:off x="2962162" y="2166537"/>
                      <a:ext cx="187325" cy="185738"/>
                    </a:xfrm>
                    <a:prstGeom prst="rect">
                      <a:avLst/>
                    </a:prstGeom>
                    <a:noFill/>
                    <a:ln w="12700">
                      <a:noFill/>
                      <a:miter lim="800000"/>
                      <a:headEnd type="none" w="lg" len="med"/>
                      <a:tailEnd type="none" w="lg" len="med"/>
                    </a:ln>
                    <a:effectLst/>
                  </p:spPr>
                </p:pic>
              </p:grpSp>
              <p:grpSp>
                <p:nvGrpSpPr>
                  <p:cNvPr id="239" name="Group 179"/>
                  <p:cNvGrpSpPr/>
                  <p:nvPr/>
                </p:nvGrpSpPr>
                <p:grpSpPr>
                  <a:xfrm>
                    <a:off x="4719823" y="2218458"/>
                    <a:ext cx="283630" cy="253824"/>
                    <a:chOff x="6986427" y="2972145"/>
                    <a:chExt cx="283630" cy="253824"/>
                  </a:xfrm>
                </p:grpSpPr>
                <p:pic>
                  <p:nvPicPr>
                    <p:cNvPr id="240" name="Picture 24"/>
                    <p:cNvPicPr>
                      <a:picLocks noChangeAspect="1" noChangeArrowheads="1"/>
                    </p:cNvPicPr>
                    <p:nvPr/>
                  </p:nvPicPr>
                  <p:blipFill>
                    <a:blip r:embed="rId7" cstate="screen"/>
                    <a:srcRect/>
                    <a:stretch>
                      <a:fillRect/>
                    </a:stretch>
                  </p:blipFill>
                  <p:spPr bwMode="auto">
                    <a:xfrm rot="16200000">
                      <a:off x="6985633" y="3039438"/>
                      <a:ext cx="187325" cy="185738"/>
                    </a:xfrm>
                    <a:prstGeom prst="rect">
                      <a:avLst/>
                    </a:prstGeom>
                    <a:noFill/>
                    <a:ln w="12700">
                      <a:noFill/>
                      <a:miter lim="800000"/>
                      <a:headEnd type="none" w="lg" len="med"/>
                      <a:tailEnd type="none" w="lg" len="med"/>
                    </a:ln>
                    <a:effectLst/>
                  </p:spPr>
                </p:pic>
                <p:pic>
                  <p:nvPicPr>
                    <p:cNvPr id="241" name="Picture 24"/>
                    <p:cNvPicPr>
                      <a:picLocks noChangeAspect="1" noChangeArrowheads="1"/>
                    </p:cNvPicPr>
                    <p:nvPr/>
                  </p:nvPicPr>
                  <p:blipFill>
                    <a:blip r:embed="rId7" cstate="screen"/>
                    <a:srcRect/>
                    <a:stretch>
                      <a:fillRect/>
                    </a:stretch>
                  </p:blipFill>
                  <p:spPr bwMode="auto">
                    <a:xfrm rot="5400000" flipV="1">
                      <a:off x="7083525" y="2972939"/>
                      <a:ext cx="187325" cy="185738"/>
                    </a:xfrm>
                    <a:prstGeom prst="rect">
                      <a:avLst/>
                    </a:prstGeom>
                    <a:noFill/>
                    <a:ln w="12700">
                      <a:noFill/>
                      <a:miter lim="800000"/>
                      <a:headEnd type="none" w="lg" len="med"/>
                      <a:tailEnd type="none" w="lg" len="med"/>
                    </a:ln>
                    <a:effectLst/>
                    <a:scene3d>
                      <a:camera prst="orthographicFront">
                        <a:rot lat="0" lon="0" rev="19799999"/>
                      </a:camera>
                      <a:lightRig rig="threePt" dir="t"/>
                    </a:scene3d>
                  </p:spPr>
                </p:pic>
              </p:grpSp>
            </p:grpSp>
          </p:grpSp>
          <p:grpSp>
            <p:nvGrpSpPr>
              <p:cNvPr id="206" name="Group 205"/>
              <p:cNvGrpSpPr/>
              <p:nvPr/>
            </p:nvGrpSpPr>
            <p:grpSpPr>
              <a:xfrm rot="2171672">
                <a:off x="7240864" y="2945788"/>
                <a:ext cx="657768" cy="378452"/>
                <a:chOff x="4777947" y="3207622"/>
                <a:chExt cx="657768" cy="378452"/>
              </a:xfrm>
            </p:grpSpPr>
            <p:grpSp>
              <p:nvGrpSpPr>
                <p:cNvPr id="222" name="Group 221"/>
                <p:cNvGrpSpPr/>
                <p:nvPr/>
              </p:nvGrpSpPr>
              <p:grpSpPr>
                <a:xfrm>
                  <a:off x="4777947" y="3207622"/>
                  <a:ext cx="499826" cy="320263"/>
                  <a:chOff x="4503627" y="2218458"/>
                  <a:chExt cx="499826" cy="320263"/>
                </a:xfrm>
              </p:grpSpPr>
              <p:grpSp>
                <p:nvGrpSpPr>
                  <p:cNvPr id="230" name="Group 176"/>
                  <p:cNvGrpSpPr/>
                  <p:nvPr/>
                </p:nvGrpSpPr>
                <p:grpSpPr>
                  <a:xfrm>
                    <a:off x="4503627" y="2301538"/>
                    <a:ext cx="300259" cy="237183"/>
                    <a:chOff x="2962956" y="2115885"/>
                    <a:chExt cx="300259" cy="237183"/>
                  </a:xfrm>
                </p:grpSpPr>
                <p:pic>
                  <p:nvPicPr>
                    <p:cNvPr id="234" name="Picture 24"/>
                    <p:cNvPicPr>
                      <a:picLocks noChangeAspect="1" noChangeArrowheads="1"/>
                    </p:cNvPicPr>
                    <p:nvPr/>
                  </p:nvPicPr>
                  <p:blipFill>
                    <a:blip r:embed="rId7" cstate="screen"/>
                    <a:srcRect/>
                    <a:stretch>
                      <a:fillRect/>
                    </a:stretch>
                  </p:blipFill>
                  <p:spPr bwMode="auto">
                    <a:xfrm rot="5400000" flipV="1">
                      <a:off x="3076683" y="2116679"/>
                      <a:ext cx="187325" cy="185738"/>
                    </a:xfrm>
                    <a:prstGeom prst="rect">
                      <a:avLst/>
                    </a:prstGeom>
                    <a:noFill/>
                    <a:ln w="12700">
                      <a:noFill/>
                      <a:miter lim="800000"/>
                      <a:headEnd type="none" w="lg" len="med"/>
                      <a:tailEnd type="none" w="lg" len="med"/>
                    </a:ln>
                    <a:effectLst/>
                    <a:scene3d>
                      <a:camera prst="orthographicFront">
                        <a:rot lat="0" lon="0" rev="19799999"/>
                      </a:camera>
                      <a:lightRig rig="threePt" dir="t"/>
                    </a:scene3d>
                  </p:spPr>
                </p:pic>
                <p:pic>
                  <p:nvPicPr>
                    <p:cNvPr id="235" name="Picture 24"/>
                    <p:cNvPicPr>
                      <a:picLocks noChangeAspect="1" noChangeArrowheads="1"/>
                    </p:cNvPicPr>
                    <p:nvPr/>
                  </p:nvPicPr>
                  <p:blipFill>
                    <a:blip r:embed="rId7" cstate="screen"/>
                    <a:srcRect/>
                    <a:stretch>
                      <a:fillRect/>
                    </a:stretch>
                  </p:blipFill>
                  <p:spPr bwMode="auto">
                    <a:xfrm rot="16200000">
                      <a:off x="2962162" y="2166537"/>
                      <a:ext cx="187325" cy="185738"/>
                    </a:xfrm>
                    <a:prstGeom prst="rect">
                      <a:avLst/>
                    </a:prstGeom>
                    <a:noFill/>
                    <a:ln w="12700">
                      <a:noFill/>
                      <a:miter lim="800000"/>
                      <a:headEnd type="none" w="lg" len="med"/>
                      <a:tailEnd type="none" w="lg" len="med"/>
                    </a:ln>
                    <a:effectLst/>
                  </p:spPr>
                </p:pic>
              </p:grpSp>
              <p:grpSp>
                <p:nvGrpSpPr>
                  <p:cNvPr id="231" name="Group 179"/>
                  <p:cNvGrpSpPr/>
                  <p:nvPr/>
                </p:nvGrpSpPr>
                <p:grpSpPr>
                  <a:xfrm>
                    <a:off x="4719823" y="2218458"/>
                    <a:ext cx="283630" cy="253824"/>
                    <a:chOff x="6986427" y="2972145"/>
                    <a:chExt cx="283630" cy="253824"/>
                  </a:xfrm>
                </p:grpSpPr>
                <p:pic>
                  <p:nvPicPr>
                    <p:cNvPr id="232" name="Picture 24"/>
                    <p:cNvPicPr>
                      <a:picLocks noChangeAspect="1" noChangeArrowheads="1"/>
                    </p:cNvPicPr>
                    <p:nvPr/>
                  </p:nvPicPr>
                  <p:blipFill>
                    <a:blip r:embed="rId7" cstate="screen"/>
                    <a:srcRect/>
                    <a:stretch>
                      <a:fillRect/>
                    </a:stretch>
                  </p:blipFill>
                  <p:spPr bwMode="auto">
                    <a:xfrm rot="16200000">
                      <a:off x="6985633" y="3039438"/>
                      <a:ext cx="187325" cy="185738"/>
                    </a:xfrm>
                    <a:prstGeom prst="rect">
                      <a:avLst/>
                    </a:prstGeom>
                    <a:noFill/>
                    <a:ln w="12700">
                      <a:noFill/>
                      <a:miter lim="800000"/>
                      <a:headEnd type="none" w="lg" len="med"/>
                      <a:tailEnd type="none" w="lg" len="med"/>
                    </a:ln>
                    <a:effectLst/>
                  </p:spPr>
                </p:pic>
                <p:pic>
                  <p:nvPicPr>
                    <p:cNvPr id="233" name="Picture 24"/>
                    <p:cNvPicPr>
                      <a:picLocks noChangeAspect="1" noChangeArrowheads="1"/>
                    </p:cNvPicPr>
                    <p:nvPr/>
                  </p:nvPicPr>
                  <p:blipFill>
                    <a:blip r:embed="rId7" cstate="screen"/>
                    <a:srcRect/>
                    <a:stretch>
                      <a:fillRect/>
                    </a:stretch>
                  </p:blipFill>
                  <p:spPr bwMode="auto">
                    <a:xfrm rot="5400000" flipV="1">
                      <a:off x="7083525" y="2972939"/>
                      <a:ext cx="187325" cy="185738"/>
                    </a:xfrm>
                    <a:prstGeom prst="rect">
                      <a:avLst/>
                    </a:prstGeom>
                    <a:noFill/>
                    <a:ln w="12700">
                      <a:noFill/>
                      <a:miter lim="800000"/>
                      <a:headEnd type="none" w="lg" len="med"/>
                      <a:tailEnd type="none" w="lg" len="med"/>
                    </a:ln>
                    <a:effectLst/>
                    <a:scene3d>
                      <a:camera prst="orthographicFront">
                        <a:rot lat="0" lon="0" rev="19799999"/>
                      </a:camera>
                      <a:lightRig rig="threePt" dir="t"/>
                    </a:scene3d>
                  </p:spPr>
                </p:pic>
              </p:grpSp>
            </p:grpSp>
            <p:grpSp>
              <p:nvGrpSpPr>
                <p:cNvPr id="223" name="Group 222"/>
                <p:cNvGrpSpPr/>
                <p:nvPr/>
              </p:nvGrpSpPr>
              <p:grpSpPr>
                <a:xfrm>
                  <a:off x="4935889" y="3265811"/>
                  <a:ext cx="499826" cy="320263"/>
                  <a:chOff x="4503627" y="2218458"/>
                  <a:chExt cx="499826" cy="320263"/>
                </a:xfrm>
              </p:grpSpPr>
              <p:grpSp>
                <p:nvGrpSpPr>
                  <p:cNvPr id="224" name="Group 176"/>
                  <p:cNvGrpSpPr/>
                  <p:nvPr/>
                </p:nvGrpSpPr>
                <p:grpSpPr>
                  <a:xfrm>
                    <a:off x="4503627" y="2301538"/>
                    <a:ext cx="300259" cy="237183"/>
                    <a:chOff x="2962956" y="2115885"/>
                    <a:chExt cx="300259" cy="237183"/>
                  </a:xfrm>
                </p:grpSpPr>
                <p:pic>
                  <p:nvPicPr>
                    <p:cNvPr id="228" name="Picture 24"/>
                    <p:cNvPicPr>
                      <a:picLocks noChangeAspect="1" noChangeArrowheads="1"/>
                    </p:cNvPicPr>
                    <p:nvPr/>
                  </p:nvPicPr>
                  <p:blipFill>
                    <a:blip r:embed="rId7" cstate="screen"/>
                    <a:srcRect/>
                    <a:stretch>
                      <a:fillRect/>
                    </a:stretch>
                  </p:blipFill>
                  <p:spPr bwMode="auto">
                    <a:xfrm rot="5400000" flipV="1">
                      <a:off x="3076683" y="2116679"/>
                      <a:ext cx="187325" cy="185738"/>
                    </a:xfrm>
                    <a:prstGeom prst="rect">
                      <a:avLst/>
                    </a:prstGeom>
                    <a:noFill/>
                    <a:ln w="12700">
                      <a:noFill/>
                      <a:miter lim="800000"/>
                      <a:headEnd type="none" w="lg" len="med"/>
                      <a:tailEnd type="none" w="lg" len="med"/>
                    </a:ln>
                    <a:effectLst/>
                    <a:scene3d>
                      <a:camera prst="orthographicFront">
                        <a:rot lat="0" lon="0" rev="19799999"/>
                      </a:camera>
                      <a:lightRig rig="threePt" dir="t"/>
                    </a:scene3d>
                  </p:spPr>
                </p:pic>
                <p:pic>
                  <p:nvPicPr>
                    <p:cNvPr id="229" name="Picture 24"/>
                    <p:cNvPicPr>
                      <a:picLocks noChangeAspect="1" noChangeArrowheads="1"/>
                    </p:cNvPicPr>
                    <p:nvPr/>
                  </p:nvPicPr>
                  <p:blipFill>
                    <a:blip r:embed="rId7" cstate="screen"/>
                    <a:srcRect/>
                    <a:stretch>
                      <a:fillRect/>
                    </a:stretch>
                  </p:blipFill>
                  <p:spPr bwMode="auto">
                    <a:xfrm rot="16200000">
                      <a:off x="2962162" y="2166537"/>
                      <a:ext cx="187325" cy="185738"/>
                    </a:xfrm>
                    <a:prstGeom prst="rect">
                      <a:avLst/>
                    </a:prstGeom>
                    <a:noFill/>
                    <a:ln w="12700">
                      <a:noFill/>
                      <a:miter lim="800000"/>
                      <a:headEnd type="none" w="lg" len="med"/>
                      <a:tailEnd type="none" w="lg" len="med"/>
                    </a:ln>
                    <a:effectLst/>
                  </p:spPr>
                </p:pic>
              </p:grpSp>
              <p:grpSp>
                <p:nvGrpSpPr>
                  <p:cNvPr id="225" name="Group 179"/>
                  <p:cNvGrpSpPr/>
                  <p:nvPr/>
                </p:nvGrpSpPr>
                <p:grpSpPr>
                  <a:xfrm>
                    <a:off x="4719823" y="2218458"/>
                    <a:ext cx="283630" cy="253824"/>
                    <a:chOff x="6986427" y="2972145"/>
                    <a:chExt cx="283630" cy="253824"/>
                  </a:xfrm>
                </p:grpSpPr>
                <p:pic>
                  <p:nvPicPr>
                    <p:cNvPr id="226" name="Picture 24"/>
                    <p:cNvPicPr>
                      <a:picLocks noChangeAspect="1" noChangeArrowheads="1"/>
                    </p:cNvPicPr>
                    <p:nvPr/>
                  </p:nvPicPr>
                  <p:blipFill>
                    <a:blip r:embed="rId7" cstate="screen"/>
                    <a:srcRect/>
                    <a:stretch>
                      <a:fillRect/>
                    </a:stretch>
                  </p:blipFill>
                  <p:spPr bwMode="auto">
                    <a:xfrm rot="16200000">
                      <a:off x="6985633" y="3039438"/>
                      <a:ext cx="187325" cy="185738"/>
                    </a:xfrm>
                    <a:prstGeom prst="rect">
                      <a:avLst/>
                    </a:prstGeom>
                    <a:noFill/>
                    <a:ln w="12700">
                      <a:noFill/>
                      <a:miter lim="800000"/>
                      <a:headEnd type="none" w="lg" len="med"/>
                      <a:tailEnd type="none" w="lg" len="med"/>
                    </a:ln>
                    <a:effectLst/>
                  </p:spPr>
                </p:pic>
                <p:pic>
                  <p:nvPicPr>
                    <p:cNvPr id="227" name="Picture 24"/>
                    <p:cNvPicPr>
                      <a:picLocks noChangeAspect="1" noChangeArrowheads="1"/>
                    </p:cNvPicPr>
                    <p:nvPr/>
                  </p:nvPicPr>
                  <p:blipFill>
                    <a:blip r:embed="rId7" cstate="screen"/>
                    <a:srcRect/>
                    <a:stretch>
                      <a:fillRect/>
                    </a:stretch>
                  </p:blipFill>
                  <p:spPr bwMode="auto">
                    <a:xfrm rot="5400000" flipV="1">
                      <a:off x="7083525" y="2972939"/>
                      <a:ext cx="187325" cy="185738"/>
                    </a:xfrm>
                    <a:prstGeom prst="rect">
                      <a:avLst/>
                    </a:prstGeom>
                    <a:noFill/>
                    <a:ln w="12700">
                      <a:noFill/>
                      <a:miter lim="800000"/>
                      <a:headEnd type="none" w="lg" len="med"/>
                      <a:tailEnd type="none" w="lg" len="med"/>
                    </a:ln>
                    <a:effectLst/>
                    <a:scene3d>
                      <a:camera prst="orthographicFront">
                        <a:rot lat="0" lon="0" rev="19799999"/>
                      </a:camera>
                      <a:lightRig rig="threePt" dir="t"/>
                    </a:scene3d>
                  </p:spPr>
                </p:pic>
              </p:grpSp>
            </p:grpSp>
          </p:grpSp>
          <p:grpSp>
            <p:nvGrpSpPr>
              <p:cNvPr id="207" name="Group 206"/>
              <p:cNvGrpSpPr/>
              <p:nvPr/>
            </p:nvGrpSpPr>
            <p:grpSpPr>
              <a:xfrm rot="21049340">
                <a:off x="7270080" y="2509410"/>
                <a:ext cx="601238" cy="499826"/>
                <a:chOff x="5841977" y="3176030"/>
                <a:chExt cx="601238" cy="499826"/>
              </a:xfrm>
            </p:grpSpPr>
            <p:grpSp>
              <p:nvGrpSpPr>
                <p:cNvPr id="208" name="Group 207"/>
                <p:cNvGrpSpPr/>
                <p:nvPr/>
              </p:nvGrpSpPr>
              <p:grpSpPr>
                <a:xfrm rot="19742345">
                  <a:off x="5841977" y="3207622"/>
                  <a:ext cx="499826" cy="320263"/>
                  <a:chOff x="4503627" y="2218458"/>
                  <a:chExt cx="499826" cy="320263"/>
                </a:xfrm>
              </p:grpSpPr>
              <p:grpSp>
                <p:nvGrpSpPr>
                  <p:cNvPr id="216" name="Group 176"/>
                  <p:cNvGrpSpPr/>
                  <p:nvPr/>
                </p:nvGrpSpPr>
                <p:grpSpPr>
                  <a:xfrm>
                    <a:off x="4503627" y="2301538"/>
                    <a:ext cx="300259" cy="237183"/>
                    <a:chOff x="2962956" y="2115885"/>
                    <a:chExt cx="300259" cy="237183"/>
                  </a:xfrm>
                </p:grpSpPr>
                <p:pic>
                  <p:nvPicPr>
                    <p:cNvPr id="220" name="Picture 24"/>
                    <p:cNvPicPr>
                      <a:picLocks noChangeAspect="1" noChangeArrowheads="1"/>
                    </p:cNvPicPr>
                    <p:nvPr/>
                  </p:nvPicPr>
                  <p:blipFill>
                    <a:blip r:embed="rId7" cstate="screen"/>
                    <a:srcRect/>
                    <a:stretch>
                      <a:fillRect/>
                    </a:stretch>
                  </p:blipFill>
                  <p:spPr bwMode="auto">
                    <a:xfrm rot="5400000" flipV="1">
                      <a:off x="3076683" y="2116679"/>
                      <a:ext cx="187325" cy="185738"/>
                    </a:xfrm>
                    <a:prstGeom prst="rect">
                      <a:avLst/>
                    </a:prstGeom>
                    <a:noFill/>
                    <a:ln w="12700">
                      <a:noFill/>
                      <a:miter lim="800000"/>
                      <a:headEnd type="none" w="lg" len="med"/>
                      <a:tailEnd type="none" w="lg" len="med"/>
                    </a:ln>
                    <a:effectLst/>
                    <a:scene3d>
                      <a:camera prst="orthographicFront">
                        <a:rot lat="0" lon="0" rev="19799999"/>
                      </a:camera>
                      <a:lightRig rig="threePt" dir="t"/>
                    </a:scene3d>
                  </p:spPr>
                </p:pic>
                <p:pic>
                  <p:nvPicPr>
                    <p:cNvPr id="221" name="Picture 24"/>
                    <p:cNvPicPr>
                      <a:picLocks noChangeAspect="1" noChangeArrowheads="1"/>
                    </p:cNvPicPr>
                    <p:nvPr/>
                  </p:nvPicPr>
                  <p:blipFill>
                    <a:blip r:embed="rId7" cstate="screen"/>
                    <a:srcRect/>
                    <a:stretch>
                      <a:fillRect/>
                    </a:stretch>
                  </p:blipFill>
                  <p:spPr bwMode="auto">
                    <a:xfrm rot="16200000">
                      <a:off x="2962162" y="2166537"/>
                      <a:ext cx="187325" cy="185738"/>
                    </a:xfrm>
                    <a:prstGeom prst="rect">
                      <a:avLst/>
                    </a:prstGeom>
                    <a:noFill/>
                    <a:ln w="12700">
                      <a:noFill/>
                      <a:miter lim="800000"/>
                      <a:headEnd type="none" w="lg" len="med"/>
                      <a:tailEnd type="none" w="lg" len="med"/>
                    </a:ln>
                    <a:effectLst/>
                  </p:spPr>
                </p:pic>
              </p:grpSp>
              <p:grpSp>
                <p:nvGrpSpPr>
                  <p:cNvPr id="217" name="Group 179"/>
                  <p:cNvGrpSpPr/>
                  <p:nvPr/>
                </p:nvGrpSpPr>
                <p:grpSpPr>
                  <a:xfrm>
                    <a:off x="4719823" y="2218458"/>
                    <a:ext cx="283630" cy="253824"/>
                    <a:chOff x="6986427" y="2972145"/>
                    <a:chExt cx="283630" cy="253824"/>
                  </a:xfrm>
                </p:grpSpPr>
                <p:pic>
                  <p:nvPicPr>
                    <p:cNvPr id="218" name="Picture 24"/>
                    <p:cNvPicPr>
                      <a:picLocks noChangeAspect="1" noChangeArrowheads="1"/>
                    </p:cNvPicPr>
                    <p:nvPr/>
                  </p:nvPicPr>
                  <p:blipFill>
                    <a:blip r:embed="rId7" cstate="screen"/>
                    <a:srcRect/>
                    <a:stretch>
                      <a:fillRect/>
                    </a:stretch>
                  </p:blipFill>
                  <p:spPr bwMode="auto">
                    <a:xfrm rot="16200000">
                      <a:off x="6985633" y="3039438"/>
                      <a:ext cx="187325" cy="185738"/>
                    </a:xfrm>
                    <a:prstGeom prst="rect">
                      <a:avLst/>
                    </a:prstGeom>
                    <a:noFill/>
                    <a:ln w="12700">
                      <a:noFill/>
                      <a:miter lim="800000"/>
                      <a:headEnd type="none" w="lg" len="med"/>
                      <a:tailEnd type="none" w="lg" len="med"/>
                    </a:ln>
                    <a:effectLst/>
                  </p:spPr>
                </p:pic>
                <p:pic>
                  <p:nvPicPr>
                    <p:cNvPr id="219" name="Picture 24"/>
                    <p:cNvPicPr>
                      <a:picLocks noChangeAspect="1" noChangeArrowheads="1"/>
                    </p:cNvPicPr>
                    <p:nvPr/>
                  </p:nvPicPr>
                  <p:blipFill>
                    <a:blip r:embed="rId7" cstate="screen"/>
                    <a:srcRect/>
                    <a:stretch>
                      <a:fillRect/>
                    </a:stretch>
                  </p:blipFill>
                  <p:spPr bwMode="auto">
                    <a:xfrm rot="5400000" flipV="1">
                      <a:off x="7083525" y="2972939"/>
                      <a:ext cx="187325" cy="185738"/>
                    </a:xfrm>
                    <a:prstGeom prst="rect">
                      <a:avLst/>
                    </a:prstGeom>
                    <a:noFill/>
                    <a:ln w="12700">
                      <a:noFill/>
                      <a:miter lim="800000"/>
                      <a:headEnd type="none" w="lg" len="med"/>
                      <a:tailEnd type="none" w="lg" len="med"/>
                    </a:ln>
                    <a:effectLst/>
                    <a:scene3d>
                      <a:camera prst="orthographicFront">
                        <a:rot lat="0" lon="0" rev="19799999"/>
                      </a:camera>
                      <a:lightRig rig="threePt" dir="t"/>
                    </a:scene3d>
                  </p:spPr>
                </p:pic>
              </p:grpSp>
            </p:grpSp>
            <p:grpSp>
              <p:nvGrpSpPr>
                <p:cNvPr id="209" name="Group 208"/>
                <p:cNvGrpSpPr/>
                <p:nvPr/>
              </p:nvGrpSpPr>
              <p:grpSpPr>
                <a:xfrm rot="17239213">
                  <a:off x="6033171" y="3265811"/>
                  <a:ext cx="499826" cy="320263"/>
                  <a:chOff x="4503627" y="2218458"/>
                  <a:chExt cx="499826" cy="320263"/>
                </a:xfrm>
              </p:grpSpPr>
              <p:grpSp>
                <p:nvGrpSpPr>
                  <p:cNvPr id="210" name="Group 176"/>
                  <p:cNvGrpSpPr/>
                  <p:nvPr/>
                </p:nvGrpSpPr>
                <p:grpSpPr>
                  <a:xfrm>
                    <a:off x="4503627" y="2301538"/>
                    <a:ext cx="300259" cy="237183"/>
                    <a:chOff x="2962956" y="2115885"/>
                    <a:chExt cx="300259" cy="237183"/>
                  </a:xfrm>
                </p:grpSpPr>
                <p:pic>
                  <p:nvPicPr>
                    <p:cNvPr id="214" name="Picture 24"/>
                    <p:cNvPicPr>
                      <a:picLocks noChangeAspect="1" noChangeArrowheads="1"/>
                    </p:cNvPicPr>
                    <p:nvPr/>
                  </p:nvPicPr>
                  <p:blipFill>
                    <a:blip r:embed="rId7" cstate="screen"/>
                    <a:srcRect/>
                    <a:stretch>
                      <a:fillRect/>
                    </a:stretch>
                  </p:blipFill>
                  <p:spPr bwMode="auto">
                    <a:xfrm rot="5400000" flipV="1">
                      <a:off x="3076683" y="2116679"/>
                      <a:ext cx="187325" cy="185738"/>
                    </a:xfrm>
                    <a:prstGeom prst="rect">
                      <a:avLst/>
                    </a:prstGeom>
                    <a:noFill/>
                    <a:ln w="12700">
                      <a:noFill/>
                      <a:miter lim="800000"/>
                      <a:headEnd type="none" w="lg" len="med"/>
                      <a:tailEnd type="none" w="lg" len="med"/>
                    </a:ln>
                    <a:effectLst/>
                    <a:scene3d>
                      <a:camera prst="orthographicFront">
                        <a:rot lat="0" lon="0" rev="19799999"/>
                      </a:camera>
                      <a:lightRig rig="threePt" dir="t"/>
                    </a:scene3d>
                  </p:spPr>
                </p:pic>
                <p:pic>
                  <p:nvPicPr>
                    <p:cNvPr id="215" name="Picture 24"/>
                    <p:cNvPicPr>
                      <a:picLocks noChangeAspect="1" noChangeArrowheads="1"/>
                    </p:cNvPicPr>
                    <p:nvPr/>
                  </p:nvPicPr>
                  <p:blipFill>
                    <a:blip r:embed="rId7" cstate="screen"/>
                    <a:srcRect/>
                    <a:stretch>
                      <a:fillRect/>
                    </a:stretch>
                  </p:blipFill>
                  <p:spPr bwMode="auto">
                    <a:xfrm rot="16200000">
                      <a:off x="2962162" y="2166537"/>
                      <a:ext cx="187325" cy="185738"/>
                    </a:xfrm>
                    <a:prstGeom prst="rect">
                      <a:avLst/>
                    </a:prstGeom>
                    <a:noFill/>
                    <a:ln w="12700">
                      <a:noFill/>
                      <a:miter lim="800000"/>
                      <a:headEnd type="none" w="lg" len="med"/>
                      <a:tailEnd type="none" w="lg" len="med"/>
                    </a:ln>
                    <a:effectLst/>
                  </p:spPr>
                </p:pic>
              </p:grpSp>
              <p:grpSp>
                <p:nvGrpSpPr>
                  <p:cNvPr id="211" name="Group 179"/>
                  <p:cNvGrpSpPr/>
                  <p:nvPr/>
                </p:nvGrpSpPr>
                <p:grpSpPr>
                  <a:xfrm>
                    <a:off x="4719823" y="2218458"/>
                    <a:ext cx="283630" cy="253824"/>
                    <a:chOff x="6986427" y="2972145"/>
                    <a:chExt cx="283630" cy="253824"/>
                  </a:xfrm>
                </p:grpSpPr>
                <p:pic>
                  <p:nvPicPr>
                    <p:cNvPr id="212" name="Picture 24"/>
                    <p:cNvPicPr>
                      <a:picLocks noChangeAspect="1" noChangeArrowheads="1"/>
                    </p:cNvPicPr>
                    <p:nvPr/>
                  </p:nvPicPr>
                  <p:blipFill>
                    <a:blip r:embed="rId7" cstate="screen"/>
                    <a:srcRect/>
                    <a:stretch>
                      <a:fillRect/>
                    </a:stretch>
                  </p:blipFill>
                  <p:spPr bwMode="auto">
                    <a:xfrm rot="16200000">
                      <a:off x="6985633" y="3039438"/>
                      <a:ext cx="187325" cy="185738"/>
                    </a:xfrm>
                    <a:prstGeom prst="rect">
                      <a:avLst/>
                    </a:prstGeom>
                    <a:noFill/>
                    <a:ln w="12700">
                      <a:noFill/>
                      <a:miter lim="800000"/>
                      <a:headEnd type="none" w="lg" len="med"/>
                      <a:tailEnd type="none" w="lg" len="med"/>
                    </a:ln>
                    <a:effectLst/>
                  </p:spPr>
                </p:pic>
                <p:pic>
                  <p:nvPicPr>
                    <p:cNvPr id="213" name="Picture 24"/>
                    <p:cNvPicPr>
                      <a:picLocks noChangeAspect="1" noChangeArrowheads="1"/>
                    </p:cNvPicPr>
                    <p:nvPr/>
                  </p:nvPicPr>
                  <p:blipFill>
                    <a:blip r:embed="rId7" cstate="screen"/>
                    <a:srcRect/>
                    <a:stretch>
                      <a:fillRect/>
                    </a:stretch>
                  </p:blipFill>
                  <p:spPr bwMode="auto">
                    <a:xfrm rot="5400000" flipV="1">
                      <a:off x="7083525" y="2972939"/>
                      <a:ext cx="187325" cy="185738"/>
                    </a:xfrm>
                    <a:prstGeom prst="rect">
                      <a:avLst/>
                    </a:prstGeom>
                    <a:noFill/>
                    <a:ln w="12700">
                      <a:noFill/>
                      <a:miter lim="800000"/>
                      <a:headEnd type="none" w="lg" len="med"/>
                      <a:tailEnd type="none" w="lg" len="med"/>
                    </a:ln>
                    <a:effectLst/>
                    <a:scene3d>
                      <a:camera prst="orthographicFront">
                        <a:rot lat="0" lon="0" rev="19799999"/>
                      </a:camera>
                      <a:lightRig rig="threePt" dir="t"/>
                    </a:scene3d>
                  </p:spPr>
                </p:pic>
              </p:grpSp>
            </p:grpSp>
          </p:grpSp>
        </p:grpSp>
      </p:grpSp>
      <p:grpSp>
        <p:nvGrpSpPr>
          <p:cNvPr id="510" name="Group 509"/>
          <p:cNvGrpSpPr/>
          <p:nvPr/>
        </p:nvGrpSpPr>
        <p:grpSpPr>
          <a:xfrm rot="8694084">
            <a:off x="6789280" y="2703112"/>
            <a:ext cx="2516626" cy="1922962"/>
            <a:chOff x="4930347" y="2731026"/>
            <a:chExt cx="2516626" cy="1922962"/>
          </a:xfrm>
        </p:grpSpPr>
        <p:grpSp>
          <p:nvGrpSpPr>
            <p:cNvPr id="265" name="Group 264"/>
            <p:cNvGrpSpPr/>
            <p:nvPr/>
          </p:nvGrpSpPr>
          <p:grpSpPr>
            <a:xfrm>
              <a:off x="4930347" y="3360022"/>
              <a:ext cx="657768" cy="378452"/>
              <a:chOff x="4777947" y="3207622"/>
              <a:chExt cx="657768" cy="378452"/>
            </a:xfrm>
          </p:grpSpPr>
          <p:grpSp>
            <p:nvGrpSpPr>
              <p:cNvPr id="266" name="Group 265"/>
              <p:cNvGrpSpPr/>
              <p:nvPr/>
            </p:nvGrpSpPr>
            <p:grpSpPr>
              <a:xfrm>
                <a:off x="4777947" y="3207622"/>
                <a:ext cx="499826" cy="320263"/>
                <a:chOff x="4503627" y="2218458"/>
                <a:chExt cx="499826" cy="320263"/>
              </a:xfrm>
            </p:grpSpPr>
            <p:grpSp>
              <p:nvGrpSpPr>
                <p:cNvPr id="274" name="Group 176"/>
                <p:cNvGrpSpPr/>
                <p:nvPr/>
              </p:nvGrpSpPr>
              <p:grpSpPr>
                <a:xfrm>
                  <a:off x="4503627" y="2301538"/>
                  <a:ext cx="300259" cy="237183"/>
                  <a:chOff x="2962956" y="2115885"/>
                  <a:chExt cx="300259" cy="237183"/>
                </a:xfrm>
              </p:grpSpPr>
              <p:pic>
                <p:nvPicPr>
                  <p:cNvPr id="278" name="Picture 24"/>
                  <p:cNvPicPr>
                    <a:picLocks noChangeAspect="1" noChangeArrowheads="1"/>
                  </p:cNvPicPr>
                  <p:nvPr/>
                </p:nvPicPr>
                <p:blipFill>
                  <a:blip r:embed="rId7" cstate="screen"/>
                  <a:srcRect/>
                  <a:stretch>
                    <a:fillRect/>
                  </a:stretch>
                </p:blipFill>
                <p:spPr bwMode="auto">
                  <a:xfrm rot="5400000" flipV="1">
                    <a:off x="3076683" y="2116679"/>
                    <a:ext cx="187325" cy="185738"/>
                  </a:xfrm>
                  <a:prstGeom prst="rect">
                    <a:avLst/>
                  </a:prstGeom>
                  <a:noFill/>
                  <a:ln w="12700">
                    <a:noFill/>
                    <a:miter lim="800000"/>
                    <a:headEnd type="none" w="lg" len="med"/>
                    <a:tailEnd type="none" w="lg" len="med"/>
                  </a:ln>
                  <a:effectLst/>
                  <a:scene3d>
                    <a:camera prst="orthographicFront">
                      <a:rot lat="0" lon="0" rev="19799999"/>
                    </a:camera>
                    <a:lightRig rig="threePt" dir="t"/>
                  </a:scene3d>
                </p:spPr>
              </p:pic>
              <p:pic>
                <p:nvPicPr>
                  <p:cNvPr id="279" name="Picture 24"/>
                  <p:cNvPicPr>
                    <a:picLocks noChangeAspect="1" noChangeArrowheads="1"/>
                  </p:cNvPicPr>
                  <p:nvPr/>
                </p:nvPicPr>
                <p:blipFill>
                  <a:blip r:embed="rId7" cstate="screen"/>
                  <a:srcRect/>
                  <a:stretch>
                    <a:fillRect/>
                  </a:stretch>
                </p:blipFill>
                <p:spPr bwMode="auto">
                  <a:xfrm rot="16200000">
                    <a:off x="2962162" y="2166537"/>
                    <a:ext cx="187325" cy="185738"/>
                  </a:xfrm>
                  <a:prstGeom prst="rect">
                    <a:avLst/>
                  </a:prstGeom>
                  <a:noFill/>
                  <a:ln w="12700">
                    <a:noFill/>
                    <a:miter lim="800000"/>
                    <a:headEnd type="none" w="lg" len="med"/>
                    <a:tailEnd type="none" w="lg" len="med"/>
                  </a:ln>
                  <a:effectLst/>
                </p:spPr>
              </p:pic>
            </p:grpSp>
            <p:grpSp>
              <p:nvGrpSpPr>
                <p:cNvPr id="275" name="Group 179"/>
                <p:cNvGrpSpPr/>
                <p:nvPr/>
              </p:nvGrpSpPr>
              <p:grpSpPr>
                <a:xfrm>
                  <a:off x="4719823" y="2218458"/>
                  <a:ext cx="283630" cy="253824"/>
                  <a:chOff x="6986427" y="2972145"/>
                  <a:chExt cx="283630" cy="253824"/>
                </a:xfrm>
              </p:grpSpPr>
              <p:pic>
                <p:nvPicPr>
                  <p:cNvPr id="276" name="Picture 24"/>
                  <p:cNvPicPr>
                    <a:picLocks noChangeAspect="1" noChangeArrowheads="1"/>
                  </p:cNvPicPr>
                  <p:nvPr/>
                </p:nvPicPr>
                <p:blipFill>
                  <a:blip r:embed="rId7" cstate="screen"/>
                  <a:srcRect/>
                  <a:stretch>
                    <a:fillRect/>
                  </a:stretch>
                </p:blipFill>
                <p:spPr bwMode="auto">
                  <a:xfrm rot="16200000">
                    <a:off x="6985633" y="3039438"/>
                    <a:ext cx="187325" cy="185738"/>
                  </a:xfrm>
                  <a:prstGeom prst="rect">
                    <a:avLst/>
                  </a:prstGeom>
                  <a:noFill/>
                  <a:ln w="12700">
                    <a:noFill/>
                    <a:miter lim="800000"/>
                    <a:headEnd type="none" w="lg" len="med"/>
                    <a:tailEnd type="none" w="lg" len="med"/>
                  </a:ln>
                  <a:effectLst/>
                </p:spPr>
              </p:pic>
              <p:pic>
                <p:nvPicPr>
                  <p:cNvPr id="277" name="Picture 24"/>
                  <p:cNvPicPr>
                    <a:picLocks noChangeAspect="1" noChangeArrowheads="1"/>
                  </p:cNvPicPr>
                  <p:nvPr/>
                </p:nvPicPr>
                <p:blipFill>
                  <a:blip r:embed="rId7" cstate="screen"/>
                  <a:srcRect/>
                  <a:stretch>
                    <a:fillRect/>
                  </a:stretch>
                </p:blipFill>
                <p:spPr bwMode="auto">
                  <a:xfrm rot="5400000" flipV="1">
                    <a:off x="7083525" y="2972939"/>
                    <a:ext cx="187325" cy="185738"/>
                  </a:xfrm>
                  <a:prstGeom prst="rect">
                    <a:avLst/>
                  </a:prstGeom>
                  <a:noFill/>
                  <a:ln w="12700">
                    <a:noFill/>
                    <a:miter lim="800000"/>
                    <a:headEnd type="none" w="lg" len="med"/>
                    <a:tailEnd type="none" w="lg" len="med"/>
                  </a:ln>
                  <a:effectLst/>
                  <a:scene3d>
                    <a:camera prst="orthographicFront">
                      <a:rot lat="0" lon="0" rev="19799999"/>
                    </a:camera>
                    <a:lightRig rig="threePt" dir="t"/>
                  </a:scene3d>
                </p:spPr>
              </p:pic>
            </p:grpSp>
          </p:grpSp>
          <p:grpSp>
            <p:nvGrpSpPr>
              <p:cNvPr id="267" name="Group 266"/>
              <p:cNvGrpSpPr/>
              <p:nvPr/>
            </p:nvGrpSpPr>
            <p:grpSpPr>
              <a:xfrm>
                <a:off x="4935889" y="3265811"/>
                <a:ext cx="499826" cy="320263"/>
                <a:chOff x="4503627" y="2218458"/>
                <a:chExt cx="499826" cy="320263"/>
              </a:xfrm>
            </p:grpSpPr>
            <p:grpSp>
              <p:nvGrpSpPr>
                <p:cNvPr id="268" name="Group 176"/>
                <p:cNvGrpSpPr/>
                <p:nvPr/>
              </p:nvGrpSpPr>
              <p:grpSpPr>
                <a:xfrm>
                  <a:off x="4503627" y="2301538"/>
                  <a:ext cx="300259" cy="237183"/>
                  <a:chOff x="2962956" y="2115885"/>
                  <a:chExt cx="300259" cy="237183"/>
                </a:xfrm>
              </p:grpSpPr>
              <p:pic>
                <p:nvPicPr>
                  <p:cNvPr id="272" name="Picture 24"/>
                  <p:cNvPicPr>
                    <a:picLocks noChangeAspect="1" noChangeArrowheads="1"/>
                  </p:cNvPicPr>
                  <p:nvPr/>
                </p:nvPicPr>
                <p:blipFill>
                  <a:blip r:embed="rId7" cstate="screen"/>
                  <a:srcRect/>
                  <a:stretch>
                    <a:fillRect/>
                  </a:stretch>
                </p:blipFill>
                <p:spPr bwMode="auto">
                  <a:xfrm rot="5400000" flipV="1">
                    <a:off x="3076683" y="2116679"/>
                    <a:ext cx="187325" cy="185738"/>
                  </a:xfrm>
                  <a:prstGeom prst="rect">
                    <a:avLst/>
                  </a:prstGeom>
                  <a:noFill/>
                  <a:ln w="12700">
                    <a:noFill/>
                    <a:miter lim="800000"/>
                    <a:headEnd type="none" w="lg" len="med"/>
                    <a:tailEnd type="none" w="lg" len="med"/>
                  </a:ln>
                  <a:effectLst/>
                  <a:scene3d>
                    <a:camera prst="orthographicFront">
                      <a:rot lat="0" lon="0" rev="19799999"/>
                    </a:camera>
                    <a:lightRig rig="threePt" dir="t"/>
                  </a:scene3d>
                </p:spPr>
              </p:pic>
              <p:pic>
                <p:nvPicPr>
                  <p:cNvPr id="273" name="Picture 24"/>
                  <p:cNvPicPr>
                    <a:picLocks noChangeAspect="1" noChangeArrowheads="1"/>
                  </p:cNvPicPr>
                  <p:nvPr/>
                </p:nvPicPr>
                <p:blipFill>
                  <a:blip r:embed="rId7" cstate="screen"/>
                  <a:srcRect/>
                  <a:stretch>
                    <a:fillRect/>
                  </a:stretch>
                </p:blipFill>
                <p:spPr bwMode="auto">
                  <a:xfrm rot="16200000">
                    <a:off x="2962162" y="2166537"/>
                    <a:ext cx="187325" cy="185738"/>
                  </a:xfrm>
                  <a:prstGeom prst="rect">
                    <a:avLst/>
                  </a:prstGeom>
                  <a:noFill/>
                  <a:ln w="12700">
                    <a:noFill/>
                    <a:miter lim="800000"/>
                    <a:headEnd type="none" w="lg" len="med"/>
                    <a:tailEnd type="none" w="lg" len="med"/>
                  </a:ln>
                  <a:effectLst/>
                </p:spPr>
              </p:pic>
            </p:grpSp>
            <p:grpSp>
              <p:nvGrpSpPr>
                <p:cNvPr id="269" name="Group 179"/>
                <p:cNvGrpSpPr/>
                <p:nvPr/>
              </p:nvGrpSpPr>
              <p:grpSpPr>
                <a:xfrm>
                  <a:off x="4719823" y="2218458"/>
                  <a:ext cx="283630" cy="253824"/>
                  <a:chOff x="6986427" y="2972145"/>
                  <a:chExt cx="283630" cy="253824"/>
                </a:xfrm>
              </p:grpSpPr>
              <p:pic>
                <p:nvPicPr>
                  <p:cNvPr id="270" name="Picture 24"/>
                  <p:cNvPicPr>
                    <a:picLocks noChangeAspect="1" noChangeArrowheads="1"/>
                  </p:cNvPicPr>
                  <p:nvPr/>
                </p:nvPicPr>
                <p:blipFill>
                  <a:blip r:embed="rId7" cstate="screen"/>
                  <a:srcRect/>
                  <a:stretch>
                    <a:fillRect/>
                  </a:stretch>
                </p:blipFill>
                <p:spPr bwMode="auto">
                  <a:xfrm rot="16200000">
                    <a:off x="6985633" y="3039438"/>
                    <a:ext cx="187325" cy="185738"/>
                  </a:xfrm>
                  <a:prstGeom prst="rect">
                    <a:avLst/>
                  </a:prstGeom>
                  <a:noFill/>
                  <a:ln w="12700">
                    <a:noFill/>
                    <a:miter lim="800000"/>
                    <a:headEnd type="none" w="lg" len="med"/>
                    <a:tailEnd type="none" w="lg" len="med"/>
                  </a:ln>
                  <a:effectLst/>
                </p:spPr>
              </p:pic>
              <p:pic>
                <p:nvPicPr>
                  <p:cNvPr id="271" name="Picture 24"/>
                  <p:cNvPicPr>
                    <a:picLocks noChangeAspect="1" noChangeArrowheads="1"/>
                  </p:cNvPicPr>
                  <p:nvPr/>
                </p:nvPicPr>
                <p:blipFill>
                  <a:blip r:embed="rId7" cstate="screen"/>
                  <a:srcRect/>
                  <a:stretch>
                    <a:fillRect/>
                  </a:stretch>
                </p:blipFill>
                <p:spPr bwMode="auto">
                  <a:xfrm rot="5400000" flipV="1">
                    <a:off x="7083525" y="2972939"/>
                    <a:ext cx="187325" cy="185738"/>
                  </a:xfrm>
                  <a:prstGeom prst="rect">
                    <a:avLst/>
                  </a:prstGeom>
                  <a:noFill/>
                  <a:ln w="12700">
                    <a:noFill/>
                    <a:miter lim="800000"/>
                    <a:headEnd type="none" w="lg" len="med"/>
                    <a:tailEnd type="none" w="lg" len="med"/>
                  </a:ln>
                  <a:effectLst/>
                  <a:scene3d>
                    <a:camera prst="orthographicFront">
                      <a:rot lat="0" lon="0" rev="19799999"/>
                    </a:camera>
                    <a:lightRig rig="threePt" dir="t"/>
                  </a:scene3d>
                </p:spPr>
              </p:pic>
            </p:grpSp>
          </p:grpSp>
        </p:grpSp>
        <p:grpSp>
          <p:nvGrpSpPr>
            <p:cNvPr id="280" name="Group 279"/>
            <p:cNvGrpSpPr/>
            <p:nvPr/>
          </p:nvGrpSpPr>
          <p:grpSpPr>
            <a:xfrm>
              <a:off x="4938661" y="3636001"/>
              <a:ext cx="601238" cy="499826"/>
              <a:chOff x="5841977" y="3176030"/>
              <a:chExt cx="601238" cy="499826"/>
            </a:xfrm>
          </p:grpSpPr>
          <p:grpSp>
            <p:nvGrpSpPr>
              <p:cNvPr id="281" name="Group 280"/>
              <p:cNvGrpSpPr/>
              <p:nvPr/>
            </p:nvGrpSpPr>
            <p:grpSpPr>
              <a:xfrm rot="19742345">
                <a:off x="5841977" y="3207622"/>
                <a:ext cx="499826" cy="320263"/>
                <a:chOff x="4503627" y="2218458"/>
                <a:chExt cx="499826" cy="320263"/>
              </a:xfrm>
            </p:grpSpPr>
            <p:grpSp>
              <p:nvGrpSpPr>
                <p:cNvPr id="289" name="Group 176"/>
                <p:cNvGrpSpPr/>
                <p:nvPr/>
              </p:nvGrpSpPr>
              <p:grpSpPr>
                <a:xfrm>
                  <a:off x="4503627" y="2301538"/>
                  <a:ext cx="300259" cy="237183"/>
                  <a:chOff x="2962956" y="2115885"/>
                  <a:chExt cx="300259" cy="237183"/>
                </a:xfrm>
              </p:grpSpPr>
              <p:pic>
                <p:nvPicPr>
                  <p:cNvPr id="293" name="Picture 24"/>
                  <p:cNvPicPr>
                    <a:picLocks noChangeAspect="1" noChangeArrowheads="1"/>
                  </p:cNvPicPr>
                  <p:nvPr/>
                </p:nvPicPr>
                <p:blipFill>
                  <a:blip r:embed="rId7" cstate="screen"/>
                  <a:srcRect/>
                  <a:stretch>
                    <a:fillRect/>
                  </a:stretch>
                </p:blipFill>
                <p:spPr bwMode="auto">
                  <a:xfrm rot="5400000" flipV="1">
                    <a:off x="3076683" y="2116679"/>
                    <a:ext cx="187325" cy="185738"/>
                  </a:xfrm>
                  <a:prstGeom prst="rect">
                    <a:avLst/>
                  </a:prstGeom>
                  <a:noFill/>
                  <a:ln w="12700">
                    <a:noFill/>
                    <a:miter lim="800000"/>
                    <a:headEnd type="none" w="lg" len="med"/>
                    <a:tailEnd type="none" w="lg" len="med"/>
                  </a:ln>
                  <a:effectLst/>
                  <a:scene3d>
                    <a:camera prst="orthographicFront">
                      <a:rot lat="0" lon="0" rev="19799999"/>
                    </a:camera>
                    <a:lightRig rig="threePt" dir="t"/>
                  </a:scene3d>
                </p:spPr>
              </p:pic>
              <p:pic>
                <p:nvPicPr>
                  <p:cNvPr id="294" name="Picture 24"/>
                  <p:cNvPicPr>
                    <a:picLocks noChangeAspect="1" noChangeArrowheads="1"/>
                  </p:cNvPicPr>
                  <p:nvPr/>
                </p:nvPicPr>
                <p:blipFill>
                  <a:blip r:embed="rId7" cstate="screen"/>
                  <a:srcRect/>
                  <a:stretch>
                    <a:fillRect/>
                  </a:stretch>
                </p:blipFill>
                <p:spPr bwMode="auto">
                  <a:xfrm rot="16200000">
                    <a:off x="2962162" y="2166537"/>
                    <a:ext cx="187325" cy="185738"/>
                  </a:xfrm>
                  <a:prstGeom prst="rect">
                    <a:avLst/>
                  </a:prstGeom>
                  <a:noFill/>
                  <a:ln w="12700">
                    <a:noFill/>
                    <a:miter lim="800000"/>
                    <a:headEnd type="none" w="lg" len="med"/>
                    <a:tailEnd type="none" w="lg" len="med"/>
                  </a:ln>
                  <a:effectLst/>
                </p:spPr>
              </p:pic>
            </p:grpSp>
            <p:grpSp>
              <p:nvGrpSpPr>
                <p:cNvPr id="290" name="Group 179"/>
                <p:cNvGrpSpPr/>
                <p:nvPr/>
              </p:nvGrpSpPr>
              <p:grpSpPr>
                <a:xfrm>
                  <a:off x="4719823" y="2218458"/>
                  <a:ext cx="283630" cy="253824"/>
                  <a:chOff x="6986427" y="2972145"/>
                  <a:chExt cx="283630" cy="253824"/>
                </a:xfrm>
              </p:grpSpPr>
              <p:pic>
                <p:nvPicPr>
                  <p:cNvPr id="291" name="Picture 24"/>
                  <p:cNvPicPr>
                    <a:picLocks noChangeAspect="1" noChangeArrowheads="1"/>
                  </p:cNvPicPr>
                  <p:nvPr/>
                </p:nvPicPr>
                <p:blipFill>
                  <a:blip r:embed="rId7" cstate="screen"/>
                  <a:srcRect/>
                  <a:stretch>
                    <a:fillRect/>
                  </a:stretch>
                </p:blipFill>
                <p:spPr bwMode="auto">
                  <a:xfrm rot="16200000">
                    <a:off x="6985633" y="3039438"/>
                    <a:ext cx="187325" cy="185738"/>
                  </a:xfrm>
                  <a:prstGeom prst="rect">
                    <a:avLst/>
                  </a:prstGeom>
                  <a:noFill/>
                  <a:ln w="12700">
                    <a:noFill/>
                    <a:miter lim="800000"/>
                    <a:headEnd type="none" w="lg" len="med"/>
                    <a:tailEnd type="none" w="lg" len="med"/>
                  </a:ln>
                  <a:effectLst/>
                </p:spPr>
              </p:pic>
              <p:pic>
                <p:nvPicPr>
                  <p:cNvPr id="292" name="Picture 24"/>
                  <p:cNvPicPr>
                    <a:picLocks noChangeAspect="1" noChangeArrowheads="1"/>
                  </p:cNvPicPr>
                  <p:nvPr/>
                </p:nvPicPr>
                <p:blipFill>
                  <a:blip r:embed="rId7" cstate="screen"/>
                  <a:srcRect/>
                  <a:stretch>
                    <a:fillRect/>
                  </a:stretch>
                </p:blipFill>
                <p:spPr bwMode="auto">
                  <a:xfrm rot="5400000" flipV="1">
                    <a:off x="7083525" y="2972939"/>
                    <a:ext cx="187325" cy="185738"/>
                  </a:xfrm>
                  <a:prstGeom prst="rect">
                    <a:avLst/>
                  </a:prstGeom>
                  <a:noFill/>
                  <a:ln w="12700">
                    <a:noFill/>
                    <a:miter lim="800000"/>
                    <a:headEnd type="none" w="lg" len="med"/>
                    <a:tailEnd type="none" w="lg" len="med"/>
                  </a:ln>
                  <a:effectLst/>
                  <a:scene3d>
                    <a:camera prst="orthographicFront">
                      <a:rot lat="0" lon="0" rev="19799999"/>
                    </a:camera>
                    <a:lightRig rig="threePt" dir="t"/>
                  </a:scene3d>
                </p:spPr>
              </p:pic>
            </p:grpSp>
          </p:grpSp>
          <p:grpSp>
            <p:nvGrpSpPr>
              <p:cNvPr id="282" name="Group 281"/>
              <p:cNvGrpSpPr/>
              <p:nvPr/>
            </p:nvGrpSpPr>
            <p:grpSpPr>
              <a:xfrm rot="17239213">
                <a:off x="6033171" y="3265811"/>
                <a:ext cx="499826" cy="320263"/>
                <a:chOff x="4503627" y="2218458"/>
                <a:chExt cx="499826" cy="320263"/>
              </a:xfrm>
            </p:grpSpPr>
            <p:grpSp>
              <p:nvGrpSpPr>
                <p:cNvPr id="283" name="Group 176"/>
                <p:cNvGrpSpPr/>
                <p:nvPr/>
              </p:nvGrpSpPr>
              <p:grpSpPr>
                <a:xfrm>
                  <a:off x="4503627" y="2301538"/>
                  <a:ext cx="300259" cy="237183"/>
                  <a:chOff x="2962956" y="2115885"/>
                  <a:chExt cx="300259" cy="237183"/>
                </a:xfrm>
              </p:grpSpPr>
              <p:pic>
                <p:nvPicPr>
                  <p:cNvPr id="287" name="Picture 24"/>
                  <p:cNvPicPr>
                    <a:picLocks noChangeAspect="1" noChangeArrowheads="1"/>
                  </p:cNvPicPr>
                  <p:nvPr/>
                </p:nvPicPr>
                <p:blipFill>
                  <a:blip r:embed="rId7" cstate="screen"/>
                  <a:srcRect/>
                  <a:stretch>
                    <a:fillRect/>
                  </a:stretch>
                </p:blipFill>
                <p:spPr bwMode="auto">
                  <a:xfrm rot="5400000" flipV="1">
                    <a:off x="3076683" y="2116679"/>
                    <a:ext cx="187325" cy="185738"/>
                  </a:xfrm>
                  <a:prstGeom prst="rect">
                    <a:avLst/>
                  </a:prstGeom>
                  <a:noFill/>
                  <a:ln w="12700">
                    <a:noFill/>
                    <a:miter lim="800000"/>
                    <a:headEnd type="none" w="lg" len="med"/>
                    <a:tailEnd type="none" w="lg" len="med"/>
                  </a:ln>
                  <a:effectLst/>
                  <a:scene3d>
                    <a:camera prst="orthographicFront">
                      <a:rot lat="0" lon="0" rev="19799999"/>
                    </a:camera>
                    <a:lightRig rig="threePt" dir="t"/>
                  </a:scene3d>
                </p:spPr>
              </p:pic>
              <p:pic>
                <p:nvPicPr>
                  <p:cNvPr id="288" name="Picture 24"/>
                  <p:cNvPicPr>
                    <a:picLocks noChangeAspect="1" noChangeArrowheads="1"/>
                  </p:cNvPicPr>
                  <p:nvPr/>
                </p:nvPicPr>
                <p:blipFill>
                  <a:blip r:embed="rId7" cstate="screen"/>
                  <a:srcRect/>
                  <a:stretch>
                    <a:fillRect/>
                  </a:stretch>
                </p:blipFill>
                <p:spPr bwMode="auto">
                  <a:xfrm rot="16200000">
                    <a:off x="2962162" y="2166537"/>
                    <a:ext cx="187325" cy="185738"/>
                  </a:xfrm>
                  <a:prstGeom prst="rect">
                    <a:avLst/>
                  </a:prstGeom>
                  <a:noFill/>
                  <a:ln w="12700">
                    <a:noFill/>
                    <a:miter lim="800000"/>
                    <a:headEnd type="none" w="lg" len="med"/>
                    <a:tailEnd type="none" w="lg" len="med"/>
                  </a:ln>
                  <a:effectLst/>
                </p:spPr>
              </p:pic>
            </p:grpSp>
            <p:grpSp>
              <p:nvGrpSpPr>
                <p:cNvPr id="284" name="Group 179"/>
                <p:cNvGrpSpPr/>
                <p:nvPr/>
              </p:nvGrpSpPr>
              <p:grpSpPr>
                <a:xfrm>
                  <a:off x="4719823" y="2218458"/>
                  <a:ext cx="283630" cy="253824"/>
                  <a:chOff x="6986427" y="2972145"/>
                  <a:chExt cx="283630" cy="253824"/>
                </a:xfrm>
              </p:grpSpPr>
              <p:pic>
                <p:nvPicPr>
                  <p:cNvPr id="285" name="Picture 24"/>
                  <p:cNvPicPr>
                    <a:picLocks noChangeAspect="1" noChangeArrowheads="1"/>
                  </p:cNvPicPr>
                  <p:nvPr/>
                </p:nvPicPr>
                <p:blipFill>
                  <a:blip r:embed="rId7" cstate="screen"/>
                  <a:srcRect/>
                  <a:stretch>
                    <a:fillRect/>
                  </a:stretch>
                </p:blipFill>
                <p:spPr bwMode="auto">
                  <a:xfrm rot="16200000">
                    <a:off x="6985633" y="3039438"/>
                    <a:ext cx="187325" cy="185738"/>
                  </a:xfrm>
                  <a:prstGeom prst="rect">
                    <a:avLst/>
                  </a:prstGeom>
                  <a:noFill/>
                  <a:ln w="12700">
                    <a:noFill/>
                    <a:miter lim="800000"/>
                    <a:headEnd type="none" w="lg" len="med"/>
                    <a:tailEnd type="none" w="lg" len="med"/>
                  </a:ln>
                  <a:effectLst/>
                </p:spPr>
              </p:pic>
              <p:pic>
                <p:nvPicPr>
                  <p:cNvPr id="286" name="Picture 24"/>
                  <p:cNvPicPr>
                    <a:picLocks noChangeAspect="1" noChangeArrowheads="1"/>
                  </p:cNvPicPr>
                  <p:nvPr/>
                </p:nvPicPr>
                <p:blipFill>
                  <a:blip r:embed="rId7" cstate="screen"/>
                  <a:srcRect/>
                  <a:stretch>
                    <a:fillRect/>
                  </a:stretch>
                </p:blipFill>
                <p:spPr bwMode="auto">
                  <a:xfrm rot="5400000" flipV="1">
                    <a:off x="7083525" y="2972939"/>
                    <a:ext cx="187325" cy="185738"/>
                  </a:xfrm>
                  <a:prstGeom prst="rect">
                    <a:avLst/>
                  </a:prstGeom>
                  <a:noFill/>
                  <a:ln w="12700">
                    <a:noFill/>
                    <a:miter lim="800000"/>
                    <a:headEnd type="none" w="lg" len="med"/>
                    <a:tailEnd type="none" w="lg" len="med"/>
                  </a:ln>
                  <a:effectLst/>
                  <a:scene3d>
                    <a:camera prst="orthographicFront">
                      <a:rot lat="0" lon="0" rev="19799999"/>
                    </a:camera>
                    <a:lightRig rig="threePt" dir="t"/>
                  </a:scene3d>
                </p:spPr>
              </p:pic>
            </p:grpSp>
          </p:grpSp>
        </p:grpSp>
        <p:grpSp>
          <p:nvGrpSpPr>
            <p:cNvPr id="295" name="Group 294"/>
            <p:cNvGrpSpPr/>
            <p:nvPr/>
          </p:nvGrpSpPr>
          <p:grpSpPr>
            <a:xfrm>
              <a:off x="5407774" y="3379418"/>
              <a:ext cx="1055948" cy="610380"/>
              <a:chOff x="6261214" y="3135578"/>
              <a:chExt cx="1055948" cy="610380"/>
            </a:xfrm>
          </p:grpSpPr>
          <p:grpSp>
            <p:nvGrpSpPr>
              <p:cNvPr id="296" name="Group 295"/>
              <p:cNvGrpSpPr/>
              <p:nvPr/>
            </p:nvGrpSpPr>
            <p:grpSpPr>
              <a:xfrm>
                <a:off x="6659394" y="3135578"/>
                <a:ext cx="657768" cy="378452"/>
                <a:chOff x="4777947" y="3207622"/>
                <a:chExt cx="657768" cy="378452"/>
              </a:xfrm>
            </p:grpSpPr>
            <p:grpSp>
              <p:nvGrpSpPr>
                <p:cNvPr id="312" name="Group 311"/>
                <p:cNvGrpSpPr/>
                <p:nvPr/>
              </p:nvGrpSpPr>
              <p:grpSpPr>
                <a:xfrm>
                  <a:off x="4777947" y="3207622"/>
                  <a:ext cx="499826" cy="320263"/>
                  <a:chOff x="4503627" y="2218458"/>
                  <a:chExt cx="499826" cy="320263"/>
                </a:xfrm>
              </p:grpSpPr>
              <p:grpSp>
                <p:nvGrpSpPr>
                  <p:cNvPr id="320" name="Group 176"/>
                  <p:cNvGrpSpPr/>
                  <p:nvPr/>
                </p:nvGrpSpPr>
                <p:grpSpPr>
                  <a:xfrm>
                    <a:off x="4503627" y="2301538"/>
                    <a:ext cx="300259" cy="237183"/>
                    <a:chOff x="2962956" y="2115885"/>
                    <a:chExt cx="300259" cy="237183"/>
                  </a:xfrm>
                </p:grpSpPr>
                <p:pic>
                  <p:nvPicPr>
                    <p:cNvPr id="324" name="Picture 24"/>
                    <p:cNvPicPr>
                      <a:picLocks noChangeAspect="1" noChangeArrowheads="1"/>
                    </p:cNvPicPr>
                    <p:nvPr/>
                  </p:nvPicPr>
                  <p:blipFill>
                    <a:blip r:embed="rId7" cstate="screen"/>
                    <a:srcRect/>
                    <a:stretch>
                      <a:fillRect/>
                    </a:stretch>
                  </p:blipFill>
                  <p:spPr bwMode="auto">
                    <a:xfrm rot="5400000" flipV="1">
                      <a:off x="3076683" y="2116679"/>
                      <a:ext cx="187325" cy="185738"/>
                    </a:xfrm>
                    <a:prstGeom prst="rect">
                      <a:avLst/>
                    </a:prstGeom>
                    <a:noFill/>
                    <a:ln w="12700">
                      <a:noFill/>
                      <a:miter lim="800000"/>
                      <a:headEnd type="none" w="lg" len="med"/>
                      <a:tailEnd type="none" w="lg" len="med"/>
                    </a:ln>
                    <a:effectLst/>
                    <a:scene3d>
                      <a:camera prst="orthographicFront">
                        <a:rot lat="0" lon="0" rev="19799999"/>
                      </a:camera>
                      <a:lightRig rig="threePt" dir="t"/>
                    </a:scene3d>
                  </p:spPr>
                </p:pic>
                <p:pic>
                  <p:nvPicPr>
                    <p:cNvPr id="325" name="Picture 24"/>
                    <p:cNvPicPr>
                      <a:picLocks noChangeAspect="1" noChangeArrowheads="1"/>
                    </p:cNvPicPr>
                    <p:nvPr/>
                  </p:nvPicPr>
                  <p:blipFill>
                    <a:blip r:embed="rId7" cstate="screen"/>
                    <a:srcRect/>
                    <a:stretch>
                      <a:fillRect/>
                    </a:stretch>
                  </p:blipFill>
                  <p:spPr bwMode="auto">
                    <a:xfrm rot="16200000">
                      <a:off x="2962162" y="2166537"/>
                      <a:ext cx="187325" cy="185738"/>
                    </a:xfrm>
                    <a:prstGeom prst="rect">
                      <a:avLst/>
                    </a:prstGeom>
                    <a:noFill/>
                    <a:ln w="12700">
                      <a:noFill/>
                      <a:miter lim="800000"/>
                      <a:headEnd type="none" w="lg" len="med"/>
                      <a:tailEnd type="none" w="lg" len="med"/>
                    </a:ln>
                    <a:effectLst/>
                  </p:spPr>
                </p:pic>
              </p:grpSp>
              <p:grpSp>
                <p:nvGrpSpPr>
                  <p:cNvPr id="321" name="Group 179"/>
                  <p:cNvGrpSpPr/>
                  <p:nvPr/>
                </p:nvGrpSpPr>
                <p:grpSpPr>
                  <a:xfrm>
                    <a:off x="4719823" y="2218458"/>
                    <a:ext cx="283630" cy="253824"/>
                    <a:chOff x="6986427" y="2972145"/>
                    <a:chExt cx="283630" cy="253824"/>
                  </a:xfrm>
                </p:grpSpPr>
                <p:pic>
                  <p:nvPicPr>
                    <p:cNvPr id="322" name="Picture 24"/>
                    <p:cNvPicPr>
                      <a:picLocks noChangeAspect="1" noChangeArrowheads="1"/>
                    </p:cNvPicPr>
                    <p:nvPr/>
                  </p:nvPicPr>
                  <p:blipFill>
                    <a:blip r:embed="rId7" cstate="screen"/>
                    <a:srcRect/>
                    <a:stretch>
                      <a:fillRect/>
                    </a:stretch>
                  </p:blipFill>
                  <p:spPr bwMode="auto">
                    <a:xfrm rot="16200000">
                      <a:off x="6985633" y="3039438"/>
                      <a:ext cx="187325" cy="185738"/>
                    </a:xfrm>
                    <a:prstGeom prst="rect">
                      <a:avLst/>
                    </a:prstGeom>
                    <a:noFill/>
                    <a:ln w="12700">
                      <a:noFill/>
                      <a:miter lim="800000"/>
                      <a:headEnd type="none" w="lg" len="med"/>
                      <a:tailEnd type="none" w="lg" len="med"/>
                    </a:ln>
                    <a:effectLst/>
                  </p:spPr>
                </p:pic>
                <p:pic>
                  <p:nvPicPr>
                    <p:cNvPr id="323" name="Picture 24"/>
                    <p:cNvPicPr>
                      <a:picLocks noChangeAspect="1" noChangeArrowheads="1"/>
                    </p:cNvPicPr>
                    <p:nvPr/>
                  </p:nvPicPr>
                  <p:blipFill>
                    <a:blip r:embed="rId7" cstate="screen"/>
                    <a:srcRect/>
                    <a:stretch>
                      <a:fillRect/>
                    </a:stretch>
                  </p:blipFill>
                  <p:spPr bwMode="auto">
                    <a:xfrm rot="5400000" flipV="1">
                      <a:off x="7083525" y="2972939"/>
                      <a:ext cx="187325" cy="185738"/>
                    </a:xfrm>
                    <a:prstGeom prst="rect">
                      <a:avLst/>
                    </a:prstGeom>
                    <a:noFill/>
                    <a:ln w="12700">
                      <a:noFill/>
                      <a:miter lim="800000"/>
                      <a:headEnd type="none" w="lg" len="med"/>
                      <a:tailEnd type="none" w="lg" len="med"/>
                    </a:ln>
                    <a:effectLst/>
                    <a:scene3d>
                      <a:camera prst="orthographicFront">
                        <a:rot lat="0" lon="0" rev="19799999"/>
                      </a:camera>
                      <a:lightRig rig="threePt" dir="t"/>
                    </a:scene3d>
                  </p:spPr>
                </p:pic>
              </p:grpSp>
            </p:grpSp>
            <p:grpSp>
              <p:nvGrpSpPr>
                <p:cNvPr id="313" name="Group 312"/>
                <p:cNvGrpSpPr/>
                <p:nvPr/>
              </p:nvGrpSpPr>
              <p:grpSpPr>
                <a:xfrm>
                  <a:off x="4935889" y="3265811"/>
                  <a:ext cx="499826" cy="320263"/>
                  <a:chOff x="4503627" y="2218458"/>
                  <a:chExt cx="499826" cy="320263"/>
                </a:xfrm>
              </p:grpSpPr>
              <p:grpSp>
                <p:nvGrpSpPr>
                  <p:cNvPr id="314" name="Group 176"/>
                  <p:cNvGrpSpPr/>
                  <p:nvPr/>
                </p:nvGrpSpPr>
                <p:grpSpPr>
                  <a:xfrm>
                    <a:off x="4503627" y="2301538"/>
                    <a:ext cx="300259" cy="237183"/>
                    <a:chOff x="2962956" y="2115885"/>
                    <a:chExt cx="300259" cy="237183"/>
                  </a:xfrm>
                </p:grpSpPr>
                <p:pic>
                  <p:nvPicPr>
                    <p:cNvPr id="318" name="Picture 24"/>
                    <p:cNvPicPr>
                      <a:picLocks noChangeAspect="1" noChangeArrowheads="1"/>
                    </p:cNvPicPr>
                    <p:nvPr/>
                  </p:nvPicPr>
                  <p:blipFill>
                    <a:blip r:embed="rId7" cstate="screen"/>
                    <a:srcRect/>
                    <a:stretch>
                      <a:fillRect/>
                    </a:stretch>
                  </p:blipFill>
                  <p:spPr bwMode="auto">
                    <a:xfrm rot="5400000" flipV="1">
                      <a:off x="3076683" y="2116679"/>
                      <a:ext cx="187325" cy="185738"/>
                    </a:xfrm>
                    <a:prstGeom prst="rect">
                      <a:avLst/>
                    </a:prstGeom>
                    <a:noFill/>
                    <a:ln w="12700">
                      <a:noFill/>
                      <a:miter lim="800000"/>
                      <a:headEnd type="none" w="lg" len="med"/>
                      <a:tailEnd type="none" w="lg" len="med"/>
                    </a:ln>
                    <a:effectLst/>
                    <a:scene3d>
                      <a:camera prst="orthographicFront">
                        <a:rot lat="0" lon="0" rev="19799999"/>
                      </a:camera>
                      <a:lightRig rig="threePt" dir="t"/>
                    </a:scene3d>
                  </p:spPr>
                </p:pic>
                <p:pic>
                  <p:nvPicPr>
                    <p:cNvPr id="319" name="Picture 24"/>
                    <p:cNvPicPr>
                      <a:picLocks noChangeAspect="1" noChangeArrowheads="1"/>
                    </p:cNvPicPr>
                    <p:nvPr/>
                  </p:nvPicPr>
                  <p:blipFill>
                    <a:blip r:embed="rId7" cstate="screen"/>
                    <a:srcRect/>
                    <a:stretch>
                      <a:fillRect/>
                    </a:stretch>
                  </p:blipFill>
                  <p:spPr bwMode="auto">
                    <a:xfrm rot="16200000">
                      <a:off x="2962162" y="2166537"/>
                      <a:ext cx="187325" cy="185738"/>
                    </a:xfrm>
                    <a:prstGeom prst="rect">
                      <a:avLst/>
                    </a:prstGeom>
                    <a:noFill/>
                    <a:ln w="12700">
                      <a:noFill/>
                      <a:miter lim="800000"/>
                      <a:headEnd type="none" w="lg" len="med"/>
                      <a:tailEnd type="none" w="lg" len="med"/>
                    </a:ln>
                    <a:effectLst/>
                  </p:spPr>
                </p:pic>
              </p:grpSp>
              <p:grpSp>
                <p:nvGrpSpPr>
                  <p:cNvPr id="315" name="Group 179"/>
                  <p:cNvGrpSpPr/>
                  <p:nvPr/>
                </p:nvGrpSpPr>
                <p:grpSpPr>
                  <a:xfrm>
                    <a:off x="4719823" y="2218458"/>
                    <a:ext cx="283630" cy="253824"/>
                    <a:chOff x="6986427" y="2972145"/>
                    <a:chExt cx="283630" cy="253824"/>
                  </a:xfrm>
                </p:grpSpPr>
                <p:pic>
                  <p:nvPicPr>
                    <p:cNvPr id="316" name="Picture 24"/>
                    <p:cNvPicPr>
                      <a:picLocks noChangeAspect="1" noChangeArrowheads="1"/>
                    </p:cNvPicPr>
                    <p:nvPr/>
                  </p:nvPicPr>
                  <p:blipFill>
                    <a:blip r:embed="rId7" cstate="screen"/>
                    <a:srcRect/>
                    <a:stretch>
                      <a:fillRect/>
                    </a:stretch>
                  </p:blipFill>
                  <p:spPr bwMode="auto">
                    <a:xfrm rot="16200000">
                      <a:off x="6985633" y="3039438"/>
                      <a:ext cx="187325" cy="185738"/>
                    </a:xfrm>
                    <a:prstGeom prst="rect">
                      <a:avLst/>
                    </a:prstGeom>
                    <a:noFill/>
                    <a:ln w="12700">
                      <a:noFill/>
                      <a:miter lim="800000"/>
                      <a:headEnd type="none" w="lg" len="med"/>
                      <a:tailEnd type="none" w="lg" len="med"/>
                    </a:ln>
                    <a:effectLst/>
                  </p:spPr>
                </p:pic>
                <p:pic>
                  <p:nvPicPr>
                    <p:cNvPr id="317" name="Picture 24"/>
                    <p:cNvPicPr>
                      <a:picLocks noChangeAspect="1" noChangeArrowheads="1"/>
                    </p:cNvPicPr>
                    <p:nvPr/>
                  </p:nvPicPr>
                  <p:blipFill>
                    <a:blip r:embed="rId7" cstate="screen"/>
                    <a:srcRect/>
                    <a:stretch>
                      <a:fillRect/>
                    </a:stretch>
                  </p:blipFill>
                  <p:spPr bwMode="auto">
                    <a:xfrm rot="5400000" flipV="1">
                      <a:off x="7083525" y="2972939"/>
                      <a:ext cx="187325" cy="185738"/>
                    </a:xfrm>
                    <a:prstGeom prst="rect">
                      <a:avLst/>
                    </a:prstGeom>
                    <a:noFill/>
                    <a:ln w="12700">
                      <a:noFill/>
                      <a:miter lim="800000"/>
                      <a:headEnd type="none" w="lg" len="med"/>
                      <a:tailEnd type="none" w="lg" len="med"/>
                    </a:ln>
                    <a:effectLst/>
                    <a:scene3d>
                      <a:camera prst="orthographicFront">
                        <a:rot lat="0" lon="0" rev="19799999"/>
                      </a:camera>
                      <a:lightRig rig="threePt" dir="t"/>
                    </a:scene3d>
                  </p:spPr>
                </p:pic>
              </p:grpSp>
            </p:grpSp>
          </p:grpSp>
          <p:grpSp>
            <p:nvGrpSpPr>
              <p:cNvPr id="297" name="Group 296"/>
              <p:cNvGrpSpPr/>
              <p:nvPr/>
            </p:nvGrpSpPr>
            <p:grpSpPr>
              <a:xfrm rot="18877668">
                <a:off x="6210508" y="3195426"/>
                <a:ext cx="601238" cy="499826"/>
                <a:chOff x="5841977" y="3176030"/>
                <a:chExt cx="601238" cy="499826"/>
              </a:xfrm>
            </p:grpSpPr>
            <p:grpSp>
              <p:nvGrpSpPr>
                <p:cNvPr id="298" name="Group 297"/>
                <p:cNvGrpSpPr/>
                <p:nvPr/>
              </p:nvGrpSpPr>
              <p:grpSpPr>
                <a:xfrm rot="19742345">
                  <a:off x="5841977" y="3207622"/>
                  <a:ext cx="499826" cy="320263"/>
                  <a:chOff x="4503627" y="2218458"/>
                  <a:chExt cx="499826" cy="320263"/>
                </a:xfrm>
              </p:grpSpPr>
              <p:grpSp>
                <p:nvGrpSpPr>
                  <p:cNvPr id="306" name="Group 176"/>
                  <p:cNvGrpSpPr/>
                  <p:nvPr/>
                </p:nvGrpSpPr>
                <p:grpSpPr>
                  <a:xfrm>
                    <a:off x="4503627" y="2301538"/>
                    <a:ext cx="300259" cy="237183"/>
                    <a:chOff x="2962956" y="2115885"/>
                    <a:chExt cx="300259" cy="237183"/>
                  </a:xfrm>
                </p:grpSpPr>
                <p:pic>
                  <p:nvPicPr>
                    <p:cNvPr id="310" name="Picture 24"/>
                    <p:cNvPicPr>
                      <a:picLocks noChangeAspect="1" noChangeArrowheads="1"/>
                    </p:cNvPicPr>
                    <p:nvPr/>
                  </p:nvPicPr>
                  <p:blipFill>
                    <a:blip r:embed="rId7" cstate="screen"/>
                    <a:srcRect/>
                    <a:stretch>
                      <a:fillRect/>
                    </a:stretch>
                  </p:blipFill>
                  <p:spPr bwMode="auto">
                    <a:xfrm rot="5400000" flipV="1">
                      <a:off x="3076683" y="2116679"/>
                      <a:ext cx="187325" cy="185738"/>
                    </a:xfrm>
                    <a:prstGeom prst="rect">
                      <a:avLst/>
                    </a:prstGeom>
                    <a:noFill/>
                    <a:ln w="12700">
                      <a:noFill/>
                      <a:miter lim="800000"/>
                      <a:headEnd type="none" w="lg" len="med"/>
                      <a:tailEnd type="none" w="lg" len="med"/>
                    </a:ln>
                    <a:effectLst/>
                    <a:scene3d>
                      <a:camera prst="orthographicFront">
                        <a:rot lat="0" lon="0" rev="19799999"/>
                      </a:camera>
                      <a:lightRig rig="threePt" dir="t"/>
                    </a:scene3d>
                  </p:spPr>
                </p:pic>
                <p:pic>
                  <p:nvPicPr>
                    <p:cNvPr id="311" name="Picture 24"/>
                    <p:cNvPicPr>
                      <a:picLocks noChangeAspect="1" noChangeArrowheads="1"/>
                    </p:cNvPicPr>
                    <p:nvPr/>
                  </p:nvPicPr>
                  <p:blipFill>
                    <a:blip r:embed="rId7" cstate="screen"/>
                    <a:srcRect/>
                    <a:stretch>
                      <a:fillRect/>
                    </a:stretch>
                  </p:blipFill>
                  <p:spPr bwMode="auto">
                    <a:xfrm rot="16200000">
                      <a:off x="2962162" y="2166537"/>
                      <a:ext cx="187325" cy="185738"/>
                    </a:xfrm>
                    <a:prstGeom prst="rect">
                      <a:avLst/>
                    </a:prstGeom>
                    <a:noFill/>
                    <a:ln w="12700">
                      <a:noFill/>
                      <a:miter lim="800000"/>
                      <a:headEnd type="none" w="lg" len="med"/>
                      <a:tailEnd type="none" w="lg" len="med"/>
                    </a:ln>
                    <a:effectLst/>
                  </p:spPr>
                </p:pic>
              </p:grpSp>
              <p:grpSp>
                <p:nvGrpSpPr>
                  <p:cNvPr id="307" name="Group 179"/>
                  <p:cNvGrpSpPr/>
                  <p:nvPr/>
                </p:nvGrpSpPr>
                <p:grpSpPr>
                  <a:xfrm>
                    <a:off x="4719823" y="2218458"/>
                    <a:ext cx="283630" cy="253824"/>
                    <a:chOff x="6986427" y="2972145"/>
                    <a:chExt cx="283630" cy="253824"/>
                  </a:xfrm>
                </p:grpSpPr>
                <p:pic>
                  <p:nvPicPr>
                    <p:cNvPr id="308" name="Picture 24"/>
                    <p:cNvPicPr>
                      <a:picLocks noChangeAspect="1" noChangeArrowheads="1"/>
                    </p:cNvPicPr>
                    <p:nvPr/>
                  </p:nvPicPr>
                  <p:blipFill>
                    <a:blip r:embed="rId7" cstate="screen"/>
                    <a:srcRect/>
                    <a:stretch>
                      <a:fillRect/>
                    </a:stretch>
                  </p:blipFill>
                  <p:spPr bwMode="auto">
                    <a:xfrm rot="16200000">
                      <a:off x="6985633" y="3039438"/>
                      <a:ext cx="187325" cy="185738"/>
                    </a:xfrm>
                    <a:prstGeom prst="rect">
                      <a:avLst/>
                    </a:prstGeom>
                    <a:noFill/>
                    <a:ln w="12700">
                      <a:noFill/>
                      <a:miter lim="800000"/>
                      <a:headEnd type="none" w="lg" len="med"/>
                      <a:tailEnd type="none" w="lg" len="med"/>
                    </a:ln>
                    <a:effectLst/>
                  </p:spPr>
                </p:pic>
                <p:pic>
                  <p:nvPicPr>
                    <p:cNvPr id="309" name="Picture 24"/>
                    <p:cNvPicPr>
                      <a:picLocks noChangeAspect="1" noChangeArrowheads="1"/>
                    </p:cNvPicPr>
                    <p:nvPr/>
                  </p:nvPicPr>
                  <p:blipFill>
                    <a:blip r:embed="rId7" cstate="screen"/>
                    <a:srcRect/>
                    <a:stretch>
                      <a:fillRect/>
                    </a:stretch>
                  </p:blipFill>
                  <p:spPr bwMode="auto">
                    <a:xfrm rot="5400000" flipV="1">
                      <a:off x="7083525" y="2972939"/>
                      <a:ext cx="187325" cy="185738"/>
                    </a:xfrm>
                    <a:prstGeom prst="rect">
                      <a:avLst/>
                    </a:prstGeom>
                    <a:noFill/>
                    <a:ln w="12700">
                      <a:noFill/>
                      <a:miter lim="800000"/>
                      <a:headEnd type="none" w="lg" len="med"/>
                      <a:tailEnd type="none" w="lg" len="med"/>
                    </a:ln>
                    <a:effectLst/>
                    <a:scene3d>
                      <a:camera prst="orthographicFront">
                        <a:rot lat="0" lon="0" rev="19799999"/>
                      </a:camera>
                      <a:lightRig rig="threePt" dir="t"/>
                    </a:scene3d>
                  </p:spPr>
                </p:pic>
              </p:grpSp>
            </p:grpSp>
            <p:grpSp>
              <p:nvGrpSpPr>
                <p:cNvPr id="299" name="Group 298"/>
                <p:cNvGrpSpPr/>
                <p:nvPr/>
              </p:nvGrpSpPr>
              <p:grpSpPr>
                <a:xfrm rot="17239213">
                  <a:off x="6033171" y="3265811"/>
                  <a:ext cx="499826" cy="320263"/>
                  <a:chOff x="4503627" y="2218458"/>
                  <a:chExt cx="499826" cy="320263"/>
                </a:xfrm>
              </p:grpSpPr>
              <p:grpSp>
                <p:nvGrpSpPr>
                  <p:cNvPr id="300" name="Group 176"/>
                  <p:cNvGrpSpPr/>
                  <p:nvPr/>
                </p:nvGrpSpPr>
                <p:grpSpPr>
                  <a:xfrm>
                    <a:off x="4503627" y="2301538"/>
                    <a:ext cx="300259" cy="237183"/>
                    <a:chOff x="2962956" y="2115885"/>
                    <a:chExt cx="300259" cy="237183"/>
                  </a:xfrm>
                </p:grpSpPr>
                <p:pic>
                  <p:nvPicPr>
                    <p:cNvPr id="304" name="Picture 24"/>
                    <p:cNvPicPr>
                      <a:picLocks noChangeAspect="1" noChangeArrowheads="1"/>
                    </p:cNvPicPr>
                    <p:nvPr/>
                  </p:nvPicPr>
                  <p:blipFill>
                    <a:blip r:embed="rId7" cstate="screen"/>
                    <a:srcRect/>
                    <a:stretch>
                      <a:fillRect/>
                    </a:stretch>
                  </p:blipFill>
                  <p:spPr bwMode="auto">
                    <a:xfrm rot="5400000" flipV="1">
                      <a:off x="3076683" y="2116679"/>
                      <a:ext cx="187325" cy="185738"/>
                    </a:xfrm>
                    <a:prstGeom prst="rect">
                      <a:avLst/>
                    </a:prstGeom>
                    <a:noFill/>
                    <a:ln w="12700">
                      <a:noFill/>
                      <a:miter lim="800000"/>
                      <a:headEnd type="none" w="lg" len="med"/>
                      <a:tailEnd type="none" w="lg" len="med"/>
                    </a:ln>
                    <a:effectLst/>
                    <a:scene3d>
                      <a:camera prst="orthographicFront">
                        <a:rot lat="0" lon="0" rev="19799999"/>
                      </a:camera>
                      <a:lightRig rig="threePt" dir="t"/>
                    </a:scene3d>
                  </p:spPr>
                </p:pic>
                <p:pic>
                  <p:nvPicPr>
                    <p:cNvPr id="305" name="Picture 24"/>
                    <p:cNvPicPr>
                      <a:picLocks noChangeAspect="1" noChangeArrowheads="1"/>
                    </p:cNvPicPr>
                    <p:nvPr/>
                  </p:nvPicPr>
                  <p:blipFill>
                    <a:blip r:embed="rId7" cstate="screen"/>
                    <a:srcRect/>
                    <a:stretch>
                      <a:fillRect/>
                    </a:stretch>
                  </p:blipFill>
                  <p:spPr bwMode="auto">
                    <a:xfrm rot="16200000">
                      <a:off x="2962162" y="2166537"/>
                      <a:ext cx="187325" cy="185738"/>
                    </a:xfrm>
                    <a:prstGeom prst="rect">
                      <a:avLst/>
                    </a:prstGeom>
                    <a:noFill/>
                    <a:ln w="12700">
                      <a:noFill/>
                      <a:miter lim="800000"/>
                      <a:headEnd type="none" w="lg" len="med"/>
                      <a:tailEnd type="none" w="lg" len="med"/>
                    </a:ln>
                    <a:effectLst/>
                  </p:spPr>
                </p:pic>
              </p:grpSp>
              <p:grpSp>
                <p:nvGrpSpPr>
                  <p:cNvPr id="301" name="Group 179"/>
                  <p:cNvGrpSpPr/>
                  <p:nvPr/>
                </p:nvGrpSpPr>
                <p:grpSpPr>
                  <a:xfrm>
                    <a:off x="4719823" y="2218458"/>
                    <a:ext cx="283630" cy="253824"/>
                    <a:chOff x="6986427" y="2972145"/>
                    <a:chExt cx="283630" cy="253824"/>
                  </a:xfrm>
                </p:grpSpPr>
                <p:pic>
                  <p:nvPicPr>
                    <p:cNvPr id="302" name="Picture 24"/>
                    <p:cNvPicPr>
                      <a:picLocks noChangeAspect="1" noChangeArrowheads="1"/>
                    </p:cNvPicPr>
                    <p:nvPr/>
                  </p:nvPicPr>
                  <p:blipFill>
                    <a:blip r:embed="rId7" cstate="screen"/>
                    <a:srcRect/>
                    <a:stretch>
                      <a:fillRect/>
                    </a:stretch>
                  </p:blipFill>
                  <p:spPr bwMode="auto">
                    <a:xfrm rot="16200000">
                      <a:off x="6985633" y="3039438"/>
                      <a:ext cx="187325" cy="185738"/>
                    </a:xfrm>
                    <a:prstGeom prst="rect">
                      <a:avLst/>
                    </a:prstGeom>
                    <a:noFill/>
                    <a:ln w="12700">
                      <a:noFill/>
                      <a:miter lim="800000"/>
                      <a:headEnd type="none" w="lg" len="med"/>
                      <a:tailEnd type="none" w="lg" len="med"/>
                    </a:ln>
                    <a:effectLst/>
                  </p:spPr>
                </p:pic>
                <p:pic>
                  <p:nvPicPr>
                    <p:cNvPr id="303" name="Picture 24"/>
                    <p:cNvPicPr>
                      <a:picLocks noChangeAspect="1" noChangeArrowheads="1"/>
                    </p:cNvPicPr>
                    <p:nvPr/>
                  </p:nvPicPr>
                  <p:blipFill>
                    <a:blip r:embed="rId7" cstate="screen"/>
                    <a:srcRect/>
                    <a:stretch>
                      <a:fillRect/>
                    </a:stretch>
                  </p:blipFill>
                  <p:spPr bwMode="auto">
                    <a:xfrm rot="5400000" flipV="1">
                      <a:off x="7083525" y="2972939"/>
                      <a:ext cx="187325" cy="185738"/>
                    </a:xfrm>
                    <a:prstGeom prst="rect">
                      <a:avLst/>
                    </a:prstGeom>
                    <a:noFill/>
                    <a:ln w="12700">
                      <a:noFill/>
                      <a:miter lim="800000"/>
                      <a:headEnd type="none" w="lg" len="med"/>
                      <a:tailEnd type="none" w="lg" len="med"/>
                    </a:ln>
                    <a:effectLst/>
                    <a:scene3d>
                      <a:camera prst="orthographicFront">
                        <a:rot lat="0" lon="0" rev="19799999"/>
                      </a:camera>
                      <a:lightRig rig="threePt" dir="t"/>
                    </a:scene3d>
                  </p:spPr>
                </p:pic>
              </p:grpSp>
            </p:grpSp>
          </p:grpSp>
        </p:grpSp>
        <p:grpSp>
          <p:nvGrpSpPr>
            <p:cNvPr id="326" name="Group 325"/>
            <p:cNvGrpSpPr/>
            <p:nvPr/>
          </p:nvGrpSpPr>
          <p:grpSpPr>
            <a:xfrm>
              <a:off x="5382005" y="3684276"/>
              <a:ext cx="1106234" cy="969712"/>
              <a:chOff x="6792398" y="2509410"/>
              <a:chExt cx="1106234" cy="969712"/>
            </a:xfrm>
          </p:grpSpPr>
          <p:grpSp>
            <p:nvGrpSpPr>
              <p:cNvPr id="327" name="Group 326"/>
              <p:cNvGrpSpPr/>
              <p:nvPr/>
            </p:nvGrpSpPr>
            <p:grpSpPr>
              <a:xfrm>
                <a:off x="6792398" y="2703317"/>
                <a:ext cx="657768" cy="378452"/>
                <a:chOff x="4777947" y="3207622"/>
                <a:chExt cx="657768" cy="378452"/>
              </a:xfrm>
            </p:grpSpPr>
            <p:grpSp>
              <p:nvGrpSpPr>
                <p:cNvPr id="373" name="Group 372"/>
                <p:cNvGrpSpPr/>
                <p:nvPr/>
              </p:nvGrpSpPr>
              <p:grpSpPr>
                <a:xfrm>
                  <a:off x="4777947" y="3207622"/>
                  <a:ext cx="499826" cy="320263"/>
                  <a:chOff x="4503627" y="2218458"/>
                  <a:chExt cx="499826" cy="320263"/>
                </a:xfrm>
              </p:grpSpPr>
              <p:grpSp>
                <p:nvGrpSpPr>
                  <p:cNvPr id="381" name="Group 176"/>
                  <p:cNvGrpSpPr/>
                  <p:nvPr/>
                </p:nvGrpSpPr>
                <p:grpSpPr>
                  <a:xfrm>
                    <a:off x="4503627" y="2301538"/>
                    <a:ext cx="300259" cy="237183"/>
                    <a:chOff x="2962956" y="2115885"/>
                    <a:chExt cx="300259" cy="237183"/>
                  </a:xfrm>
                </p:grpSpPr>
                <p:pic>
                  <p:nvPicPr>
                    <p:cNvPr id="385" name="Picture 24"/>
                    <p:cNvPicPr>
                      <a:picLocks noChangeAspect="1" noChangeArrowheads="1"/>
                    </p:cNvPicPr>
                    <p:nvPr/>
                  </p:nvPicPr>
                  <p:blipFill>
                    <a:blip r:embed="rId7" cstate="screen"/>
                    <a:srcRect/>
                    <a:stretch>
                      <a:fillRect/>
                    </a:stretch>
                  </p:blipFill>
                  <p:spPr bwMode="auto">
                    <a:xfrm rot="5400000" flipV="1">
                      <a:off x="3076683" y="2116679"/>
                      <a:ext cx="187325" cy="185738"/>
                    </a:xfrm>
                    <a:prstGeom prst="rect">
                      <a:avLst/>
                    </a:prstGeom>
                    <a:noFill/>
                    <a:ln w="12700">
                      <a:noFill/>
                      <a:miter lim="800000"/>
                      <a:headEnd type="none" w="lg" len="med"/>
                      <a:tailEnd type="none" w="lg" len="med"/>
                    </a:ln>
                    <a:effectLst/>
                    <a:scene3d>
                      <a:camera prst="orthographicFront">
                        <a:rot lat="0" lon="0" rev="19799999"/>
                      </a:camera>
                      <a:lightRig rig="threePt" dir="t"/>
                    </a:scene3d>
                  </p:spPr>
                </p:pic>
                <p:pic>
                  <p:nvPicPr>
                    <p:cNvPr id="386" name="Picture 24"/>
                    <p:cNvPicPr>
                      <a:picLocks noChangeAspect="1" noChangeArrowheads="1"/>
                    </p:cNvPicPr>
                    <p:nvPr/>
                  </p:nvPicPr>
                  <p:blipFill>
                    <a:blip r:embed="rId7" cstate="screen"/>
                    <a:srcRect/>
                    <a:stretch>
                      <a:fillRect/>
                    </a:stretch>
                  </p:blipFill>
                  <p:spPr bwMode="auto">
                    <a:xfrm rot="16200000">
                      <a:off x="2962162" y="2166537"/>
                      <a:ext cx="187325" cy="185738"/>
                    </a:xfrm>
                    <a:prstGeom prst="rect">
                      <a:avLst/>
                    </a:prstGeom>
                    <a:noFill/>
                    <a:ln w="12700">
                      <a:noFill/>
                      <a:miter lim="800000"/>
                      <a:headEnd type="none" w="lg" len="med"/>
                      <a:tailEnd type="none" w="lg" len="med"/>
                    </a:ln>
                    <a:effectLst/>
                  </p:spPr>
                </p:pic>
              </p:grpSp>
              <p:grpSp>
                <p:nvGrpSpPr>
                  <p:cNvPr id="382" name="Group 179"/>
                  <p:cNvGrpSpPr/>
                  <p:nvPr/>
                </p:nvGrpSpPr>
                <p:grpSpPr>
                  <a:xfrm>
                    <a:off x="4719823" y="2218458"/>
                    <a:ext cx="283630" cy="253824"/>
                    <a:chOff x="6986427" y="2972145"/>
                    <a:chExt cx="283630" cy="253824"/>
                  </a:xfrm>
                </p:grpSpPr>
                <p:pic>
                  <p:nvPicPr>
                    <p:cNvPr id="383" name="Picture 24"/>
                    <p:cNvPicPr>
                      <a:picLocks noChangeAspect="1" noChangeArrowheads="1"/>
                    </p:cNvPicPr>
                    <p:nvPr/>
                  </p:nvPicPr>
                  <p:blipFill>
                    <a:blip r:embed="rId7" cstate="screen"/>
                    <a:srcRect/>
                    <a:stretch>
                      <a:fillRect/>
                    </a:stretch>
                  </p:blipFill>
                  <p:spPr bwMode="auto">
                    <a:xfrm rot="16200000">
                      <a:off x="6985633" y="3039438"/>
                      <a:ext cx="187325" cy="185738"/>
                    </a:xfrm>
                    <a:prstGeom prst="rect">
                      <a:avLst/>
                    </a:prstGeom>
                    <a:noFill/>
                    <a:ln w="12700">
                      <a:noFill/>
                      <a:miter lim="800000"/>
                      <a:headEnd type="none" w="lg" len="med"/>
                      <a:tailEnd type="none" w="lg" len="med"/>
                    </a:ln>
                    <a:effectLst/>
                  </p:spPr>
                </p:pic>
                <p:pic>
                  <p:nvPicPr>
                    <p:cNvPr id="384" name="Picture 24"/>
                    <p:cNvPicPr>
                      <a:picLocks noChangeAspect="1" noChangeArrowheads="1"/>
                    </p:cNvPicPr>
                    <p:nvPr/>
                  </p:nvPicPr>
                  <p:blipFill>
                    <a:blip r:embed="rId7" cstate="screen"/>
                    <a:srcRect/>
                    <a:stretch>
                      <a:fillRect/>
                    </a:stretch>
                  </p:blipFill>
                  <p:spPr bwMode="auto">
                    <a:xfrm rot="5400000" flipV="1">
                      <a:off x="7083525" y="2972939"/>
                      <a:ext cx="187325" cy="185738"/>
                    </a:xfrm>
                    <a:prstGeom prst="rect">
                      <a:avLst/>
                    </a:prstGeom>
                    <a:noFill/>
                    <a:ln w="12700">
                      <a:noFill/>
                      <a:miter lim="800000"/>
                      <a:headEnd type="none" w="lg" len="med"/>
                      <a:tailEnd type="none" w="lg" len="med"/>
                    </a:ln>
                    <a:effectLst/>
                    <a:scene3d>
                      <a:camera prst="orthographicFront">
                        <a:rot lat="0" lon="0" rev="19799999"/>
                      </a:camera>
                      <a:lightRig rig="threePt" dir="t"/>
                    </a:scene3d>
                  </p:spPr>
                </p:pic>
              </p:grpSp>
            </p:grpSp>
            <p:grpSp>
              <p:nvGrpSpPr>
                <p:cNvPr id="374" name="Group 373"/>
                <p:cNvGrpSpPr/>
                <p:nvPr/>
              </p:nvGrpSpPr>
              <p:grpSpPr>
                <a:xfrm>
                  <a:off x="4935889" y="3265811"/>
                  <a:ext cx="499826" cy="320263"/>
                  <a:chOff x="4503627" y="2218458"/>
                  <a:chExt cx="499826" cy="320263"/>
                </a:xfrm>
              </p:grpSpPr>
              <p:grpSp>
                <p:nvGrpSpPr>
                  <p:cNvPr id="375" name="Group 176"/>
                  <p:cNvGrpSpPr/>
                  <p:nvPr/>
                </p:nvGrpSpPr>
                <p:grpSpPr>
                  <a:xfrm>
                    <a:off x="4503627" y="2301538"/>
                    <a:ext cx="300259" cy="237183"/>
                    <a:chOff x="2962956" y="2115885"/>
                    <a:chExt cx="300259" cy="237183"/>
                  </a:xfrm>
                </p:grpSpPr>
                <p:pic>
                  <p:nvPicPr>
                    <p:cNvPr id="379" name="Picture 24"/>
                    <p:cNvPicPr>
                      <a:picLocks noChangeAspect="1" noChangeArrowheads="1"/>
                    </p:cNvPicPr>
                    <p:nvPr/>
                  </p:nvPicPr>
                  <p:blipFill>
                    <a:blip r:embed="rId7" cstate="screen"/>
                    <a:srcRect/>
                    <a:stretch>
                      <a:fillRect/>
                    </a:stretch>
                  </p:blipFill>
                  <p:spPr bwMode="auto">
                    <a:xfrm rot="5400000" flipV="1">
                      <a:off x="3076683" y="2116679"/>
                      <a:ext cx="187325" cy="185738"/>
                    </a:xfrm>
                    <a:prstGeom prst="rect">
                      <a:avLst/>
                    </a:prstGeom>
                    <a:noFill/>
                    <a:ln w="12700">
                      <a:noFill/>
                      <a:miter lim="800000"/>
                      <a:headEnd type="none" w="lg" len="med"/>
                      <a:tailEnd type="none" w="lg" len="med"/>
                    </a:ln>
                    <a:effectLst/>
                    <a:scene3d>
                      <a:camera prst="orthographicFront">
                        <a:rot lat="0" lon="0" rev="19799999"/>
                      </a:camera>
                      <a:lightRig rig="threePt" dir="t"/>
                    </a:scene3d>
                  </p:spPr>
                </p:pic>
                <p:pic>
                  <p:nvPicPr>
                    <p:cNvPr id="380" name="Picture 24"/>
                    <p:cNvPicPr>
                      <a:picLocks noChangeAspect="1" noChangeArrowheads="1"/>
                    </p:cNvPicPr>
                    <p:nvPr/>
                  </p:nvPicPr>
                  <p:blipFill>
                    <a:blip r:embed="rId7" cstate="screen"/>
                    <a:srcRect/>
                    <a:stretch>
                      <a:fillRect/>
                    </a:stretch>
                  </p:blipFill>
                  <p:spPr bwMode="auto">
                    <a:xfrm rot="16200000">
                      <a:off x="2962162" y="2166537"/>
                      <a:ext cx="187325" cy="185738"/>
                    </a:xfrm>
                    <a:prstGeom prst="rect">
                      <a:avLst/>
                    </a:prstGeom>
                    <a:noFill/>
                    <a:ln w="12700">
                      <a:noFill/>
                      <a:miter lim="800000"/>
                      <a:headEnd type="none" w="lg" len="med"/>
                      <a:tailEnd type="none" w="lg" len="med"/>
                    </a:ln>
                    <a:effectLst/>
                  </p:spPr>
                </p:pic>
              </p:grpSp>
              <p:grpSp>
                <p:nvGrpSpPr>
                  <p:cNvPr id="376" name="Group 179"/>
                  <p:cNvGrpSpPr/>
                  <p:nvPr/>
                </p:nvGrpSpPr>
                <p:grpSpPr>
                  <a:xfrm>
                    <a:off x="4719823" y="2218458"/>
                    <a:ext cx="283630" cy="253824"/>
                    <a:chOff x="6986427" y="2972145"/>
                    <a:chExt cx="283630" cy="253824"/>
                  </a:xfrm>
                </p:grpSpPr>
                <p:pic>
                  <p:nvPicPr>
                    <p:cNvPr id="377" name="Picture 24"/>
                    <p:cNvPicPr>
                      <a:picLocks noChangeAspect="1" noChangeArrowheads="1"/>
                    </p:cNvPicPr>
                    <p:nvPr/>
                  </p:nvPicPr>
                  <p:blipFill>
                    <a:blip r:embed="rId7" cstate="screen"/>
                    <a:srcRect/>
                    <a:stretch>
                      <a:fillRect/>
                    </a:stretch>
                  </p:blipFill>
                  <p:spPr bwMode="auto">
                    <a:xfrm rot="16200000">
                      <a:off x="6985633" y="3039438"/>
                      <a:ext cx="187325" cy="185738"/>
                    </a:xfrm>
                    <a:prstGeom prst="rect">
                      <a:avLst/>
                    </a:prstGeom>
                    <a:noFill/>
                    <a:ln w="12700">
                      <a:noFill/>
                      <a:miter lim="800000"/>
                      <a:headEnd type="none" w="lg" len="med"/>
                      <a:tailEnd type="none" w="lg" len="med"/>
                    </a:ln>
                    <a:effectLst/>
                  </p:spPr>
                </p:pic>
                <p:pic>
                  <p:nvPicPr>
                    <p:cNvPr id="378" name="Picture 24"/>
                    <p:cNvPicPr>
                      <a:picLocks noChangeAspect="1" noChangeArrowheads="1"/>
                    </p:cNvPicPr>
                    <p:nvPr/>
                  </p:nvPicPr>
                  <p:blipFill>
                    <a:blip r:embed="rId7" cstate="screen"/>
                    <a:srcRect/>
                    <a:stretch>
                      <a:fillRect/>
                    </a:stretch>
                  </p:blipFill>
                  <p:spPr bwMode="auto">
                    <a:xfrm rot="5400000" flipV="1">
                      <a:off x="7083525" y="2972939"/>
                      <a:ext cx="187325" cy="185738"/>
                    </a:xfrm>
                    <a:prstGeom prst="rect">
                      <a:avLst/>
                    </a:prstGeom>
                    <a:noFill/>
                    <a:ln w="12700">
                      <a:noFill/>
                      <a:miter lim="800000"/>
                      <a:headEnd type="none" w="lg" len="med"/>
                      <a:tailEnd type="none" w="lg" len="med"/>
                    </a:ln>
                    <a:effectLst/>
                    <a:scene3d>
                      <a:camera prst="orthographicFront">
                        <a:rot lat="0" lon="0" rev="19799999"/>
                      </a:camera>
                      <a:lightRig rig="threePt" dir="t"/>
                    </a:scene3d>
                  </p:spPr>
                </p:pic>
              </p:grpSp>
            </p:grpSp>
          </p:grpSp>
          <p:grpSp>
            <p:nvGrpSpPr>
              <p:cNvPr id="328" name="Group 327"/>
              <p:cNvGrpSpPr/>
              <p:nvPr/>
            </p:nvGrpSpPr>
            <p:grpSpPr>
              <a:xfrm rot="19661454">
                <a:off x="6800712" y="2979296"/>
                <a:ext cx="601238" cy="499826"/>
                <a:chOff x="5841977" y="3176030"/>
                <a:chExt cx="601238" cy="499826"/>
              </a:xfrm>
            </p:grpSpPr>
            <p:grpSp>
              <p:nvGrpSpPr>
                <p:cNvPr id="359" name="Group 358"/>
                <p:cNvGrpSpPr/>
                <p:nvPr/>
              </p:nvGrpSpPr>
              <p:grpSpPr>
                <a:xfrm rot="19742345">
                  <a:off x="5841977" y="3207622"/>
                  <a:ext cx="499826" cy="320263"/>
                  <a:chOff x="4503627" y="2218458"/>
                  <a:chExt cx="499826" cy="320263"/>
                </a:xfrm>
              </p:grpSpPr>
              <p:grpSp>
                <p:nvGrpSpPr>
                  <p:cNvPr id="367" name="Group 176"/>
                  <p:cNvGrpSpPr/>
                  <p:nvPr/>
                </p:nvGrpSpPr>
                <p:grpSpPr>
                  <a:xfrm>
                    <a:off x="4503627" y="2301538"/>
                    <a:ext cx="300259" cy="237183"/>
                    <a:chOff x="2962956" y="2115885"/>
                    <a:chExt cx="300259" cy="237183"/>
                  </a:xfrm>
                </p:grpSpPr>
                <p:pic>
                  <p:nvPicPr>
                    <p:cNvPr id="371" name="Picture 24"/>
                    <p:cNvPicPr>
                      <a:picLocks noChangeAspect="1" noChangeArrowheads="1"/>
                    </p:cNvPicPr>
                    <p:nvPr/>
                  </p:nvPicPr>
                  <p:blipFill>
                    <a:blip r:embed="rId7" cstate="screen"/>
                    <a:srcRect/>
                    <a:stretch>
                      <a:fillRect/>
                    </a:stretch>
                  </p:blipFill>
                  <p:spPr bwMode="auto">
                    <a:xfrm rot="5400000" flipV="1">
                      <a:off x="3076683" y="2116679"/>
                      <a:ext cx="187325" cy="185738"/>
                    </a:xfrm>
                    <a:prstGeom prst="rect">
                      <a:avLst/>
                    </a:prstGeom>
                    <a:noFill/>
                    <a:ln w="12700">
                      <a:noFill/>
                      <a:miter lim="800000"/>
                      <a:headEnd type="none" w="lg" len="med"/>
                      <a:tailEnd type="none" w="lg" len="med"/>
                    </a:ln>
                    <a:effectLst/>
                    <a:scene3d>
                      <a:camera prst="orthographicFront">
                        <a:rot lat="0" lon="0" rev="19799999"/>
                      </a:camera>
                      <a:lightRig rig="threePt" dir="t"/>
                    </a:scene3d>
                  </p:spPr>
                </p:pic>
                <p:pic>
                  <p:nvPicPr>
                    <p:cNvPr id="372" name="Picture 24"/>
                    <p:cNvPicPr>
                      <a:picLocks noChangeAspect="1" noChangeArrowheads="1"/>
                    </p:cNvPicPr>
                    <p:nvPr/>
                  </p:nvPicPr>
                  <p:blipFill>
                    <a:blip r:embed="rId7" cstate="screen"/>
                    <a:srcRect/>
                    <a:stretch>
                      <a:fillRect/>
                    </a:stretch>
                  </p:blipFill>
                  <p:spPr bwMode="auto">
                    <a:xfrm rot="16200000">
                      <a:off x="2962162" y="2166537"/>
                      <a:ext cx="187325" cy="185738"/>
                    </a:xfrm>
                    <a:prstGeom prst="rect">
                      <a:avLst/>
                    </a:prstGeom>
                    <a:noFill/>
                    <a:ln w="12700">
                      <a:noFill/>
                      <a:miter lim="800000"/>
                      <a:headEnd type="none" w="lg" len="med"/>
                      <a:tailEnd type="none" w="lg" len="med"/>
                    </a:ln>
                    <a:effectLst/>
                  </p:spPr>
                </p:pic>
              </p:grpSp>
              <p:grpSp>
                <p:nvGrpSpPr>
                  <p:cNvPr id="368" name="Group 179"/>
                  <p:cNvGrpSpPr/>
                  <p:nvPr/>
                </p:nvGrpSpPr>
                <p:grpSpPr>
                  <a:xfrm>
                    <a:off x="4719823" y="2218458"/>
                    <a:ext cx="283630" cy="253824"/>
                    <a:chOff x="6986427" y="2972145"/>
                    <a:chExt cx="283630" cy="253824"/>
                  </a:xfrm>
                </p:grpSpPr>
                <p:pic>
                  <p:nvPicPr>
                    <p:cNvPr id="369" name="Picture 24"/>
                    <p:cNvPicPr>
                      <a:picLocks noChangeAspect="1" noChangeArrowheads="1"/>
                    </p:cNvPicPr>
                    <p:nvPr/>
                  </p:nvPicPr>
                  <p:blipFill>
                    <a:blip r:embed="rId7" cstate="screen"/>
                    <a:srcRect/>
                    <a:stretch>
                      <a:fillRect/>
                    </a:stretch>
                  </p:blipFill>
                  <p:spPr bwMode="auto">
                    <a:xfrm rot="16200000">
                      <a:off x="6985633" y="3039438"/>
                      <a:ext cx="187325" cy="185738"/>
                    </a:xfrm>
                    <a:prstGeom prst="rect">
                      <a:avLst/>
                    </a:prstGeom>
                    <a:noFill/>
                    <a:ln w="12700">
                      <a:noFill/>
                      <a:miter lim="800000"/>
                      <a:headEnd type="none" w="lg" len="med"/>
                      <a:tailEnd type="none" w="lg" len="med"/>
                    </a:ln>
                    <a:effectLst/>
                  </p:spPr>
                </p:pic>
                <p:pic>
                  <p:nvPicPr>
                    <p:cNvPr id="370" name="Picture 24"/>
                    <p:cNvPicPr>
                      <a:picLocks noChangeAspect="1" noChangeArrowheads="1"/>
                    </p:cNvPicPr>
                    <p:nvPr/>
                  </p:nvPicPr>
                  <p:blipFill>
                    <a:blip r:embed="rId7" cstate="screen"/>
                    <a:srcRect/>
                    <a:stretch>
                      <a:fillRect/>
                    </a:stretch>
                  </p:blipFill>
                  <p:spPr bwMode="auto">
                    <a:xfrm rot="5400000" flipV="1">
                      <a:off x="7083525" y="2972939"/>
                      <a:ext cx="187325" cy="185738"/>
                    </a:xfrm>
                    <a:prstGeom prst="rect">
                      <a:avLst/>
                    </a:prstGeom>
                    <a:noFill/>
                    <a:ln w="12700">
                      <a:noFill/>
                      <a:miter lim="800000"/>
                      <a:headEnd type="none" w="lg" len="med"/>
                      <a:tailEnd type="none" w="lg" len="med"/>
                    </a:ln>
                    <a:effectLst/>
                    <a:scene3d>
                      <a:camera prst="orthographicFront">
                        <a:rot lat="0" lon="0" rev="19799999"/>
                      </a:camera>
                      <a:lightRig rig="threePt" dir="t"/>
                    </a:scene3d>
                  </p:spPr>
                </p:pic>
              </p:grpSp>
            </p:grpSp>
            <p:grpSp>
              <p:nvGrpSpPr>
                <p:cNvPr id="360" name="Group 359"/>
                <p:cNvGrpSpPr/>
                <p:nvPr/>
              </p:nvGrpSpPr>
              <p:grpSpPr>
                <a:xfrm rot="17239213">
                  <a:off x="6033171" y="3265811"/>
                  <a:ext cx="499826" cy="320263"/>
                  <a:chOff x="4503627" y="2218458"/>
                  <a:chExt cx="499826" cy="320263"/>
                </a:xfrm>
              </p:grpSpPr>
              <p:grpSp>
                <p:nvGrpSpPr>
                  <p:cNvPr id="361" name="Group 176"/>
                  <p:cNvGrpSpPr/>
                  <p:nvPr/>
                </p:nvGrpSpPr>
                <p:grpSpPr>
                  <a:xfrm>
                    <a:off x="4503627" y="2301538"/>
                    <a:ext cx="300259" cy="237183"/>
                    <a:chOff x="2962956" y="2115885"/>
                    <a:chExt cx="300259" cy="237183"/>
                  </a:xfrm>
                </p:grpSpPr>
                <p:pic>
                  <p:nvPicPr>
                    <p:cNvPr id="365" name="Picture 24"/>
                    <p:cNvPicPr>
                      <a:picLocks noChangeAspect="1" noChangeArrowheads="1"/>
                    </p:cNvPicPr>
                    <p:nvPr/>
                  </p:nvPicPr>
                  <p:blipFill>
                    <a:blip r:embed="rId7" cstate="screen"/>
                    <a:srcRect/>
                    <a:stretch>
                      <a:fillRect/>
                    </a:stretch>
                  </p:blipFill>
                  <p:spPr bwMode="auto">
                    <a:xfrm rot="5400000" flipV="1">
                      <a:off x="3076683" y="2116679"/>
                      <a:ext cx="187325" cy="185738"/>
                    </a:xfrm>
                    <a:prstGeom prst="rect">
                      <a:avLst/>
                    </a:prstGeom>
                    <a:noFill/>
                    <a:ln w="12700">
                      <a:noFill/>
                      <a:miter lim="800000"/>
                      <a:headEnd type="none" w="lg" len="med"/>
                      <a:tailEnd type="none" w="lg" len="med"/>
                    </a:ln>
                    <a:effectLst/>
                    <a:scene3d>
                      <a:camera prst="orthographicFront">
                        <a:rot lat="0" lon="0" rev="19799999"/>
                      </a:camera>
                      <a:lightRig rig="threePt" dir="t"/>
                    </a:scene3d>
                  </p:spPr>
                </p:pic>
                <p:pic>
                  <p:nvPicPr>
                    <p:cNvPr id="366" name="Picture 24"/>
                    <p:cNvPicPr>
                      <a:picLocks noChangeAspect="1" noChangeArrowheads="1"/>
                    </p:cNvPicPr>
                    <p:nvPr/>
                  </p:nvPicPr>
                  <p:blipFill>
                    <a:blip r:embed="rId7" cstate="screen"/>
                    <a:srcRect/>
                    <a:stretch>
                      <a:fillRect/>
                    </a:stretch>
                  </p:blipFill>
                  <p:spPr bwMode="auto">
                    <a:xfrm rot="16200000">
                      <a:off x="2962162" y="2166537"/>
                      <a:ext cx="187325" cy="185738"/>
                    </a:xfrm>
                    <a:prstGeom prst="rect">
                      <a:avLst/>
                    </a:prstGeom>
                    <a:noFill/>
                    <a:ln w="12700">
                      <a:noFill/>
                      <a:miter lim="800000"/>
                      <a:headEnd type="none" w="lg" len="med"/>
                      <a:tailEnd type="none" w="lg" len="med"/>
                    </a:ln>
                    <a:effectLst/>
                  </p:spPr>
                </p:pic>
              </p:grpSp>
              <p:grpSp>
                <p:nvGrpSpPr>
                  <p:cNvPr id="362" name="Group 179"/>
                  <p:cNvGrpSpPr/>
                  <p:nvPr/>
                </p:nvGrpSpPr>
                <p:grpSpPr>
                  <a:xfrm>
                    <a:off x="4719823" y="2218458"/>
                    <a:ext cx="283630" cy="253824"/>
                    <a:chOff x="6986427" y="2972145"/>
                    <a:chExt cx="283630" cy="253824"/>
                  </a:xfrm>
                </p:grpSpPr>
                <p:pic>
                  <p:nvPicPr>
                    <p:cNvPr id="363" name="Picture 24"/>
                    <p:cNvPicPr>
                      <a:picLocks noChangeAspect="1" noChangeArrowheads="1"/>
                    </p:cNvPicPr>
                    <p:nvPr/>
                  </p:nvPicPr>
                  <p:blipFill>
                    <a:blip r:embed="rId7" cstate="screen"/>
                    <a:srcRect/>
                    <a:stretch>
                      <a:fillRect/>
                    </a:stretch>
                  </p:blipFill>
                  <p:spPr bwMode="auto">
                    <a:xfrm rot="16200000">
                      <a:off x="6985633" y="3039438"/>
                      <a:ext cx="187325" cy="185738"/>
                    </a:xfrm>
                    <a:prstGeom prst="rect">
                      <a:avLst/>
                    </a:prstGeom>
                    <a:noFill/>
                    <a:ln w="12700">
                      <a:noFill/>
                      <a:miter lim="800000"/>
                      <a:headEnd type="none" w="lg" len="med"/>
                      <a:tailEnd type="none" w="lg" len="med"/>
                    </a:ln>
                    <a:effectLst/>
                  </p:spPr>
                </p:pic>
                <p:pic>
                  <p:nvPicPr>
                    <p:cNvPr id="364" name="Picture 24"/>
                    <p:cNvPicPr>
                      <a:picLocks noChangeAspect="1" noChangeArrowheads="1"/>
                    </p:cNvPicPr>
                    <p:nvPr/>
                  </p:nvPicPr>
                  <p:blipFill>
                    <a:blip r:embed="rId7" cstate="screen"/>
                    <a:srcRect/>
                    <a:stretch>
                      <a:fillRect/>
                    </a:stretch>
                  </p:blipFill>
                  <p:spPr bwMode="auto">
                    <a:xfrm rot="5400000" flipV="1">
                      <a:off x="7083525" y="2972939"/>
                      <a:ext cx="187325" cy="185738"/>
                    </a:xfrm>
                    <a:prstGeom prst="rect">
                      <a:avLst/>
                    </a:prstGeom>
                    <a:noFill/>
                    <a:ln w="12700">
                      <a:noFill/>
                      <a:miter lim="800000"/>
                      <a:headEnd type="none" w="lg" len="med"/>
                      <a:tailEnd type="none" w="lg" len="med"/>
                    </a:ln>
                    <a:effectLst/>
                    <a:scene3d>
                      <a:camera prst="orthographicFront">
                        <a:rot lat="0" lon="0" rev="19799999"/>
                      </a:camera>
                      <a:lightRig rig="threePt" dir="t"/>
                    </a:scene3d>
                  </p:spPr>
                </p:pic>
              </p:grpSp>
            </p:grpSp>
          </p:grpSp>
          <p:grpSp>
            <p:nvGrpSpPr>
              <p:cNvPr id="329" name="Group 328"/>
              <p:cNvGrpSpPr/>
              <p:nvPr/>
            </p:nvGrpSpPr>
            <p:grpSpPr>
              <a:xfrm rot="2171672">
                <a:off x="7240864" y="2945788"/>
                <a:ext cx="657768" cy="378452"/>
                <a:chOff x="4777947" y="3207622"/>
                <a:chExt cx="657768" cy="378452"/>
              </a:xfrm>
            </p:grpSpPr>
            <p:grpSp>
              <p:nvGrpSpPr>
                <p:cNvPr id="345" name="Group 344"/>
                <p:cNvGrpSpPr/>
                <p:nvPr/>
              </p:nvGrpSpPr>
              <p:grpSpPr>
                <a:xfrm>
                  <a:off x="4777947" y="3207622"/>
                  <a:ext cx="499826" cy="320263"/>
                  <a:chOff x="4503627" y="2218458"/>
                  <a:chExt cx="499826" cy="320263"/>
                </a:xfrm>
              </p:grpSpPr>
              <p:grpSp>
                <p:nvGrpSpPr>
                  <p:cNvPr id="353" name="Group 176"/>
                  <p:cNvGrpSpPr/>
                  <p:nvPr/>
                </p:nvGrpSpPr>
                <p:grpSpPr>
                  <a:xfrm>
                    <a:off x="4503627" y="2301538"/>
                    <a:ext cx="300259" cy="237183"/>
                    <a:chOff x="2962956" y="2115885"/>
                    <a:chExt cx="300259" cy="237183"/>
                  </a:xfrm>
                </p:grpSpPr>
                <p:pic>
                  <p:nvPicPr>
                    <p:cNvPr id="357" name="Picture 24"/>
                    <p:cNvPicPr>
                      <a:picLocks noChangeAspect="1" noChangeArrowheads="1"/>
                    </p:cNvPicPr>
                    <p:nvPr/>
                  </p:nvPicPr>
                  <p:blipFill>
                    <a:blip r:embed="rId7" cstate="screen"/>
                    <a:srcRect/>
                    <a:stretch>
                      <a:fillRect/>
                    </a:stretch>
                  </p:blipFill>
                  <p:spPr bwMode="auto">
                    <a:xfrm rot="5400000" flipV="1">
                      <a:off x="3076683" y="2116679"/>
                      <a:ext cx="187325" cy="185738"/>
                    </a:xfrm>
                    <a:prstGeom prst="rect">
                      <a:avLst/>
                    </a:prstGeom>
                    <a:noFill/>
                    <a:ln w="12700">
                      <a:noFill/>
                      <a:miter lim="800000"/>
                      <a:headEnd type="none" w="lg" len="med"/>
                      <a:tailEnd type="none" w="lg" len="med"/>
                    </a:ln>
                    <a:effectLst/>
                    <a:scene3d>
                      <a:camera prst="orthographicFront">
                        <a:rot lat="0" lon="0" rev="19799999"/>
                      </a:camera>
                      <a:lightRig rig="threePt" dir="t"/>
                    </a:scene3d>
                  </p:spPr>
                </p:pic>
                <p:pic>
                  <p:nvPicPr>
                    <p:cNvPr id="358" name="Picture 24"/>
                    <p:cNvPicPr>
                      <a:picLocks noChangeAspect="1" noChangeArrowheads="1"/>
                    </p:cNvPicPr>
                    <p:nvPr/>
                  </p:nvPicPr>
                  <p:blipFill>
                    <a:blip r:embed="rId7" cstate="screen"/>
                    <a:srcRect/>
                    <a:stretch>
                      <a:fillRect/>
                    </a:stretch>
                  </p:blipFill>
                  <p:spPr bwMode="auto">
                    <a:xfrm rot="16200000">
                      <a:off x="2962162" y="2166537"/>
                      <a:ext cx="187325" cy="185738"/>
                    </a:xfrm>
                    <a:prstGeom prst="rect">
                      <a:avLst/>
                    </a:prstGeom>
                    <a:noFill/>
                    <a:ln w="12700">
                      <a:noFill/>
                      <a:miter lim="800000"/>
                      <a:headEnd type="none" w="lg" len="med"/>
                      <a:tailEnd type="none" w="lg" len="med"/>
                    </a:ln>
                    <a:effectLst/>
                  </p:spPr>
                </p:pic>
              </p:grpSp>
              <p:grpSp>
                <p:nvGrpSpPr>
                  <p:cNvPr id="354" name="Group 179"/>
                  <p:cNvGrpSpPr/>
                  <p:nvPr/>
                </p:nvGrpSpPr>
                <p:grpSpPr>
                  <a:xfrm>
                    <a:off x="4719823" y="2218458"/>
                    <a:ext cx="283630" cy="253824"/>
                    <a:chOff x="6986427" y="2972145"/>
                    <a:chExt cx="283630" cy="253824"/>
                  </a:xfrm>
                </p:grpSpPr>
                <p:pic>
                  <p:nvPicPr>
                    <p:cNvPr id="355" name="Picture 24"/>
                    <p:cNvPicPr>
                      <a:picLocks noChangeAspect="1" noChangeArrowheads="1"/>
                    </p:cNvPicPr>
                    <p:nvPr/>
                  </p:nvPicPr>
                  <p:blipFill>
                    <a:blip r:embed="rId7" cstate="screen"/>
                    <a:srcRect/>
                    <a:stretch>
                      <a:fillRect/>
                    </a:stretch>
                  </p:blipFill>
                  <p:spPr bwMode="auto">
                    <a:xfrm rot="16200000">
                      <a:off x="6985633" y="3039438"/>
                      <a:ext cx="187325" cy="185738"/>
                    </a:xfrm>
                    <a:prstGeom prst="rect">
                      <a:avLst/>
                    </a:prstGeom>
                    <a:noFill/>
                    <a:ln w="12700">
                      <a:noFill/>
                      <a:miter lim="800000"/>
                      <a:headEnd type="none" w="lg" len="med"/>
                      <a:tailEnd type="none" w="lg" len="med"/>
                    </a:ln>
                    <a:effectLst/>
                  </p:spPr>
                </p:pic>
                <p:pic>
                  <p:nvPicPr>
                    <p:cNvPr id="356" name="Picture 24"/>
                    <p:cNvPicPr>
                      <a:picLocks noChangeAspect="1" noChangeArrowheads="1"/>
                    </p:cNvPicPr>
                    <p:nvPr/>
                  </p:nvPicPr>
                  <p:blipFill>
                    <a:blip r:embed="rId7" cstate="screen"/>
                    <a:srcRect/>
                    <a:stretch>
                      <a:fillRect/>
                    </a:stretch>
                  </p:blipFill>
                  <p:spPr bwMode="auto">
                    <a:xfrm rot="5400000" flipV="1">
                      <a:off x="7083525" y="2972939"/>
                      <a:ext cx="187325" cy="185738"/>
                    </a:xfrm>
                    <a:prstGeom prst="rect">
                      <a:avLst/>
                    </a:prstGeom>
                    <a:noFill/>
                    <a:ln w="12700">
                      <a:noFill/>
                      <a:miter lim="800000"/>
                      <a:headEnd type="none" w="lg" len="med"/>
                      <a:tailEnd type="none" w="lg" len="med"/>
                    </a:ln>
                    <a:effectLst/>
                    <a:scene3d>
                      <a:camera prst="orthographicFront">
                        <a:rot lat="0" lon="0" rev="19799999"/>
                      </a:camera>
                      <a:lightRig rig="threePt" dir="t"/>
                    </a:scene3d>
                  </p:spPr>
                </p:pic>
              </p:grpSp>
            </p:grpSp>
            <p:grpSp>
              <p:nvGrpSpPr>
                <p:cNvPr id="346" name="Group 345"/>
                <p:cNvGrpSpPr/>
                <p:nvPr/>
              </p:nvGrpSpPr>
              <p:grpSpPr>
                <a:xfrm>
                  <a:off x="4935889" y="3265811"/>
                  <a:ext cx="499826" cy="320263"/>
                  <a:chOff x="4503627" y="2218458"/>
                  <a:chExt cx="499826" cy="320263"/>
                </a:xfrm>
              </p:grpSpPr>
              <p:grpSp>
                <p:nvGrpSpPr>
                  <p:cNvPr id="347" name="Group 176"/>
                  <p:cNvGrpSpPr/>
                  <p:nvPr/>
                </p:nvGrpSpPr>
                <p:grpSpPr>
                  <a:xfrm>
                    <a:off x="4503627" y="2301538"/>
                    <a:ext cx="300259" cy="237183"/>
                    <a:chOff x="2962956" y="2115885"/>
                    <a:chExt cx="300259" cy="237183"/>
                  </a:xfrm>
                </p:grpSpPr>
                <p:pic>
                  <p:nvPicPr>
                    <p:cNvPr id="351" name="Picture 24"/>
                    <p:cNvPicPr>
                      <a:picLocks noChangeAspect="1" noChangeArrowheads="1"/>
                    </p:cNvPicPr>
                    <p:nvPr/>
                  </p:nvPicPr>
                  <p:blipFill>
                    <a:blip r:embed="rId7" cstate="screen"/>
                    <a:srcRect/>
                    <a:stretch>
                      <a:fillRect/>
                    </a:stretch>
                  </p:blipFill>
                  <p:spPr bwMode="auto">
                    <a:xfrm rot="5400000" flipV="1">
                      <a:off x="3076683" y="2116679"/>
                      <a:ext cx="187325" cy="185738"/>
                    </a:xfrm>
                    <a:prstGeom prst="rect">
                      <a:avLst/>
                    </a:prstGeom>
                    <a:noFill/>
                    <a:ln w="12700">
                      <a:noFill/>
                      <a:miter lim="800000"/>
                      <a:headEnd type="none" w="lg" len="med"/>
                      <a:tailEnd type="none" w="lg" len="med"/>
                    </a:ln>
                    <a:effectLst/>
                    <a:scene3d>
                      <a:camera prst="orthographicFront">
                        <a:rot lat="0" lon="0" rev="19799999"/>
                      </a:camera>
                      <a:lightRig rig="threePt" dir="t"/>
                    </a:scene3d>
                  </p:spPr>
                </p:pic>
                <p:pic>
                  <p:nvPicPr>
                    <p:cNvPr id="352" name="Picture 24"/>
                    <p:cNvPicPr>
                      <a:picLocks noChangeAspect="1" noChangeArrowheads="1"/>
                    </p:cNvPicPr>
                    <p:nvPr/>
                  </p:nvPicPr>
                  <p:blipFill>
                    <a:blip r:embed="rId7" cstate="screen"/>
                    <a:srcRect/>
                    <a:stretch>
                      <a:fillRect/>
                    </a:stretch>
                  </p:blipFill>
                  <p:spPr bwMode="auto">
                    <a:xfrm rot="16200000">
                      <a:off x="2962162" y="2166537"/>
                      <a:ext cx="187325" cy="185738"/>
                    </a:xfrm>
                    <a:prstGeom prst="rect">
                      <a:avLst/>
                    </a:prstGeom>
                    <a:noFill/>
                    <a:ln w="12700">
                      <a:noFill/>
                      <a:miter lim="800000"/>
                      <a:headEnd type="none" w="lg" len="med"/>
                      <a:tailEnd type="none" w="lg" len="med"/>
                    </a:ln>
                    <a:effectLst/>
                  </p:spPr>
                </p:pic>
              </p:grpSp>
              <p:grpSp>
                <p:nvGrpSpPr>
                  <p:cNvPr id="348" name="Group 179"/>
                  <p:cNvGrpSpPr/>
                  <p:nvPr/>
                </p:nvGrpSpPr>
                <p:grpSpPr>
                  <a:xfrm>
                    <a:off x="4719823" y="2218458"/>
                    <a:ext cx="283630" cy="253824"/>
                    <a:chOff x="6986427" y="2972145"/>
                    <a:chExt cx="283630" cy="253824"/>
                  </a:xfrm>
                </p:grpSpPr>
                <p:pic>
                  <p:nvPicPr>
                    <p:cNvPr id="349" name="Picture 24"/>
                    <p:cNvPicPr>
                      <a:picLocks noChangeAspect="1" noChangeArrowheads="1"/>
                    </p:cNvPicPr>
                    <p:nvPr/>
                  </p:nvPicPr>
                  <p:blipFill>
                    <a:blip r:embed="rId7" cstate="screen"/>
                    <a:srcRect/>
                    <a:stretch>
                      <a:fillRect/>
                    </a:stretch>
                  </p:blipFill>
                  <p:spPr bwMode="auto">
                    <a:xfrm rot="16200000">
                      <a:off x="6985633" y="3039438"/>
                      <a:ext cx="187325" cy="185738"/>
                    </a:xfrm>
                    <a:prstGeom prst="rect">
                      <a:avLst/>
                    </a:prstGeom>
                    <a:noFill/>
                    <a:ln w="12700">
                      <a:noFill/>
                      <a:miter lim="800000"/>
                      <a:headEnd type="none" w="lg" len="med"/>
                      <a:tailEnd type="none" w="lg" len="med"/>
                    </a:ln>
                    <a:effectLst/>
                  </p:spPr>
                </p:pic>
                <p:pic>
                  <p:nvPicPr>
                    <p:cNvPr id="350" name="Picture 24"/>
                    <p:cNvPicPr>
                      <a:picLocks noChangeAspect="1" noChangeArrowheads="1"/>
                    </p:cNvPicPr>
                    <p:nvPr/>
                  </p:nvPicPr>
                  <p:blipFill>
                    <a:blip r:embed="rId7" cstate="screen"/>
                    <a:srcRect/>
                    <a:stretch>
                      <a:fillRect/>
                    </a:stretch>
                  </p:blipFill>
                  <p:spPr bwMode="auto">
                    <a:xfrm rot="5400000" flipV="1">
                      <a:off x="7083525" y="2972939"/>
                      <a:ext cx="187325" cy="185738"/>
                    </a:xfrm>
                    <a:prstGeom prst="rect">
                      <a:avLst/>
                    </a:prstGeom>
                    <a:noFill/>
                    <a:ln w="12700">
                      <a:noFill/>
                      <a:miter lim="800000"/>
                      <a:headEnd type="none" w="lg" len="med"/>
                      <a:tailEnd type="none" w="lg" len="med"/>
                    </a:ln>
                    <a:effectLst/>
                    <a:scene3d>
                      <a:camera prst="orthographicFront">
                        <a:rot lat="0" lon="0" rev="19799999"/>
                      </a:camera>
                      <a:lightRig rig="threePt" dir="t"/>
                    </a:scene3d>
                  </p:spPr>
                </p:pic>
              </p:grpSp>
            </p:grpSp>
          </p:grpSp>
          <p:grpSp>
            <p:nvGrpSpPr>
              <p:cNvPr id="330" name="Group 329"/>
              <p:cNvGrpSpPr/>
              <p:nvPr/>
            </p:nvGrpSpPr>
            <p:grpSpPr>
              <a:xfrm rot="21049340">
                <a:off x="7270080" y="2509410"/>
                <a:ext cx="601238" cy="499826"/>
                <a:chOff x="5841977" y="3176030"/>
                <a:chExt cx="601238" cy="499826"/>
              </a:xfrm>
            </p:grpSpPr>
            <p:grpSp>
              <p:nvGrpSpPr>
                <p:cNvPr id="331" name="Group 330"/>
                <p:cNvGrpSpPr/>
                <p:nvPr/>
              </p:nvGrpSpPr>
              <p:grpSpPr>
                <a:xfrm rot="19742345">
                  <a:off x="5841977" y="3207622"/>
                  <a:ext cx="499826" cy="320263"/>
                  <a:chOff x="4503627" y="2218458"/>
                  <a:chExt cx="499826" cy="320263"/>
                </a:xfrm>
              </p:grpSpPr>
              <p:grpSp>
                <p:nvGrpSpPr>
                  <p:cNvPr id="339" name="Group 176"/>
                  <p:cNvGrpSpPr/>
                  <p:nvPr/>
                </p:nvGrpSpPr>
                <p:grpSpPr>
                  <a:xfrm>
                    <a:off x="4503627" y="2301538"/>
                    <a:ext cx="300259" cy="237183"/>
                    <a:chOff x="2962956" y="2115885"/>
                    <a:chExt cx="300259" cy="237183"/>
                  </a:xfrm>
                </p:grpSpPr>
                <p:pic>
                  <p:nvPicPr>
                    <p:cNvPr id="343" name="Picture 24"/>
                    <p:cNvPicPr>
                      <a:picLocks noChangeAspect="1" noChangeArrowheads="1"/>
                    </p:cNvPicPr>
                    <p:nvPr/>
                  </p:nvPicPr>
                  <p:blipFill>
                    <a:blip r:embed="rId7" cstate="screen"/>
                    <a:srcRect/>
                    <a:stretch>
                      <a:fillRect/>
                    </a:stretch>
                  </p:blipFill>
                  <p:spPr bwMode="auto">
                    <a:xfrm rot="5400000" flipV="1">
                      <a:off x="3076683" y="2116679"/>
                      <a:ext cx="187325" cy="185738"/>
                    </a:xfrm>
                    <a:prstGeom prst="rect">
                      <a:avLst/>
                    </a:prstGeom>
                    <a:noFill/>
                    <a:ln w="12700">
                      <a:noFill/>
                      <a:miter lim="800000"/>
                      <a:headEnd type="none" w="lg" len="med"/>
                      <a:tailEnd type="none" w="lg" len="med"/>
                    </a:ln>
                    <a:effectLst/>
                    <a:scene3d>
                      <a:camera prst="orthographicFront">
                        <a:rot lat="0" lon="0" rev="19799999"/>
                      </a:camera>
                      <a:lightRig rig="threePt" dir="t"/>
                    </a:scene3d>
                  </p:spPr>
                </p:pic>
                <p:pic>
                  <p:nvPicPr>
                    <p:cNvPr id="344" name="Picture 24"/>
                    <p:cNvPicPr>
                      <a:picLocks noChangeAspect="1" noChangeArrowheads="1"/>
                    </p:cNvPicPr>
                    <p:nvPr/>
                  </p:nvPicPr>
                  <p:blipFill>
                    <a:blip r:embed="rId7" cstate="screen"/>
                    <a:srcRect/>
                    <a:stretch>
                      <a:fillRect/>
                    </a:stretch>
                  </p:blipFill>
                  <p:spPr bwMode="auto">
                    <a:xfrm rot="16200000">
                      <a:off x="2962162" y="2166537"/>
                      <a:ext cx="187325" cy="185738"/>
                    </a:xfrm>
                    <a:prstGeom prst="rect">
                      <a:avLst/>
                    </a:prstGeom>
                    <a:noFill/>
                    <a:ln w="12700">
                      <a:noFill/>
                      <a:miter lim="800000"/>
                      <a:headEnd type="none" w="lg" len="med"/>
                      <a:tailEnd type="none" w="lg" len="med"/>
                    </a:ln>
                    <a:effectLst/>
                  </p:spPr>
                </p:pic>
              </p:grpSp>
              <p:grpSp>
                <p:nvGrpSpPr>
                  <p:cNvPr id="340" name="Group 179"/>
                  <p:cNvGrpSpPr/>
                  <p:nvPr/>
                </p:nvGrpSpPr>
                <p:grpSpPr>
                  <a:xfrm>
                    <a:off x="4719823" y="2218458"/>
                    <a:ext cx="283630" cy="253824"/>
                    <a:chOff x="6986427" y="2972145"/>
                    <a:chExt cx="283630" cy="253824"/>
                  </a:xfrm>
                </p:grpSpPr>
                <p:pic>
                  <p:nvPicPr>
                    <p:cNvPr id="341" name="Picture 24"/>
                    <p:cNvPicPr>
                      <a:picLocks noChangeAspect="1" noChangeArrowheads="1"/>
                    </p:cNvPicPr>
                    <p:nvPr/>
                  </p:nvPicPr>
                  <p:blipFill>
                    <a:blip r:embed="rId7" cstate="screen"/>
                    <a:srcRect/>
                    <a:stretch>
                      <a:fillRect/>
                    </a:stretch>
                  </p:blipFill>
                  <p:spPr bwMode="auto">
                    <a:xfrm rot="16200000">
                      <a:off x="6985633" y="3039438"/>
                      <a:ext cx="187325" cy="185738"/>
                    </a:xfrm>
                    <a:prstGeom prst="rect">
                      <a:avLst/>
                    </a:prstGeom>
                    <a:noFill/>
                    <a:ln w="12700">
                      <a:noFill/>
                      <a:miter lim="800000"/>
                      <a:headEnd type="none" w="lg" len="med"/>
                      <a:tailEnd type="none" w="lg" len="med"/>
                    </a:ln>
                    <a:effectLst/>
                  </p:spPr>
                </p:pic>
                <p:pic>
                  <p:nvPicPr>
                    <p:cNvPr id="342" name="Picture 24"/>
                    <p:cNvPicPr>
                      <a:picLocks noChangeAspect="1" noChangeArrowheads="1"/>
                    </p:cNvPicPr>
                    <p:nvPr/>
                  </p:nvPicPr>
                  <p:blipFill>
                    <a:blip r:embed="rId7" cstate="screen"/>
                    <a:srcRect/>
                    <a:stretch>
                      <a:fillRect/>
                    </a:stretch>
                  </p:blipFill>
                  <p:spPr bwMode="auto">
                    <a:xfrm rot="5400000" flipV="1">
                      <a:off x="7083525" y="2972939"/>
                      <a:ext cx="187325" cy="185738"/>
                    </a:xfrm>
                    <a:prstGeom prst="rect">
                      <a:avLst/>
                    </a:prstGeom>
                    <a:noFill/>
                    <a:ln w="12700">
                      <a:noFill/>
                      <a:miter lim="800000"/>
                      <a:headEnd type="none" w="lg" len="med"/>
                      <a:tailEnd type="none" w="lg" len="med"/>
                    </a:ln>
                    <a:effectLst/>
                    <a:scene3d>
                      <a:camera prst="orthographicFront">
                        <a:rot lat="0" lon="0" rev="19799999"/>
                      </a:camera>
                      <a:lightRig rig="threePt" dir="t"/>
                    </a:scene3d>
                  </p:spPr>
                </p:pic>
              </p:grpSp>
            </p:grpSp>
            <p:grpSp>
              <p:nvGrpSpPr>
                <p:cNvPr id="332" name="Group 331"/>
                <p:cNvGrpSpPr/>
                <p:nvPr/>
              </p:nvGrpSpPr>
              <p:grpSpPr>
                <a:xfrm rot="17239213">
                  <a:off x="6033171" y="3265811"/>
                  <a:ext cx="499826" cy="320263"/>
                  <a:chOff x="4503627" y="2218458"/>
                  <a:chExt cx="499826" cy="320263"/>
                </a:xfrm>
              </p:grpSpPr>
              <p:grpSp>
                <p:nvGrpSpPr>
                  <p:cNvPr id="333" name="Group 176"/>
                  <p:cNvGrpSpPr/>
                  <p:nvPr/>
                </p:nvGrpSpPr>
                <p:grpSpPr>
                  <a:xfrm>
                    <a:off x="4503627" y="2301538"/>
                    <a:ext cx="300259" cy="237183"/>
                    <a:chOff x="2962956" y="2115885"/>
                    <a:chExt cx="300259" cy="237183"/>
                  </a:xfrm>
                </p:grpSpPr>
                <p:pic>
                  <p:nvPicPr>
                    <p:cNvPr id="337" name="Picture 24"/>
                    <p:cNvPicPr>
                      <a:picLocks noChangeAspect="1" noChangeArrowheads="1"/>
                    </p:cNvPicPr>
                    <p:nvPr/>
                  </p:nvPicPr>
                  <p:blipFill>
                    <a:blip r:embed="rId7" cstate="screen"/>
                    <a:srcRect/>
                    <a:stretch>
                      <a:fillRect/>
                    </a:stretch>
                  </p:blipFill>
                  <p:spPr bwMode="auto">
                    <a:xfrm rot="5400000" flipV="1">
                      <a:off x="3076683" y="2116679"/>
                      <a:ext cx="187325" cy="185738"/>
                    </a:xfrm>
                    <a:prstGeom prst="rect">
                      <a:avLst/>
                    </a:prstGeom>
                    <a:noFill/>
                    <a:ln w="12700">
                      <a:noFill/>
                      <a:miter lim="800000"/>
                      <a:headEnd type="none" w="lg" len="med"/>
                      <a:tailEnd type="none" w="lg" len="med"/>
                    </a:ln>
                    <a:effectLst/>
                    <a:scene3d>
                      <a:camera prst="orthographicFront">
                        <a:rot lat="0" lon="0" rev="19799999"/>
                      </a:camera>
                      <a:lightRig rig="threePt" dir="t"/>
                    </a:scene3d>
                  </p:spPr>
                </p:pic>
                <p:pic>
                  <p:nvPicPr>
                    <p:cNvPr id="338" name="Picture 24"/>
                    <p:cNvPicPr>
                      <a:picLocks noChangeAspect="1" noChangeArrowheads="1"/>
                    </p:cNvPicPr>
                    <p:nvPr/>
                  </p:nvPicPr>
                  <p:blipFill>
                    <a:blip r:embed="rId7" cstate="screen"/>
                    <a:srcRect/>
                    <a:stretch>
                      <a:fillRect/>
                    </a:stretch>
                  </p:blipFill>
                  <p:spPr bwMode="auto">
                    <a:xfrm rot="16200000">
                      <a:off x="2962162" y="2166537"/>
                      <a:ext cx="187325" cy="185738"/>
                    </a:xfrm>
                    <a:prstGeom prst="rect">
                      <a:avLst/>
                    </a:prstGeom>
                    <a:noFill/>
                    <a:ln w="12700">
                      <a:noFill/>
                      <a:miter lim="800000"/>
                      <a:headEnd type="none" w="lg" len="med"/>
                      <a:tailEnd type="none" w="lg" len="med"/>
                    </a:ln>
                    <a:effectLst/>
                  </p:spPr>
                </p:pic>
              </p:grpSp>
              <p:grpSp>
                <p:nvGrpSpPr>
                  <p:cNvPr id="334" name="Group 179"/>
                  <p:cNvGrpSpPr/>
                  <p:nvPr/>
                </p:nvGrpSpPr>
                <p:grpSpPr>
                  <a:xfrm>
                    <a:off x="4719823" y="2218458"/>
                    <a:ext cx="283630" cy="253824"/>
                    <a:chOff x="6986427" y="2972145"/>
                    <a:chExt cx="283630" cy="253824"/>
                  </a:xfrm>
                </p:grpSpPr>
                <p:pic>
                  <p:nvPicPr>
                    <p:cNvPr id="335" name="Picture 24"/>
                    <p:cNvPicPr>
                      <a:picLocks noChangeAspect="1" noChangeArrowheads="1"/>
                    </p:cNvPicPr>
                    <p:nvPr/>
                  </p:nvPicPr>
                  <p:blipFill>
                    <a:blip r:embed="rId7" cstate="screen"/>
                    <a:srcRect/>
                    <a:stretch>
                      <a:fillRect/>
                    </a:stretch>
                  </p:blipFill>
                  <p:spPr bwMode="auto">
                    <a:xfrm rot="16200000">
                      <a:off x="6985633" y="3039438"/>
                      <a:ext cx="187325" cy="185738"/>
                    </a:xfrm>
                    <a:prstGeom prst="rect">
                      <a:avLst/>
                    </a:prstGeom>
                    <a:noFill/>
                    <a:ln w="12700">
                      <a:noFill/>
                      <a:miter lim="800000"/>
                      <a:headEnd type="none" w="lg" len="med"/>
                      <a:tailEnd type="none" w="lg" len="med"/>
                    </a:ln>
                    <a:effectLst/>
                  </p:spPr>
                </p:pic>
                <p:pic>
                  <p:nvPicPr>
                    <p:cNvPr id="336" name="Picture 24"/>
                    <p:cNvPicPr>
                      <a:picLocks noChangeAspect="1" noChangeArrowheads="1"/>
                    </p:cNvPicPr>
                    <p:nvPr/>
                  </p:nvPicPr>
                  <p:blipFill>
                    <a:blip r:embed="rId7" cstate="screen"/>
                    <a:srcRect/>
                    <a:stretch>
                      <a:fillRect/>
                    </a:stretch>
                  </p:blipFill>
                  <p:spPr bwMode="auto">
                    <a:xfrm rot="5400000" flipV="1">
                      <a:off x="7083525" y="2972939"/>
                      <a:ext cx="187325" cy="185738"/>
                    </a:xfrm>
                    <a:prstGeom prst="rect">
                      <a:avLst/>
                    </a:prstGeom>
                    <a:noFill/>
                    <a:ln w="12700">
                      <a:noFill/>
                      <a:miter lim="800000"/>
                      <a:headEnd type="none" w="lg" len="med"/>
                      <a:tailEnd type="none" w="lg" len="med"/>
                    </a:ln>
                    <a:effectLst/>
                    <a:scene3d>
                      <a:camera prst="orthographicFront">
                        <a:rot lat="0" lon="0" rev="19799999"/>
                      </a:camera>
                      <a:lightRig rig="threePt" dir="t"/>
                    </a:scene3d>
                  </p:spPr>
                </p:pic>
              </p:grpSp>
            </p:grpSp>
          </p:grpSp>
        </p:grpSp>
        <p:grpSp>
          <p:nvGrpSpPr>
            <p:cNvPr id="387" name="Group 386"/>
            <p:cNvGrpSpPr/>
            <p:nvPr/>
          </p:nvGrpSpPr>
          <p:grpSpPr>
            <a:xfrm>
              <a:off x="5889081" y="2731026"/>
              <a:ext cx="1557892" cy="1293966"/>
              <a:chOff x="6991903" y="2695004"/>
              <a:chExt cx="1557892" cy="1293966"/>
            </a:xfrm>
          </p:grpSpPr>
          <p:grpSp>
            <p:nvGrpSpPr>
              <p:cNvPr id="388" name="Group 387"/>
              <p:cNvGrpSpPr/>
              <p:nvPr/>
            </p:nvGrpSpPr>
            <p:grpSpPr>
              <a:xfrm>
                <a:off x="6991903" y="2695004"/>
                <a:ext cx="657768" cy="378452"/>
                <a:chOff x="4777947" y="3207622"/>
                <a:chExt cx="657768" cy="378452"/>
              </a:xfrm>
            </p:grpSpPr>
            <p:grpSp>
              <p:nvGrpSpPr>
                <p:cNvPr id="496" name="Group 495"/>
                <p:cNvGrpSpPr/>
                <p:nvPr/>
              </p:nvGrpSpPr>
              <p:grpSpPr>
                <a:xfrm>
                  <a:off x="4777947" y="3207622"/>
                  <a:ext cx="499826" cy="320263"/>
                  <a:chOff x="4503627" y="2218458"/>
                  <a:chExt cx="499826" cy="320263"/>
                </a:xfrm>
              </p:grpSpPr>
              <p:grpSp>
                <p:nvGrpSpPr>
                  <p:cNvPr id="504" name="Group 176"/>
                  <p:cNvGrpSpPr/>
                  <p:nvPr/>
                </p:nvGrpSpPr>
                <p:grpSpPr>
                  <a:xfrm>
                    <a:off x="4503627" y="2301538"/>
                    <a:ext cx="300259" cy="237183"/>
                    <a:chOff x="2962956" y="2115885"/>
                    <a:chExt cx="300259" cy="237183"/>
                  </a:xfrm>
                </p:grpSpPr>
                <p:pic>
                  <p:nvPicPr>
                    <p:cNvPr id="508" name="Picture 24"/>
                    <p:cNvPicPr>
                      <a:picLocks noChangeAspect="1" noChangeArrowheads="1"/>
                    </p:cNvPicPr>
                    <p:nvPr/>
                  </p:nvPicPr>
                  <p:blipFill>
                    <a:blip r:embed="rId7" cstate="screen"/>
                    <a:srcRect/>
                    <a:stretch>
                      <a:fillRect/>
                    </a:stretch>
                  </p:blipFill>
                  <p:spPr bwMode="auto">
                    <a:xfrm rot="5400000" flipV="1">
                      <a:off x="3076683" y="2116679"/>
                      <a:ext cx="187325" cy="185738"/>
                    </a:xfrm>
                    <a:prstGeom prst="rect">
                      <a:avLst/>
                    </a:prstGeom>
                    <a:noFill/>
                    <a:ln w="12700">
                      <a:noFill/>
                      <a:miter lim="800000"/>
                      <a:headEnd type="none" w="lg" len="med"/>
                      <a:tailEnd type="none" w="lg" len="med"/>
                    </a:ln>
                    <a:effectLst/>
                    <a:scene3d>
                      <a:camera prst="orthographicFront">
                        <a:rot lat="0" lon="0" rev="19799999"/>
                      </a:camera>
                      <a:lightRig rig="threePt" dir="t"/>
                    </a:scene3d>
                  </p:spPr>
                </p:pic>
                <p:pic>
                  <p:nvPicPr>
                    <p:cNvPr id="509" name="Picture 24"/>
                    <p:cNvPicPr>
                      <a:picLocks noChangeAspect="1" noChangeArrowheads="1"/>
                    </p:cNvPicPr>
                    <p:nvPr/>
                  </p:nvPicPr>
                  <p:blipFill>
                    <a:blip r:embed="rId7" cstate="screen"/>
                    <a:srcRect/>
                    <a:stretch>
                      <a:fillRect/>
                    </a:stretch>
                  </p:blipFill>
                  <p:spPr bwMode="auto">
                    <a:xfrm rot="16200000">
                      <a:off x="2962162" y="2166537"/>
                      <a:ext cx="187325" cy="185738"/>
                    </a:xfrm>
                    <a:prstGeom prst="rect">
                      <a:avLst/>
                    </a:prstGeom>
                    <a:noFill/>
                    <a:ln w="12700">
                      <a:noFill/>
                      <a:miter lim="800000"/>
                      <a:headEnd type="none" w="lg" len="med"/>
                      <a:tailEnd type="none" w="lg" len="med"/>
                    </a:ln>
                    <a:effectLst/>
                  </p:spPr>
                </p:pic>
              </p:grpSp>
              <p:grpSp>
                <p:nvGrpSpPr>
                  <p:cNvPr id="505" name="Group 179"/>
                  <p:cNvGrpSpPr/>
                  <p:nvPr/>
                </p:nvGrpSpPr>
                <p:grpSpPr>
                  <a:xfrm>
                    <a:off x="4719823" y="2218458"/>
                    <a:ext cx="283630" cy="253824"/>
                    <a:chOff x="6986427" y="2972145"/>
                    <a:chExt cx="283630" cy="253824"/>
                  </a:xfrm>
                </p:grpSpPr>
                <p:pic>
                  <p:nvPicPr>
                    <p:cNvPr id="506" name="Picture 24"/>
                    <p:cNvPicPr>
                      <a:picLocks noChangeAspect="1" noChangeArrowheads="1"/>
                    </p:cNvPicPr>
                    <p:nvPr/>
                  </p:nvPicPr>
                  <p:blipFill>
                    <a:blip r:embed="rId7" cstate="screen"/>
                    <a:srcRect/>
                    <a:stretch>
                      <a:fillRect/>
                    </a:stretch>
                  </p:blipFill>
                  <p:spPr bwMode="auto">
                    <a:xfrm rot="16200000">
                      <a:off x="6985633" y="3039438"/>
                      <a:ext cx="187325" cy="185738"/>
                    </a:xfrm>
                    <a:prstGeom prst="rect">
                      <a:avLst/>
                    </a:prstGeom>
                    <a:noFill/>
                    <a:ln w="12700">
                      <a:noFill/>
                      <a:miter lim="800000"/>
                      <a:headEnd type="none" w="lg" len="med"/>
                      <a:tailEnd type="none" w="lg" len="med"/>
                    </a:ln>
                    <a:effectLst/>
                  </p:spPr>
                </p:pic>
                <p:pic>
                  <p:nvPicPr>
                    <p:cNvPr id="507" name="Picture 24"/>
                    <p:cNvPicPr>
                      <a:picLocks noChangeAspect="1" noChangeArrowheads="1"/>
                    </p:cNvPicPr>
                    <p:nvPr/>
                  </p:nvPicPr>
                  <p:blipFill>
                    <a:blip r:embed="rId7" cstate="screen"/>
                    <a:srcRect/>
                    <a:stretch>
                      <a:fillRect/>
                    </a:stretch>
                  </p:blipFill>
                  <p:spPr bwMode="auto">
                    <a:xfrm rot="5400000" flipV="1">
                      <a:off x="7083525" y="2972939"/>
                      <a:ext cx="187325" cy="185738"/>
                    </a:xfrm>
                    <a:prstGeom prst="rect">
                      <a:avLst/>
                    </a:prstGeom>
                    <a:noFill/>
                    <a:ln w="12700">
                      <a:noFill/>
                      <a:miter lim="800000"/>
                      <a:headEnd type="none" w="lg" len="med"/>
                      <a:tailEnd type="none" w="lg" len="med"/>
                    </a:ln>
                    <a:effectLst/>
                    <a:scene3d>
                      <a:camera prst="orthographicFront">
                        <a:rot lat="0" lon="0" rev="19799999"/>
                      </a:camera>
                      <a:lightRig rig="threePt" dir="t"/>
                    </a:scene3d>
                  </p:spPr>
                </p:pic>
              </p:grpSp>
            </p:grpSp>
            <p:grpSp>
              <p:nvGrpSpPr>
                <p:cNvPr id="497" name="Group 496"/>
                <p:cNvGrpSpPr/>
                <p:nvPr/>
              </p:nvGrpSpPr>
              <p:grpSpPr>
                <a:xfrm>
                  <a:off x="4935889" y="3265811"/>
                  <a:ext cx="499826" cy="320263"/>
                  <a:chOff x="4503627" y="2218458"/>
                  <a:chExt cx="499826" cy="320263"/>
                </a:xfrm>
              </p:grpSpPr>
              <p:grpSp>
                <p:nvGrpSpPr>
                  <p:cNvPr id="498" name="Group 176"/>
                  <p:cNvGrpSpPr/>
                  <p:nvPr/>
                </p:nvGrpSpPr>
                <p:grpSpPr>
                  <a:xfrm>
                    <a:off x="4503627" y="2301538"/>
                    <a:ext cx="300259" cy="237183"/>
                    <a:chOff x="2962956" y="2115885"/>
                    <a:chExt cx="300259" cy="237183"/>
                  </a:xfrm>
                </p:grpSpPr>
                <p:pic>
                  <p:nvPicPr>
                    <p:cNvPr id="502" name="Picture 24"/>
                    <p:cNvPicPr>
                      <a:picLocks noChangeAspect="1" noChangeArrowheads="1"/>
                    </p:cNvPicPr>
                    <p:nvPr/>
                  </p:nvPicPr>
                  <p:blipFill>
                    <a:blip r:embed="rId7" cstate="screen"/>
                    <a:srcRect/>
                    <a:stretch>
                      <a:fillRect/>
                    </a:stretch>
                  </p:blipFill>
                  <p:spPr bwMode="auto">
                    <a:xfrm rot="5400000" flipV="1">
                      <a:off x="3076683" y="2116679"/>
                      <a:ext cx="187325" cy="185738"/>
                    </a:xfrm>
                    <a:prstGeom prst="rect">
                      <a:avLst/>
                    </a:prstGeom>
                    <a:noFill/>
                    <a:ln w="12700">
                      <a:noFill/>
                      <a:miter lim="800000"/>
                      <a:headEnd type="none" w="lg" len="med"/>
                      <a:tailEnd type="none" w="lg" len="med"/>
                    </a:ln>
                    <a:effectLst/>
                    <a:scene3d>
                      <a:camera prst="orthographicFront">
                        <a:rot lat="0" lon="0" rev="19799999"/>
                      </a:camera>
                      <a:lightRig rig="threePt" dir="t"/>
                    </a:scene3d>
                  </p:spPr>
                </p:pic>
                <p:pic>
                  <p:nvPicPr>
                    <p:cNvPr id="503" name="Picture 24"/>
                    <p:cNvPicPr>
                      <a:picLocks noChangeAspect="1" noChangeArrowheads="1"/>
                    </p:cNvPicPr>
                    <p:nvPr/>
                  </p:nvPicPr>
                  <p:blipFill>
                    <a:blip r:embed="rId7" cstate="screen"/>
                    <a:srcRect/>
                    <a:stretch>
                      <a:fillRect/>
                    </a:stretch>
                  </p:blipFill>
                  <p:spPr bwMode="auto">
                    <a:xfrm rot="16200000">
                      <a:off x="2962162" y="2166537"/>
                      <a:ext cx="187325" cy="185738"/>
                    </a:xfrm>
                    <a:prstGeom prst="rect">
                      <a:avLst/>
                    </a:prstGeom>
                    <a:noFill/>
                    <a:ln w="12700">
                      <a:noFill/>
                      <a:miter lim="800000"/>
                      <a:headEnd type="none" w="lg" len="med"/>
                      <a:tailEnd type="none" w="lg" len="med"/>
                    </a:ln>
                    <a:effectLst/>
                  </p:spPr>
                </p:pic>
              </p:grpSp>
              <p:grpSp>
                <p:nvGrpSpPr>
                  <p:cNvPr id="499" name="Group 179"/>
                  <p:cNvGrpSpPr/>
                  <p:nvPr/>
                </p:nvGrpSpPr>
                <p:grpSpPr>
                  <a:xfrm>
                    <a:off x="4719823" y="2218458"/>
                    <a:ext cx="283630" cy="253824"/>
                    <a:chOff x="6986427" y="2972145"/>
                    <a:chExt cx="283630" cy="253824"/>
                  </a:xfrm>
                </p:grpSpPr>
                <p:pic>
                  <p:nvPicPr>
                    <p:cNvPr id="500" name="Picture 24"/>
                    <p:cNvPicPr>
                      <a:picLocks noChangeAspect="1" noChangeArrowheads="1"/>
                    </p:cNvPicPr>
                    <p:nvPr/>
                  </p:nvPicPr>
                  <p:blipFill>
                    <a:blip r:embed="rId7" cstate="screen"/>
                    <a:srcRect/>
                    <a:stretch>
                      <a:fillRect/>
                    </a:stretch>
                  </p:blipFill>
                  <p:spPr bwMode="auto">
                    <a:xfrm rot="16200000">
                      <a:off x="6985633" y="3039438"/>
                      <a:ext cx="187325" cy="185738"/>
                    </a:xfrm>
                    <a:prstGeom prst="rect">
                      <a:avLst/>
                    </a:prstGeom>
                    <a:noFill/>
                    <a:ln w="12700">
                      <a:noFill/>
                      <a:miter lim="800000"/>
                      <a:headEnd type="none" w="lg" len="med"/>
                      <a:tailEnd type="none" w="lg" len="med"/>
                    </a:ln>
                    <a:effectLst/>
                  </p:spPr>
                </p:pic>
                <p:pic>
                  <p:nvPicPr>
                    <p:cNvPr id="501" name="Picture 24"/>
                    <p:cNvPicPr>
                      <a:picLocks noChangeAspect="1" noChangeArrowheads="1"/>
                    </p:cNvPicPr>
                    <p:nvPr/>
                  </p:nvPicPr>
                  <p:blipFill>
                    <a:blip r:embed="rId7" cstate="screen"/>
                    <a:srcRect/>
                    <a:stretch>
                      <a:fillRect/>
                    </a:stretch>
                  </p:blipFill>
                  <p:spPr bwMode="auto">
                    <a:xfrm rot="5400000" flipV="1">
                      <a:off x="7083525" y="2972939"/>
                      <a:ext cx="187325" cy="185738"/>
                    </a:xfrm>
                    <a:prstGeom prst="rect">
                      <a:avLst/>
                    </a:prstGeom>
                    <a:noFill/>
                    <a:ln w="12700">
                      <a:noFill/>
                      <a:miter lim="800000"/>
                      <a:headEnd type="none" w="lg" len="med"/>
                      <a:tailEnd type="none" w="lg" len="med"/>
                    </a:ln>
                    <a:effectLst/>
                    <a:scene3d>
                      <a:camera prst="orthographicFront">
                        <a:rot lat="0" lon="0" rev="19799999"/>
                      </a:camera>
                      <a:lightRig rig="threePt" dir="t"/>
                    </a:scene3d>
                  </p:spPr>
                </p:pic>
              </p:grpSp>
            </p:grpSp>
          </p:grpSp>
          <p:grpSp>
            <p:nvGrpSpPr>
              <p:cNvPr id="389" name="Group 388"/>
              <p:cNvGrpSpPr/>
              <p:nvPr/>
            </p:nvGrpSpPr>
            <p:grpSpPr>
              <a:xfrm>
                <a:off x="7000217" y="2970983"/>
                <a:ext cx="601238" cy="499826"/>
                <a:chOff x="5841977" y="3176030"/>
                <a:chExt cx="601238" cy="499826"/>
              </a:xfrm>
            </p:grpSpPr>
            <p:grpSp>
              <p:nvGrpSpPr>
                <p:cNvPr id="482" name="Group 481"/>
                <p:cNvGrpSpPr/>
                <p:nvPr/>
              </p:nvGrpSpPr>
              <p:grpSpPr>
                <a:xfrm rot="19742345">
                  <a:off x="5841977" y="3207622"/>
                  <a:ext cx="499826" cy="320263"/>
                  <a:chOff x="4503627" y="2218458"/>
                  <a:chExt cx="499826" cy="320263"/>
                </a:xfrm>
              </p:grpSpPr>
              <p:grpSp>
                <p:nvGrpSpPr>
                  <p:cNvPr id="490" name="Group 176"/>
                  <p:cNvGrpSpPr/>
                  <p:nvPr/>
                </p:nvGrpSpPr>
                <p:grpSpPr>
                  <a:xfrm>
                    <a:off x="4503627" y="2301538"/>
                    <a:ext cx="300259" cy="237183"/>
                    <a:chOff x="2962956" y="2115885"/>
                    <a:chExt cx="300259" cy="237183"/>
                  </a:xfrm>
                </p:grpSpPr>
                <p:pic>
                  <p:nvPicPr>
                    <p:cNvPr id="494" name="Picture 24"/>
                    <p:cNvPicPr>
                      <a:picLocks noChangeAspect="1" noChangeArrowheads="1"/>
                    </p:cNvPicPr>
                    <p:nvPr/>
                  </p:nvPicPr>
                  <p:blipFill>
                    <a:blip r:embed="rId7" cstate="screen"/>
                    <a:srcRect/>
                    <a:stretch>
                      <a:fillRect/>
                    </a:stretch>
                  </p:blipFill>
                  <p:spPr bwMode="auto">
                    <a:xfrm rot="5400000" flipV="1">
                      <a:off x="3076683" y="2116679"/>
                      <a:ext cx="187325" cy="185738"/>
                    </a:xfrm>
                    <a:prstGeom prst="rect">
                      <a:avLst/>
                    </a:prstGeom>
                    <a:noFill/>
                    <a:ln w="12700">
                      <a:noFill/>
                      <a:miter lim="800000"/>
                      <a:headEnd type="none" w="lg" len="med"/>
                      <a:tailEnd type="none" w="lg" len="med"/>
                    </a:ln>
                    <a:effectLst/>
                    <a:scene3d>
                      <a:camera prst="orthographicFront">
                        <a:rot lat="0" lon="0" rev="19799999"/>
                      </a:camera>
                      <a:lightRig rig="threePt" dir="t"/>
                    </a:scene3d>
                  </p:spPr>
                </p:pic>
                <p:pic>
                  <p:nvPicPr>
                    <p:cNvPr id="495" name="Picture 24"/>
                    <p:cNvPicPr>
                      <a:picLocks noChangeAspect="1" noChangeArrowheads="1"/>
                    </p:cNvPicPr>
                    <p:nvPr/>
                  </p:nvPicPr>
                  <p:blipFill>
                    <a:blip r:embed="rId7" cstate="screen"/>
                    <a:srcRect/>
                    <a:stretch>
                      <a:fillRect/>
                    </a:stretch>
                  </p:blipFill>
                  <p:spPr bwMode="auto">
                    <a:xfrm rot="16200000">
                      <a:off x="2962162" y="2166537"/>
                      <a:ext cx="187325" cy="185738"/>
                    </a:xfrm>
                    <a:prstGeom prst="rect">
                      <a:avLst/>
                    </a:prstGeom>
                    <a:noFill/>
                    <a:ln w="12700">
                      <a:noFill/>
                      <a:miter lim="800000"/>
                      <a:headEnd type="none" w="lg" len="med"/>
                      <a:tailEnd type="none" w="lg" len="med"/>
                    </a:ln>
                    <a:effectLst/>
                  </p:spPr>
                </p:pic>
              </p:grpSp>
              <p:grpSp>
                <p:nvGrpSpPr>
                  <p:cNvPr id="491" name="Group 179"/>
                  <p:cNvGrpSpPr/>
                  <p:nvPr/>
                </p:nvGrpSpPr>
                <p:grpSpPr>
                  <a:xfrm>
                    <a:off x="4719823" y="2218458"/>
                    <a:ext cx="283630" cy="253824"/>
                    <a:chOff x="6986427" y="2972145"/>
                    <a:chExt cx="283630" cy="253824"/>
                  </a:xfrm>
                </p:grpSpPr>
                <p:pic>
                  <p:nvPicPr>
                    <p:cNvPr id="492" name="Picture 24"/>
                    <p:cNvPicPr>
                      <a:picLocks noChangeAspect="1" noChangeArrowheads="1"/>
                    </p:cNvPicPr>
                    <p:nvPr/>
                  </p:nvPicPr>
                  <p:blipFill>
                    <a:blip r:embed="rId7" cstate="screen"/>
                    <a:srcRect/>
                    <a:stretch>
                      <a:fillRect/>
                    </a:stretch>
                  </p:blipFill>
                  <p:spPr bwMode="auto">
                    <a:xfrm rot="16200000">
                      <a:off x="6985633" y="3039438"/>
                      <a:ext cx="187325" cy="185738"/>
                    </a:xfrm>
                    <a:prstGeom prst="rect">
                      <a:avLst/>
                    </a:prstGeom>
                    <a:noFill/>
                    <a:ln w="12700">
                      <a:noFill/>
                      <a:miter lim="800000"/>
                      <a:headEnd type="none" w="lg" len="med"/>
                      <a:tailEnd type="none" w="lg" len="med"/>
                    </a:ln>
                    <a:effectLst/>
                  </p:spPr>
                </p:pic>
                <p:pic>
                  <p:nvPicPr>
                    <p:cNvPr id="493" name="Picture 24"/>
                    <p:cNvPicPr>
                      <a:picLocks noChangeAspect="1" noChangeArrowheads="1"/>
                    </p:cNvPicPr>
                    <p:nvPr/>
                  </p:nvPicPr>
                  <p:blipFill>
                    <a:blip r:embed="rId7" cstate="screen"/>
                    <a:srcRect/>
                    <a:stretch>
                      <a:fillRect/>
                    </a:stretch>
                  </p:blipFill>
                  <p:spPr bwMode="auto">
                    <a:xfrm rot="5400000" flipV="1">
                      <a:off x="7083525" y="2972939"/>
                      <a:ext cx="187325" cy="185738"/>
                    </a:xfrm>
                    <a:prstGeom prst="rect">
                      <a:avLst/>
                    </a:prstGeom>
                    <a:noFill/>
                    <a:ln w="12700">
                      <a:noFill/>
                      <a:miter lim="800000"/>
                      <a:headEnd type="none" w="lg" len="med"/>
                      <a:tailEnd type="none" w="lg" len="med"/>
                    </a:ln>
                    <a:effectLst/>
                    <a:scene3d>
                      <a:camera prst="orthographicFront">
                        <a:rot lat="0" lon="0" rev="19799999"/>
                      </a:camera>
                      <a:lightRig rig="threePt" dir="t"/>
                    </a:scene3d>
                  </p:spPr>
                </p:pic>
              </p:grpSp>
            </p:grpSp>
            <p:grpSp>
              <p:nvGrpSpPr>
                <p:cNvPr id="483" name="Group 482"/>
                <p:cNvGrpSpPr/>
                <p:nvPr/>
              </p:nvGrpSpPr>
              <p:grpSpPr>
                <a:xfrm rot="17239213">
                  <a:off x="6033171" y="3265811"/>
                  <a:ext cx="499826" cy="320263"/>
                  <a:chOff x="4503627" y="2218458"/>
                  <a:chExt cx="499826" cy="320263"/>
                </a:xfrm>
              </p:grpSpPr>
              <p:grpSp>
                <p:nvGrpSpPr>
                  <p:cNvPr id="484" name="Group 176"/>
                  <p:cNvGrpSpPr/>
                  <p:nvPr/>
                </p:nvGrpSpPr>
                <p:grpSpPr>
                  <a:xfrm>
                    <a:off x="4503627" y="2301538"/>
                    <a:ext cx="300259" cy="237183"/>
                    <a:chOff x="2962956" y="2115885"/>
                    <a:chExt cx="300259" cy="237183"/>
                  </a:xfrm>
                </p:grpSpPr>
                <p:pic>
                  <p:nvPicPr>
                    <p:cNvPr id="488" name="Picture 24"/>
                    <p:cNvPicPr>
                      <a:picLocks noChangeAspect="1" noChangeArrowheads="1"/>
                    </p:cNvPicPr>
                    <p:nvPr/>
                  </p:nvPicPr>
                  <p:blipFill>
                    <a:blip r:embed="rId7" cstate="screen"/>
                    <a:srcRect/>
                    <a:stretch>
                      <a:fillRect/>
                    </a:stretch>
                  </p:blipFill>
                  <p:spPr bwMode="auto">
                    <a:xfrm rot="5400000" flipV="1">
                      <a:off x="3076683" y="2116679"/>
                      <a:ext cx="187325" cy="185738"/>
                    </a:xfrm>
                    <a:prstGeom prst="rect">
                      <a:avLst/>
                    </a:prstGeom>
                    <a:noFill/>
                    <a:ln w="12700">
                      <a:noFill/>
                      <a:miter lim="800000"/>
                      <a:headEnd type="none" w="lg" len="med"/>
                      <a:tailEnd type="none" w="lg" len="med"/>
                    </a:ln>
                    <a:effectLst/>
                    <a:scene3d>
                      <a:camera prst="orthographicFront">
                        <a:rot lat="0" lon="0" rev="19799999"/>
                      </a:camera>
                      <a:lightRig rig="threePt" dir="t"/>
                    </a:scene3d>
                  </p:spPr>
                </p:pic>
                <p:pic>
                  <p:nvPicPr>
                    <p:cNvPr id="489" name="Picture 24"/>
                    <p:cNvPicPr>
                      <a:picLocks noChangeAspect="1" noChangeArrowheads="1"/>
                    </p:cNvPicPr>
                    <p:nvPr/>
                  </p:nvPicPr>
                  <p:blipFill>
                    <a:blip r:embed="rId7" cstate="screen"/>
                    <a:srcRect/>
                    <a:stretch>
                      <a:fillRect/>
                    </a:stretch>
                  </p:blipFill>
                  <p:spPr bwMode="auto">
                    <a:xfrm rot="16200000">
                      <a:off x="2962162" y="2166537"/>
                      <a:ext cx="187325" cy="185738"/>
                    </a:xfrm>
                    <a:prstGeom prst="rect">
                      <a:avLst/>
                    </a:prstGeom>
                    <a:noFill/>
                    <a:ln w="12700">
                      <a:noFill/>
                      <a:miter lim="800000"/>
                      <a:headEnd type="none" w="lg" len="med"/>
                      <a:tailEnd type="none" w="lg" len="med"/>
                    </a:ln>
                    <a:effectLst/>
                  </p:spPr>
                </p:pic>
              </p:grpSp>
              <p:grpSp>
                <p:nvGrpSpPr>
                  <p:cNvPr id="485" name="Group 179"/>
                  <p:cNvGrpSpPr/>
                  <p:nvPr/>
                </p:nvGrpSpPr>
                <p:grpSpPr>
                  <a:xfrm>
                    <a:off x="4719823" y="2218458"/>
                    <a:ext cx="283630" cy="253824"/>
                    <a:chOff x="6986427" y="2972145"/>
                    <a:chExt cx="283630" cy="253824"/>
                  </a:xfrm>
                </p:grpSpPr>
                <p:pic>
                  <p:nvPicPr>
                    <p:cNvPr id="486" name="Picture 24"/>
                    <p:cNvPicPr>
                      <a:picLocks noChangeAspect="1" noChangeArrowheads="1"/>
                    </p:cNvPicPr>
                    <p:nvPr/>
                  </p:nvPicPr>
                  <p:blipFill>
                    <a:blip r:embed="rId7" cstate="screen"/>
                    <a:srcRect/>
                    <a:stretch>
                      <a:fillRect/>
                    </a:stretch>
                  </p:blipFill>
                  <p:spPr bwMode="auto">
                    <a:xfrm rot="16200000">
                      <a:off x="6985633" y="3039438"/>
                      <a:ext cx="187325" cy="185738"/>
                    </a:xfrm>
                    <a:prstGeom prst="rect">
                      <a:avLst/>
                    </a:prstGeom>
                    <a:noFill/>
                    <a:ln w="12700">
                      <a:noFill/>
                      <a:miter lim="800000"/>
                      <a:headEnd type="none" w="lg" len="med"/>
                      <a:tailEnd type="none" w="lg" len="med"/>
                    </a:ln>
                    <a:effectLst/>
                  </p:spPr>
                </p:pic>
                <p:pic>
                  <p:nvPicPr>
                    <p:cNvPr id="487" name="Picture 24"/>
                    <p:cNvPicPr>
                      <a:picLocks noChangeAspect="1" noChangeArrowheads="1"/>
                    </p:cNvPicPr>
                    <p:nvPr/>
                  </p:nvPicPr>
                  <p:blipFill>
                    <a:blip r:embed="rId7" cstate="screen"/>
                    <a:srcRect/>
                    <a:stretch>
                      <a:fillRect/>
                    </a:stretch>
                  </p:blipFill>
                  <p:spPr bwMode="auto">
                    <a:xfrm rot="5400000" flipV="1">
                      <a:off x="7083525" y="2972939"/>
                      <a:ext cx="187325" cy="185738"/>
                    </a:xfrm>
                    <a:prstGeom prst="rect">
                      <a:avLst/>
                    </a:prstGeom>
                    <a:noFill/>
                    <a:ln w="12700">
                      <a:noFill/>
                      <a:miter lim="800000"/>
                      <a:headEnd type="none" w="lg" len="med"/>
                      <a:tailEnd type="none" w="lg" len="med"/>
                    </a:ln>
                    <a:effectLst/>
                    <a:scene3d>
                      <a:camera prst="orthographicFront">
                        <a:rot lat="0" lon="0" rev="19799999"/>
                      </a:camera>
                      <a:lightRig rig="threePt" dir="t"/>
                    </a:scene3d>
                  </p:spPr>
                </p:pic>
              </p:grpSp>
            </p:grpSp>
          </p:grpSp>
          <p:grpSp>
            <p:nvGrpSpPr>
              <p:cNvPr id="390" name="Group 389"/>
              <p:cNvGrpSpPr/>
              <p:nvPr/>
            </p:nvGrpSpPr>
            <p:grpSpPr>
              <a:xfrm>
                <a:off x="7469330" y="2714400"/>
                <a:ext cx="1055948" cy="610380"/>
                <a:chOff x="6261214" y="3135578"/>
                <a:chExt cx="1055948" cy="610380"/>
              </a:xfrm>
            </p:grpSpPr>
            <p:grpSp>
              <p:nvGrpSpPr>
                <p:cNvPr id="452" name="Group 451"/>
                <p:cNvGrpSpPr/>
                <p:nvPr/>
              </p:nvGrpSpPr>
              <p:grpSpPr>
                <a:xfrm>
                  <a:off x="6659394" y="3135578"/>
                  <a:ext cx="657768" cy="378452"/>
                  <a:chOff x="4777947" y="3207622"/>
                  <a:chExt cx="657768" cy="378452"/>
                </a:xfrm>
              </p:grpSpPr>
              <p:grpSp>
                <p:nvGrpSpPr>
                  <p:cNvPr id="468" name="Group 467"/>
                  <p:cNvGrpSpPr/>
                  <p:nvPr/>
                </p:nvGrpSpPr>
                <p:grpSpPr>
                  <a:xfrm>
                    <a:off x="4777947" y="3207622"/>
                    <a:ext cx="499826" cy="320263"/>
                    <a:chOff x="4503627" y="2218458"/>
                    <a:chExt cx="499826" cy="320263"/>
                  </a:xfrm>
                </p:grpSpPr>
                <p:grpSp>
                  <p:nvGrpSpPr>
                    <p:cNvPr id="476" name="Group 176"/>
                    <p:cNvGrpSpPr/>
                    <p:nvPr/>
                  </p:nvGrpSpPr>
                  <p:grpSpPr>
                    <a:xfrm>
                      <a:off x="4503627" y="2301538"/>
                      <a:ext cx="300259" cy="237183"/>
                      <a:chOff x="2962956" y="2115885"/>
                      <a:chExt cx="300259" cy="237183"/>
                    </a:xfrm>
                  </p:grpSpPr>
                  <p:pic>
                    <p:nvPicPr>
                      <p:cNvPr id="480" name="Picture 24"/>
                      <p:cNvPicPr>
                        <a:picLocks noChangeAspect="1" noChangeArrowheads="1"/>
                      </p:cNvPicPr>
                      <p:nvPr/>
                    </p:nvPicPr>
                    <p:blipFill>
                      <a:blip r:embed="rId7" cstate="screen"/>
                      <a:srcRect/>
                      <a:stretch>
                        <a:fillRect/>
                      </a:stretch>
                    </p:blipFill>
                    <p:spPr bwMode="auto">
                      <a:xfrm rot="5400000" flipV="1">
                        <a:off x="3076683" y="2116679"/>
                        <a:ext cx="187325" cy="185738"/>
                      </a:xfrm>
                      <a:prstGeom prst="rect">
                        <a:avLst/>
                      </a:prstGeom>
                      <a:noFill/>
                      <a:ln w="12700">
                        <a:noFill/>
                        <a:miter lim="800000"/>
                        <a:headEnd type="none" w="lg" len="med"/>
                        <a:tailEnd type="none" w="lg" len="med"/>
                      </a:ln>
                      <a:effectLst/>
                      <a:scene3d>
                        <a:camera prst="orthographicFront">
                          <a:rot lat="0" lon="0" rev="19799999"/>
                        </a:camera>
                        <a:lightRig rig="threePt" dir="t"/>
                      </a:scene3d>
                    </p:spPr>
                  </p:pic>
                  <p:pic>
                    <p:nvPicPr>
                      <p:cNvPr id="481" name="Picture 24"/>
                      <p:cNvPicPr>
                        <a:picLocks noChangeAspect="1" noChangeArrowheads="1"/>
                      </p:cNvPicPr>
                      <p:nvPr/>
                    </p:nvPicPr>
                    <p:blipFill>
                      <a:blip r:embed="rId7" cstate="screen"/>
                      <a:srcRect/>
                      <a:stretch>
                        <a:fillRect/>
                      </a:stretch>
                    </p:blipFill>
                    <p:spPr bwMode="auto">
                      <a:xfrm rot="16200000">
                        <a:off x="2962162" y="2166537"/>
                        <a:ext cx="187325" cy="185738"/>
                      </a:xfrm>
                      <a:prstGeom prst="rect">
                        <a:avLst/>
                      </a:prstGeom>
                      <a:noFill/>
                      <a:ln w="12700">
                        <a:noFill/>
                        <a:miter lim="800000"/>
                        <a:headEnd type="none" w="lg" len="med"/>
                        <a:tailEnd type="none" w="lg" len="med"/>
                      </a:ln>
                      <a:effectLst/>
                    </p:spPr>
                  </p:pic>
                </p:grpSp>
                <p:grpSp>
                  <p:nvGrpSpPr>
                    <p:cNvPr id="477" name="Group 179"/>
                    <p:cNvGrpSpPr/>
                    <p:nvPr/>
                  </p:nvGrpSpPr>
                  <p:grpSpPr>
                    <a:xfrm>
                      <a:off x="4719823" y="2218458"/>
                      <a:ext cx="283630" cy="253824"/>
                      <a:chOff x="6986427" y="2972145"/>
                      <a:chExt cx="283630" cy="253824"/>
                    </a:xfrm>
                  </p:grpSpPr>
                  <p:pic>
                    <p:nvPicPr>
                      <p:cNvPr id="478" name="Picture 24"/>
                      <p:cNvPicPr>
                        <a:picLocks noChangeAspect="1" noChangeArrowheads="1"/>
                      </p:cNvPicPr>
                      <p:nvPr/>
                    </p:nvPicPr>
                    <p:blipFill>
                      <a:blip r:embed="rId7" cstate="screen"/>
                      <a:srcRect/>
                      <a:stretch>
                        <a:fillRect/>
                      </a:stretch>
                    </p:blipFill>
                    <p:spPr bwMode="auto">
                      <a:xfrm rot="16200000">
                        <a:off x="6985633" y="3039438"/>
                        <a:ext cx="187325" cy="185738"/>
                      </a:xfrm>
                      <a:prstGeom prst="rect">
                        <a:avLst/>
                      </a:prstGeom>
                      <a:noFill/>
                      <a:ln w="12700">
                        <a:noFill/>
                        <a:miter lim="800000"/>
                        <a:headEnd type="none" w="lg" len="med"/>
                        <a:tailEnd type="none" w="lg" len="med"/>
                      </a:ln>
                      <a:effectLst/>
                    </p:spPr>
                  </p:pic>
                  <p:pic>
                    <p:nvPicPr>
                      <p:cNvPr id="479" name="Picture 24"/>
                      <p:cNvPicPr>
                        <a:picLocks noChangeAspect="1" noChangeArrowheads="1"/>
                      </p:cNvPicPr>
                      <p:nvPr/>
                    </p:nvPicPr>
                    <p:blipFill>
                      <a:blip r:embed="rId7" cstate="screen"/>
                      <a:srcRect/>
                      <a:stretch>
                        <a:fillRect/>
                      </a:stretch>
                    </p:blipFill>
                    <p:spPr bwMode="auto">
                      <a:xfrm rot="5400000" flipV="1">
                        <a:off x="7083525" y="2972939"/>
                        <a:ext cx="187325" cy="185738"/>
                      </a:xfrm>
                      <a:prstGeom prst="rect">
                        <a:avLst/>
                      </a:prstGeom>
                      <a:noFill/>
                      <a:ln w="12700">
                        <a:noFill/>
                        <a:miter lim="800000"/>
                        <a:headEnd type="none" w="lg" len="med"/>
                        <a:tailEnd type="none" w="lg" len="med"/>
                      </a:ln>
                      <a:effectLst/>
                      <a:scene3d>
                        <a:camera prst="orthographicFront">
                          <a:rot lat="0" lon="0" rev="19799999"/>
                        </a:camera>
                        <a:lightRig rig="threePt" dir="t"/>
                      </a:scene3d>
                    </p:spPr>
                  </p:pic>
                </p:grpSp>
              </p:grpSp>
              <p:grpSp>
                <p:nvGrpSpPr>
                  <p:cNvPr id="469" name="Group 468"/>
                  <p:cNvGrpSpPr/>
                  <p:nvPr/>
                </p:nvGrpSpPr>
                <p:grpSpPr>
                  <a:xfrm>
                    <a:off x="4935889" y="3265811"/>
                    <a:ext cx="499826" cy="320263"/>
                    <a:chOff x="4503627" y="2218458"/>
                    <a:chExt cx="499826" cy="320263"/>
                  </a:xfrm>
                </p:grpSpPr>
                <p:grpSp>
                  <p:nvGrpSpPr>
                    <p:cNvPr id="470" name="Group 176"/>
                    <p:cNvGrpSpPr/>
                    <p:nvPr/>
                  </p:nvGrpSpPr>
                  <p:grpSpPr>
                    <a:xfrm>
                      <a:off x="4503627" y="2301538"/>
                      <a:ext cx="300259" cy="237183"/>
                      <a:chOff x="2962956" y="2115885"/>
                      <a:chExt cx="300259" cy="237183"/>
                    </a:xfrm>
                  </p:grpSpPr>
                  <p:pic>
                    <p:nvPicPr>
                      <p:cNvPr id="474" name="Picture 24"/>
                      <p:cNvPicPr>
                        <a:picLocks noChangeAspect="1" noChangeArrowheads="1"/>
                      </p:cNvPicPr>
                      <p:nvPr/>
                    </p:nvPicPr>
                    <p:blipFill>
                      <a:blip r:embed="rId7" cstate="screen"/>
                      <a:srcRect/>
                      <a:stretch>
                        <a:fillRect/>
                      </a:stretch>
                    </p:blipFill>
                    <p:spPr bwMode="auto">
                      <a:xfrm rot="5400000" flipV="1">
                        <a:off x="3076683" y="2116679"/>
                        <a:ext cx="187325" cy="185738"/>
                      </a:xfrm>
                      <a:prstGeom prst="rect">
                        <a:avLst/>
                      </a:prstGeom>
                      <a:noFill/>
                      <a:ln w="12700">
                        <a:noFill/>
                        <a:miter lim="800000"/>
                        <a:headEnd type="none" w="lg" len="med"/>
                        <a:tailEnd type="none" w="lg" len="med"/>
                      </a:ln>
                      <a:effectLst/>
                      <a:scene3d>
                        <a:camera prst="orthographicFront">
                          <a:rot lat="0" lon="0" rev="19799999"/>
                        </a:camera>
                        <a:lightRig rig="threePt" dir="t"/>
                      </a:scene3d>
                    </p:spPr>
                  </p:pic>
                  <p:pic>
                    <p:nvPicPr>
                      <p:cNvPr id="475" name="Picture 24"/>
                      <p:cNvPicPr>
                        <a:picLocks noChangeAspect="1" noChangeArrowheads="1"/>
                      </p:cNvPicPr>
                      <p:nvPr/>
                    </p:nvPicPr>
                    <p:blipFill>
                      <a:blip r:embed="rId7" cstate="screen"/>
                      <a:srcRect/>
                      <a:stretch>
                        <a:fillRect/>
                      </a:stretch>
                    </p:blipFill>
                    <p:spPr bwMode="auto">
                      <a:xfrm rot="16200000">
                        <a:off x="2962162" y="2166537"/>
                        <a:ext cx="187325" cy="185738"/>
                      </a:xfrm>
                      <a:prstGeom prst="rect">
                        <a:avLst/>
                      </a:prstGeom>
                      <a:noFill/>
                      <a:ln w="12700">
                        <a:noFill/>
                        <a:miter lim="800000"/>
                        <a:headEnd type="none" w="lg" len="med"/>
                        <a:tailEnd type="none" w="lg" len="med"/>
                      </a:ln>
                      <a:effectLst/>
                    </p:spPr>
                  </p:pic>
                </p:grpSp>
                <p:grpSp>
                  <p:nvGrpSpPr>
                    <p:cNvPr id="471" name="Group 179"/>
                    <p:cNvGrpSpPr/>
                    <p:nvPr/>
                  </p:nvGrpSpPr>
                  <p:grpSpPr>
                    <a:xfrm>
                      <a:off x="4719823" y="2218458"/>
                      <a:ext cx="283630" cy="253824"/>
                      <a:chOff x="6986427" y="2972145"/>
                      <a:chExt cx="283630" cy="253824"/>
                    </a:xfrm>
                  </p:grpSpPr>
                  <p:pic>
                    <p:nvPicPr>
                      <p:cNvPr id="472" name="Picture 24"/>
                      <p:cNvPicPr>
                        <a:picLocks noChangeAspect="1" noChangeArrowheads="1"/>
                      </p:cNvPicPr>
                      <p:nvPr/>
                    </p:nvPicPr>
                    <p:blipFill>
                      <a:blip r:embed="rId7" cstate="screen"/>
                      <a:srcRect/>
                      <a:stretch>
                        <a:fillRect/>
                      </a:stretch>
                    </p:blipFill>
                    <p:spPr bwMode="auto">
                      <a:xfrm rot="16200000">
                        <a:off x="6985633" y="3039438"/>
                        <a:ext cx="187325" cy="185738"/>
                      </a:xfrm>
                      <a:prstGeom prst="rect">
                        <a:avLst/>
                      </a:prstGeom>
                      <a:noFill/>
                      <a:ln w="12700">
                        <a:noFill/>
                        <a:miter lim="800000"/>
                        <a:headEnd type="none" w="lg" len="med"/>
                        <a:tailEnd type="none" w="lg" len="med"/>
                      </a:ln>
                      <a:effectLst/>
                    </p:spPr>
                  </p:pic>
                  <p:pic>
                    <p:nvPicPr>
                      <p:cNvPr id="473" name="Picture 24"/>
                      <p:cNvPicPr>
                        <a:picLocks noChangeAspect="1" noChangeArrowheads="1"/>
                      </p:cNvPicPr>
                      <p:nvPr/>
                    </p:nvPicPr>
                    <p:blipFill>
                      <a:blip r:embed="rId7" cstate="screen"/>
                      <a:srcRect/>
                      <a:stretch>
                        <a:fillRect/>
                      </a:stretch>
                    </p:blipFill>
                    <p:spPr bwMode="auto">
                      <a:xfrm rot="5400000" flipV="1">
                        <a:off x="7083525" y="2972939"/>
                        <a:ext cx="187325" cy="185738"/>
                      </a:xfrm>
                      <a:prstGeom prst="rect">
                        <a:avLst/>
                      </a:prstGeom>
                      <a:noFill/>
                      <a:ln w="12700">
                        <a:noFill/>
                        <a:miter lim="800000"/>
                        <a:headEnd type="none" w="lg" len="med"/>
                        <a:tailEnd type="none" w="lg" len="med"/>
                      </a:ln>
                      <a:effectLst/>
                      <a:scene3d>
                        <a:camera prst="orthographicFront">
                          <a:rot lat="0" lon="0" rev="19799999"/>
                        </a:camera>
                        <a:lightRig rig="threePt" dir="t"/>
                      </a:scene3d>
                    </p:spPr>
                  </p:pic>
                </p:grpSp>
              </p:grpSp>
            </p:grpSp>
            <p:grpSp>
              <p:nvGrpSpPr>
                <p:cNvPr id="453" name="Group 452"/>
                <p:cNvGrpSpPr/>
                <p:nvPr/>
              </p:nvGrpSpPr>
              <p:grpSpPr>
                <a:xfrm rot="18877668">
                  <a:off x="6210508" y="3195426"/>
                  <a:ext cx="601238" cy="499826"/>
                  <a:chOff x="5841977" y="3176030"/>
                  <a:chExt cx="601238" cy="499826"/>
                </a:xfrm>
              </p:grpSpPr>
              <p:grpSp>
                <p:nvGrpSpPr>
                  <p:cNvPr id="454" name="Group 453"/>
                  <p:cNvGrpSpPr/>
                  <p:nvPr/>
                </p:nvGrpSpPr>
                <p:grpSpPr>
                  <a:xfrm rot="19742345">
                    <a:off x="5841977" y="3207622"/>
                    <a:ext cx="499826" cy="320263"/>
                    <a:chOff x="4503627" y="2218458"/>
                    <a:chExt cx="499826" cy="320263"/>
                  </a:xfrm>
                </p:grpSpPr>
                <p:grpSp>
                  <p:nvGrpSpPr>
                    <p:cNvPr id="462" name="Group 176"/>
                    <p:cNvGrpSpPr/>
                    <p:nvPr/>
                  </p:nvGrpSpPr>
                  <p:grpSpPr>
                    <a:xfrm>
                      <a:off x="4503627" y="2301538"/>
                      <a:ext cx="300259" cy="237183"/>
                      <a:chOff x="2962956" y="2115885"/>
                      <a:chExt cx="300259" cy="237183"/>
                    </a:xfrm>
                  </p:grpSpPr>
                  <p:pic>
                    <p:nvPicPr>
                      <p:cNvPr id="466" name="Picture 24"/>
                      <p:cNvPicPr>
                        <a:picLocks noChangeAspect="1" noChangeArrowheads="1"/>
                      </p:cNvPicPr>
                      <p:nvPr/>
                    </p:nvPicPr>
                    <p:blipFill>
                      <a:blip r:embed="rId7" cstate="screen"/>
                      <a:srcRect/>
                      <a:stretch>
                        <a:fillRect/>
                      </a:stretch>
                    </p:blipFill>
                    <p:spPr bwMode="auto">
                      <a:xfrm rot="5400000" flipV="1">
                        <a:off x="3076683" y="2116679"/>
                        <a:ext cx="187325" cy="185738"/>
                      </a:xfrm>
                      <a:prstGeom prst="rect">
                        <a:avLst/>
                      </a:prstGeom>
                      <a:noFill/>
                      <a:ln w="12700">
                        <a:noFill/>
                        <a:miter lim="800000"/>
                        <a:headEnd type="none" w="lg" len="med"/>
                        <a:tailEnd type="none" w="lg" len="med"/>
                      </a:ln>
                      <a:effectLst/>
                      <a:scene3d>
                        <a:camera prst="orthographicFront">
                          <a:rot lat="0" lon="0" rev="19799999"/>
                        </a:camera>
                        <a:lightRig rig="threePt" dir="t"/>
                      </a:scene3d>
                    </p:spPr>
                  </p:pic>
                  <p:pic>
                    <p:nvPicPr>
                      <p:cNvPr id="467" name="Picture 24"/>
                      <p:cNvPicPr>
                        <a:picLocks noChangeAspect="1" noChangeArrowheads="1"/>
                      </p:cNvPicPr>
                      <p:nvPr/>
                    </p:nvPicPr>
                    <p:blipFill>
                      <a:blip r:embed="rId7" cstate="screen"/>
                      <a:srcRect/>
                      <a:stretch>
                        <a:fillRect/>
                      </a:stretch>
                    </p:blipFill>
                    <p:spPr bwMode="auto">
                      <a:xfrm rot="16200000">
                        <a:off x="2962162" y="2166537"/>
                        <a:ext cx="187325" cy="185738"/>
                      </a:xfrm>
                      <a:prstGeom prst="rect">
                        <a:avLst/>
                      </a:prstGeom>
                      <a:noFill/>
                      <a:ln w="12700">
                        <a:noFill/>
                        <a:miter lim="800000"/>
                        <a:headEnd type="none" w="lg" len="med"/>
                        <a:tailEnd type="none" w="lg" len="med"/>
                      </a:ln>
                      <a:effectLst/>
                    </p:spPr>
                  </p:pic>
                </p:grpSp>
                <p:grpSp>
                  <p:nvGrpSpPr>
                    <p:cNvPr id="463" name="Group 179"/>
                    <p:cNvGrpSpPr/>
                    <p:nvPr/>
                  </p:nvGrpSpPr>
                  <p:grpSpPr>
                    <a:xfrm>
                      <a:off x="4719823" y="2218458"/>
                      <a:ext cx="283630" cy="253824"/>
                      <a:chOff x="6986427" y="2972145"/>
                      <a:chExt cx="283630" cy="253824"/>
                    </a:xfrm>
                  </p:grpSpPr>
                  <p:pic>
                    <p:nvPicPr>
                      <p:cNvPr id="464" name="Picture 24"/>
                      <p:cNvPicPr>
                        <a:picLocks noChangeAspect="1" noChangeArrowheads="1"/>
                      </p:cNvPicPr>
                      <p:nvPr/>
                    </p:nvPicPr>
                    <p:blipFill>
                      <a:blip r:embed="rId7" cstate="screen"/>
                      <a:srcRect/>
                      <a:stretch>
                        <a:fillRect/>
                      </a:stretch>
                    </p:blipFill>
                    <p:spPr bwMode="auto">
                      <a:xfrm rot="16200000">
                        <a:off x="6985633" y="3039438"/>
                        <a:ext cx="187325" cy="185738"/>
                      </a:xfrm>
                      <a:prstGeom prst="rect">
                        <a:avLst/>
                      </a:prstGeom>
                      <a:noFill/>
                      <a:ln w="12700">
                        <a:noFill/>
                        <a:miter lim="800000"/>
                        <a:headEnd type="none" w="lg" len="med"/>
                        <a:tailEnd type="none" w="lg" len="med"/>
                      </a:ln>
                      <a:effectLst/>
                    </p:spPr>
                  </p:pic>
                  <p:pic>
                    <p:nvPicPr>
                      <p:cNvPr id="465" name="Picture 24"/>
                      <p:cNvPicPr>
                        <a:picLocks noChangeAspect="1" noChangeArrowheads="1"/>
                      </p:cNvPicPr>
                      <p:nvPr/>
                    </p:nvPicPr>
                    <p:blipFill>
                      <a:blip r:embed="rId7" cstate="screen"/>
                      <a:srcRect/>
                      <a:stretch>
                        <a:fillRect/>
                      </a:stretch>
                    </p:blipFill>
                    <p:spPr bwMode="auto">
                      <a:xfrm rot="5400000" flipV="1">
                        <a:off x="7083525" y="2972939"/>
                        <a:ext cx="187325" cy="185738"/>
                      </a:xfrm>
                      <a:prstGeom prst="rect">
                        <a:avLst/>
                      </a:prstGeom>
                      <a:noFill/>
                      <a:ln w="12700">
                        <a:noFill/>
                        <a:miter lim="800000"/>
                        <a:headEnd type="none" w="lg" len="med"/>
                        <a:tailEnd type="none" w="lg" len="med"/>
                      </a:ln>
                      <a:effectLst/>
                      <a:scene3d>
                        <a:camera prst="orthographicFront">
                          <a:rot lat="0" lon="0" rev="19799999"/>
                        </a:camera>
                        <a:lightRig rig="threePt" dir="t"/>
                      </a:scene3d>
                    </p:spPr>
                  </p:pic>
                </p:grpSp>
              </p:grpSp>
              <p:grpSp>
                <p:nvGrpSpPr>
                  <p:cNvPr id="455" name="Group 454"/>
                  <p:cNvGrpSpPr/>
                  <p:nvPr/>
                </p:nvGrpSpPr>
                <p:grpSpPr>
                  <a:xfrm rot="17239213">
                    <a:off x="6033171" y="3265811"/>
                    <a:ext cx="499826" cy="320263"/>
                    <a:chOff x="4503627" y="2218458"/>
                    <a:chExt cx="499826" cy="320263"/>
                  </a:xfrm>
                </p:grpSpPr>
                <p:grpSp>
                  <p:nvGrpSpPr>
                    <p:cNvPr id="456" name="Group 455"/>
                    <p:cNvGrpSpPr/>
                    <p:nvPr/>
                  </p:nvGrpSpPr>
                  <p:grpSpPr>
                    <a:xfrm>
                      <a:off x="4503627" y="2301538"/>
                      <a:ext cx="300259" cy="237183"/>
                      <a:chOff x="2962956" y="2115885"/>
                      <a:chExt cx="300259" cy="237183"/>
                    </a:xfrm>
                  </p:grpSpPr>
                  <p:pic>
                    <p:nvPicPr>
                      <p:cNvPr id="460" name="Picture 24"/>
                      <p:cNvPicPr>
                        <a:picLocks noChangeAspect="1" noChangeArrowheads="1"/>
                      </p:cNvPicPr>
                      <p:nvPr/>
                    </p:nvPicPr>
                    <p:blipFill>
                      <a:blip r:embed="rId7" cstate="screen"/>
                      <a:srcRect/>
                      <a:stretch>
                        <a:fillRect/>
                      </a:stretch>
                    </p:blipFill>
                    <p:spPr bwMode="auto">
                      <a:xfrm rot="5400000" flipV="1">
                        <a:off x="3076683" y="2116679"/>
                        <a:ext cx="187325" cy="185738"/>
                      </a:xfrm>
                      <a:prstGeom prst="rect">
                        <a:avLst/>
                      </a:prstGeom>
                      <a:noFill/>
                      <a:ln w="12700">
                        <a:noFill/>
                        <a:miter lim="800000"/>
                        <a:headEnd type="none" w="lg" len="med"/>
                        <a:tailEnd type="none" w="lg" len="med"/>
                      </a:ln>
                      <a:effectLst/>
                      <a:scene3d>
                        <a:camera prst="orthographicFront">
                          <a:rot lat="0" lon="0" rev="19799999"/>
                        </a:camera>
                        <a:lightRig rig="threePt" dir="t"/>
                      </a:scene3d>
                    </p:spPr>
                  </p:pic>
                  <p:pic>
                    <p:nvPicPr>
                      <p:cNvPr id="461" name="Picture 24"/>
                      <p:cNvPicPr>
                        <a:picLocks noChangeAspect="1" noChangeArrowheads="1"/>
                      </p:cNvPicPr>
                      <p:nvPr/>
                    </p:nvPicPr>
                    <p:blipFill>
                      <a:blip r:embed="rId7" cstate="screen"/>
                      <a:srcRect/>
                      <a:stretch>
                        <a:fillRect/>
                      </a:stretch>
                    </p:blipFill>
                    <p:spPr bwMode="auto">
                      <a:xfrm rot="16200000">
                        <a:off x="2962162" y="2166537"/>
                        <a:ext cx="187325" cy="185738"/>
                      </a:xfrm>
                      <a:prstGeom prst="rect">
                        <a:avLst/>
                      </a:prstGeom>
                      <a:noFill/>
                      <a:ln w="12700">
                        <a:noFill/>
                        <a:miter lim="800000"/>
                        <a:headEnd type="none" w="lg" len="med"/>
                        <a:tailEnd type="none" w="lg" len="med"/>
                      </a:ln>
                      <a:effectLst/>
                    </p:spPr>
                  </p:pic>
                </p:grpSp>
                <p:grpSp>
                  <p:nvGrpSpPr>
                    <p:cNvPr id="457" name="Group 179"/>
                    <p:cNvGrpSpPr/>
                    <p:nvPr/>
                  </p:nvGrpSpPr>
                  <p:grpSpPr>
                    <a:xfrm>
                      <a:off x="4719823" y="2218458"/>
                      <a:ext cx="283630" cy="253824"/>
                      <a:chOff x="6986427" y="2972145"/>
                      <a:chExt cx="283630" cy="253824"/>
                    </a:xfrm>
                  </p:grpSpPr>
                  <p:pic>
                    <p:nvPicPr>
                      <p:cNvPr id="458" name="Picture 24"/>
                      <p:cNvPicPr>
                        <a:picLocks noChangeAspect="1" noChangeArrowheads="1"/>
                      </p:cNvPicPr>
                      <p:nvPr/>
                    </p:nvPicPr>
                    <p:blipFill>
                      <a:blip r:embed="rId7" cstate="screen"/>
                      <a:srcRect/>
                      <a:stretch>
                        <a:fillRect/>
                      </a:stretch>
                    </p:blipFill>
                    <p:spPr bwMode="auto">
                      <a:xfrm rot="16200000">
                        <a:off x="6985633" y="3039438"/>
                        <a:ext cx="187325" cy="185738"/>
                      </a:xfrm>
                      <a:prstGeom prst="rect">
                        <a:avLst/>
                      </a:prstGeom>
                      <a:noFill/>
                      <a:ln w="12700">
                        <a:noFill/>
                        <a:miter lim="800000"/>
                        <a:headEnd type="none" w="lg" len="med"/>
                        <a:tailEnd type="none" w="lg" len="med"/>
                      </a:ln>
                      <a:effectLst/>
                    </p:spPr>
                  </p:pic>
                  <p:pic>
                    <p:nvPicPr>
                      <p:cNvPr id="459" name="Picture 24"/>
                      <p:cNvPicPr>
                        <a:picLocks noChangeAspect="1" noChangeArrowheads="1"/>
                      </p:cNvPicPr>
                      <p:nvPr/>
                    </p:nvPicPr>
                    <p:blipFill>
                      <a:blip r:embed="rId7" cstate="screen"/>
                      <a:srcRect/>
                      <a:stretch>
                        <a:fillRect/>
                      </a:stretch>
                    </p:blipFill>
                    <p:spPr bwMode="auto">
                      <a:xfrm rot="5400000" flipV="1">
                        <a:off x="7083525" y="2972939"/>
                        <a:ext cx="187325" cy="185738"/>
                      </a:xfrm>
                      <a:prstGeom prst="rect">
                        <a:avLst/>
                      </a:prstGeom>
                      <a:noFill/>
                      <a:ln w="12700">
                        <a:noFill/>
                        <a:miter lim="800000"/>
                        <a:headEnd type="none" w="lg" len="med"/>
                        <a:tailEnd type="none" w="lg" len="med"/>
                      </a:ln>
                      <a:effectLst/>
                      <a:scene3d>
                        <a:camera prst="orthographicFront">
                          <a:rot lat="0" lon="0" rev="19799999"/>
                        </a:camera>
                        <a:lightRig rig="threePt" dir="t"/>
                      </a:scene3d>
                    </p:spPr>
                  </p:pic>
                </p:grpSp>
              </p:grpSp>
            </p:grpSp>
          </p:grpSp>
          <p:grpSp>
            <p:nvGrpSpPr>
              <p:cNvPr id="391" name="Group 390"/>
              <p:cNvGrpSpPr/>
              <p:nvPr/>
            </p:nvGrpSpPr>
            <p:grpSpPr>
              <a:xfrm>
                <a:off x="7443561" y="3019258"/>
                <a:ext cx="1106234" cy="969712"/>
                <a:chOff x="6792398" y="2509410"/>
                <a:chExt cx="1106234" cy="969712"/>
              </a:xfrm>
            </p:grpSpPr>
            <p:grpSp>
              <p:nvGrpSpPr>
                <p:cNvPr id="392" name="Group 391"/>
                <p:cNvGrpSpPr/>
                <p:nvPr/>
              </p:nvGrpSpPr>
              <p:grpSpPr>
                <a:xfrm>
                  <a:off x="6792398" y="2703317"/>
                  <a:ext cx="657768" cy="378452"/>
                  <a:chOff x="4777947" y="3207622"/>
                  <a:chExt cx="657768" cy="378452"/>
                </a:xfrm>
              </p:grpSpPr>
              <p:grpSp>
                <p:nvGrpSpPr>
                  <p:cNvPr id="438" name="Group 437"/>
                  <p:cNvGrpSpPr/>
                  <p:nvPr/>
                </p:nvGrpSpPr>
                <p:grpSpPr>
                  <a:xfrm>
                    <a:off x="4777947" y="3207622"/>
                    <a:ext cx="499826" cy="320263"/>
                    <a:chOff x="4503627" y="2218458"/>
                    <a:chExt cx="499826" cy="320263"/>
                  </a:xfrm>
                </p:grpSpPr>
                <p:grpSp>
                  <p:nvGrpSpPr>
                    <p:cNvPr id="446" name="Group 176"/>
                    <p:cNvGrpSpPr/>
                    <p:nvPr/>
                  </p:nvGrpSpPr>
                  <p:grpSpPr>
                    <a:xfrm>
                      <a:off x="4503627" y="2301538"/>
                      <a:ext cx="300259" cy="237183"/>
                      <a:chOff x="2962956" y="2115885"/>
                      <a:chExt cx="300259" cy="237183"/>
                    </a:xfrm>
                  </p:grpSpPr>
                  <p:pic>
                    <p:nvPicPr>
                      <p:cNvPr id="450" name="Picture 24"/>
                      <p:cNvPicPr>
                        <a:picLocks noChangeAspect="1" noChangeArrowheads="1"/>
                      </p:cNvPicPr>
                      <p:nvPr/>
                    </p:nvPicPr>
                    <p:blipFill>
                      <a:blip r:embed="rId7" cstate="screen"/>
                      <a:srcRect/>
                      <a:stretch>
                        <a:fillRect/>
                      </a:stretch>
                    </p:blipFill>
                    <p:spPr bwMode="auto">
                      <a:xfrm rot="5400000" flipV="1">
                        <a:off x="3076683" y="2116679"/>
                        <a:ext cx="187325" cy="185738"/>
                      </a:xfrm>
                      <a:prstGeom prst="rect">
                        <a:avLst/>
                      </a:prstGeom>
                      <a:noFill/>
                      <a:ln w="12700">
                        <a:noFill/>
                        <a:miter lim="800000"/>
                        <a:headEnd type="none" w="lg" len="med"/>
                        <a:tailEnd type="none" w="lg" len="med"/>
                      </a:ln>
                      <a:effectLst/>
                      <a:scene3d>
                        <a:camera prst="orthographicFront">
                          <a:rot lat="0" lon="0" rev="19799999"/>
                        </a:camera>
                        <a:lightRig rig="threePt" dir="t"/>
                      </a:scene3d>
                    </p:spPr>
                  </p:pic>
                  <p:pic>
                    <p:nvPicPr>
                      <p:cNvPr id="451" name="Picture 24"/>
                      <p:cNvPicPr>
                        <a:picLocks noChangeAspect="1" noChangeArrowheads="1"/>
                      </p:cNvPicPr>
                      <p:nvPr/>
                    </p:nvPicPr>
                    <p:blipFill>
                      <a:blip r:embed="rId7" cstate="screen"/>
                      <a:srcRect/>
                      <a:stretch>
                        <a:fillRect/>
                      </a:stretch>
                    </p:blipFill>
                    <p:spPr bwMode="auto">
                      <a:xfrm rot="16200000">
                        <a:off x="2962162" y="2166537"/>
                        <a:ext cx="187325" cy="185738"/>
                      </a:xfrm>
                      <a:prstGeom prst="rect">
                        <a:avLst/>
                      </a:prstGeom>
                      <a:noFill/>
                      <a:ln w="12700">
                        <a:noFill/>
                        <a:miter lim="800000"/>
                        <a:headEnd type="none" w="lg" len="med"/>
                        <a:tailEnd type="none" w="lg" len="med"/>
                      </a:ln>
                      <a:effectLst/>
                    </p:spPr>
                  </p:pic>
                </p:grpSp>
                <p:grpSp>
                  <p:nvGrpSpPr>
                    <p:cNvPr id="447" name="Group 179"/>
                    <p:cNvGrpSpPr/>
                    <p:nvPr/>
                  </p:nvGrpSpPr>
                  <p:grpSpPr>
                    <a:xfrm>
                      <a:off x="4719823" y="2218458"/>
                      <a:ext cx="283630" cy="253824"/>
                      <a:chOff x="6986427" y="2972145"/>
                      <a:chExt cx="283630" cy="253824"/>
                    </a:xfrm>
                  </p:grpSpPr>
                  <p:pic>
                    <p:nvPicPr>
                      <p:cNvPr id="448" name="Picture 24"/>
                      <p:cNvPicPr>
                        <a:picLocks noChangeAspect="1" noChangeArrowheads="1"/>
                      </p:cNvPicPr>
                      <p:nvPr/>
                    </p:nvPicPr>
                    <p:blipFill>
                      <a:blip r:embed="rId7" cstate="screen"/>
                      <a:srcRect/>
                      <a:stretch>
                        <a:fillRect/>
                      </a:stretch>
                    </p:blipFill>
                    <p:spPr bwMode="auto">
                      <a:xfrm rot="16200000">
                        <a:off x="6985633" y="3039438"/>
                        <a:ext cx="187325" cy="185738"/>
                      </a:xfrm>
                      <a:prstGeom prst="rect">
                        <a:avLst/>
                      </a:prstGeom>
                      <a:noFill/>
                      <a:ln w="12700">
                        <a:noFill/>
                        <a:miter lim="800000"/>
                        <a:headEnd type="none" w="lg" len="med"/>
                        <a:tailEnd type="none" w="lg" len="med"/>
                      </a:ln>
                      <a:effectLst/>
                    </p:spPr>
                  </p:pic>
                  <p:pic>
                    <p:nvPicPr>
                      <p:cNvPr id="449" name="Picture 24"/>
                      <p:cNvPicPr>
                        <a:picLocks noChangeAspect="1" noChangeArrowheads="1"/>
                      </p:cNvPicPr>
                      <p:nvPr/>
                    </p:nvPicPr>
                    <p:blipFill>
                      <a:blip r:embed="rId7" cstate="screen"/>
                      <a:srcRect/>
                      <a:stretch>
                        <a:fillRect/>
                      </a:stretch>
                    </p:blipFill>
                    <p:spPr bwMode="auto">
                      <a:xfrm rot="5400000" flipV="1">
                        <a:off x="7083525" y="2972939"/>
                        <a:ext cx="187325" cy="185738"/>
                      </a:xfrm>
                      <a:prstGeom prst="rect">
                        <a:avLst/>
                      </a:prstGeom>
                      <a:noFill/>
                      <a:ln w="12700">
                        <a:noFill/>
                        <a:miter lim="800000"/>
                        <a:headEnd type="none" w="lg" len="med"/>
                        <a:tailEnd type="none" w="lg" len="med"/>
                      </a:ln>
                      <a:effectLst/>
                      <a:scene3d>
                        <a:camera prst="orthographicFront">
                          <a:rot lat="0" lon="0" rev="19799999"/>
                        </a:camera>
                        <a:lightRig rig="threePt" dir="t"/>
                      </a:scene3d>
                    </p:spPr>
                  </p:pic>
                </p:grpSp>
              </p:grpSp>
              <p:grpSp>
                <p:nvGrpSpPr>
                  <p:cNvPr id="439" name="Group 438"/>
                  <p:cNvGrpSpPr/>
                  <p:nvPr/>
                </p:nvGrpSpPr>
                <p:grpSpPr>
                  <a:xfrm>
                    <a:off x="4935889" y="3265811"/>
                    <a:ext cx="499826" cy="320263"/>
                    <a:chOff x="4503627" y="2218458"/>
                    <a:chExt cx="499826" cy="320263"/>
                  </a:xfrm>
                </p:grpSpPr>
                <p:grpSp>
                  <p:nvGrpSpPr>
                    <p:cNvPr id="440" name="Group 176"/>
                    <p:cNvGrpSpPr/>
                    <p:nvPr/>
                  </p:nvGrpSpPr>
                  <p:grpSpPr>
                    <a:xfrm>
                      <a:off x="4503627" y="2301538"/>
                      <a:ext cx="300259" cy="237183"/>
                      <a:chOff x="2962956" y="2115885"/>
                      <a:chExt cx="300259" cy="237183"/>
                    </a:xfrm>
                  </p:grpSpPr>
                  <p:pic>
                    <p:nvPicPr>
                      <p:cNvPr id="444" name="Picture 24"/>
                      <p:cNvPicPr>
                        <a:picLocks noChangeAspect="1" noChangeArrowheads="1"/>
                      </p:cNvPicPr>
                      <p:nvPr/>
                    </p:nvPicPr>
                    <p:blipFill>
                      <a:blip r:embed="rId7" cstate="screen"/>
                      <a:srcRect/>
                      <a:stretch>
                        <a:fillRect/>
                      </a:stretch>
                    </p:blipFill>
                    <p:spPr bwMode="auto">
                      <a:xfrm rot="5400000" flipV="1">
                        <a:off x="3076683" y="2116679"/>
                        <a:ext cx="187325" cy="185738"/>
                      </a:xfrm>
                      <a:prstGeom prst="rect">
                        <a:avLst/>
                      </a:prstGeom>
                      <a:noFill/>
                      <a:ln w="12700">
                        <a:noFill/>
                        <a:miter lim="800000"/>
                        <a:headEnd type="none" w="lg" len="med"/>
                        <a:tailEnd type="none" w="lg" len="med"/>
                      </a:ln>
                      <a:effectLst/>
                      <a:scene3d>
                        <a:camera prst="orthographicFront">
                          <a:rot lat="0" lon="0" rev="19799999"/>
                        </a:camera>
                        <a:lightRig rig="threePt" dir="t"/>
                      </a:scene3d>
                    </p:spPr>
                  </p:pic>
                  <p:pic>
                    <p:nvPicPr>
                      <p:cNvPr id="445" name="Picture 24"/>
                      <p:cNvPicPr>
                        <a:picLocks noChangeAspect="1" noChangeArrowheads="1"/>
                      </p:cNvPicPr>
                      <p:nvPr/>
                    </p:nvPicPr>
                    <p:blipFill>
                      <a:blip r:embed="rId7" cstate="screen"/>
                      <a:srcRect/>
                      <a:stretch>
                        <a:fillRect/>
                      </a:stretch>
                    </p:blipFill>
                    <p:spPr bwMode="auto">
                      <a:xfrm rot="16200000">
                        <a:off x="2962162" y="2166537"/>
                        <a:ext cx="187325" cy="185738"/>
                      </a:xfrm>
                      <a:prstGeom prst="rect">
                        <a:avLst/>
                      </a:prstGeom>
                      <a:noFill/>
                      <a:ln w="12700">
                        <a:noFill/>
                        <a:miter lim="800000"/>
                        <a:headEnd type="none" w="lg" len="med"/>
                        <a:tailEnd type="none" w="lg" len="med"/>
                      </a:ln>
                      <a:effectLst/>
                    </p:spPr>
                  </p:pic>
                </p:grpSp>
                <p:grpSp>
                  <p:nvGrpSpPr>
                    <p:cNvPr id="441" name="Group 179"/>
                    <p:cNvGrpSpPr/>
                    <p:nvPr/>
                  </p:nvGrpSpPr>
                  <p:grpSpPr>
                    <a:xfrm>
                      <a:off x="4719823" y="2218458"/>
                      <a:ext cx="283630" cy="253824"/>
                      <a:chOff x="6986427" y="2972145"/>
                      <a:chExt cx="283630" cy="253824"/>
                    </a:xfrm>
                  </p:grpSpPr>
                  <p:pic>
                    <p:nvPicPr>
                      <p:cNvPr id="442" name="Picture 24"/>
                      <p:cNvPicPr>
                        <a:picLocks noChangeAspect="1" noChangeArrowheads="1"/>
                      </p:cNvPicPr>
                      <p:nvPr/>
                    </p:nvPicPr>
                    <p:blipFill>
                      <a:blip r:embed="rId7" cstate="screen"/>
                      <a:srcRect/>
                      <a:stretch>
                        <a:fillRect/>
                      </a:stretch>
                    </p:blipFill>
                    <p:spPr bwMode="auto">
                      <a:xfrm rot="16200000">
                        <a:off x="6985633" y="3039438"/>
                        <a:ext cx="187325" cy="185738"/>
                      </a:xfrm>
                      <a:prstGeom prst="rect">
                        <a:avLst/>
                      </a:prstGeom>
                      <a:noFill/>
                      <a:ln w="12700">
                        <a:noFill/>
                        <a:miter lim="800000"/>
                        <a:headEnd type="none" w="lg" len="med"/>
                        <a:tailEnd type="none" w="lg" len="med"/>
                      </a:ln>
                      <a:effectLst/>
                    </p:spPr>
                  </p:pic>
                  <p:pic>
                    <p:nvPicPr>
                      <p:cNvPr id="443" name="Picture 24"/>
                      <p:cNvPicPr>
                        <a:picLocks noChangeAspect="1" noChangeArrowheads="1"/>
                      </p:cNvPicPr>
                      <p:nvPr/>
                    </p:nvPicPr>
                    <p:blipFill>
                      <a:blip r:embed="rId7" cstate="screen"/>
                      <a:srcRect/>
                      <a:stretch>
                        <a:fillRect/>
                      </a:stretch>
                    </p:blipFill>
                    <p:spPr bwMode="auto">
                      <a:xfrm rot="5400000" flipV="1">
                        <a:off x="7083525" y="2972939"/>
                        <a:ext cx="187325" cy="185738"/>
                      </a:xfrm>
                      <a:prstGeom prst="rect">
                        <a:avLst/>
                      </a:prstGeom>
                      <a:noFill/>
                      <a:ln w="12700">
                        <a:noFill/>
                        <a:miter lim="800000"/>
                        <a:headEnd type="none" w="lg" len="med"/>
                        <a:tailEnd type="none" w="lg" len="med"/>
                      </a:ln>
                      <a:effectLst/>
                      <a:scene3d>
                        <a:camera prst="orthographicFront">
                          <a:rot lat="0" lon="0" rev="19799999"/>
                        </a:camera>
                        <a:lightRig rig="threePt" dir="t"/>
                      </a:scene3d>
                    </p:spPr>
                  </p:pic>
                </p:grpSp>
              </p:grpSp>
            </p:grpSp>
            <p:grpSp>
              <p:nvGrpSpPr>
                <p:cNvPr id="393" name="Group 392"/>
                <p:cNvGrpSpPr/>
                <p:nvPr/>
              </p:nvGrpSpPr>
              <p:grpSpPr>
                <a:xfrm rot="19661454">
                  <a:off x="6800712" y="2979296"/>
                  <a:ext cx="601238" cy="499826"/>
                  <a:chOff x="5841977" y="3176030"/>
                  <a:chExt cx="601238" cy="499826"/>
                </a:xfrm>
              </p:grpSpPr>
              <p:grpSp>
                <p:nvGrpSpPr>
                  <p:cNvPr id="424" name="Group 423"/>
                  <p:cNvGrpSpPr/>
                  <p:nvPr/>
                </p:nvGrpSpPr>
                <p:grpSpPr>
                  <a:xfrm rot="19742345">
                    <a:off x="5841977" y="3207622"/>
                    <a:ext cx="499826" cy="320263"/>
                    <a:chOff x="4503627" y="2218458"/>
                    <a:chExt cx="499826" cy="320263"/>
                  </a:xfrm>
                </p:grpSpPr>
                <p:grpSp>
                  <p:nvGrpSpPr>
                    <p:cNvPr id="432" name="Group 176"/>
                    <p:cNvGrpSpPr/>
                    <p:nvPr/>
                  </p:nvGrpSpPr>
                  <p:grpSpPr>
                    <a:xfrm>
                      <a:off x="4503627" y="2301538"/>
                      <a:ext cx="300259" cy="237183"/>
                      <a:chOff x="2962956" y="2115885"/>
                      <a:chExt cx="300259" cy="237183"/>
                    </a:xfrm>
                  </p:grpSpPr>
                  <p:pic>
                    <p:nvPicPr>
                      <p:cNvPr id="436" name="Picture 24"/>
                      <p:cNvPicPr>
                        <a:picLocks noChangeAspect="1" noChangeArrowheads="1"/>
                      </p:cNvPicPr>
                      <p:nvPr/>
                    </p:nvPicPr>
                    <p:blipFill>
                      <a:blip r:embed="rId7" cstate="screen"/>
                      <a:srcRect/>
                      <a:stretch>
                        <a:fillRect/>
                      </a:stretch>
                    </p:blipFill>
                    <p:spPr bwMode="auto">
                      <a:xfrm rot="5400000" flipV="1">
                        <a:off x="3076683" y="2116679"/>
                        <a:ext cx="187325" cy="185738"/>
                      </a:xfrm>
                      <a:prstGeom prst="rect">
                        <a:avLst/>
                      </a:prstGeom>
                      <a:noFill/>
                      <a:ln w="12700">
                        <a:noFill/>
                        <a:miter lim="800000"/>
                        <a:headEnd type="none" w="lg" len="med"/>
                        <a:tailEnd type="none" w="lg" len="med"/>
                      </a:ln>
                      <a:effectLst/>
                      <a:scene3d>
                        <a:camera prst="orthographicFront">
                          <a:rot lat="0" lon="0" rev="19799999"/>
                        </a:camera>
                        <a:lightRig rig="threePt" dir="t"/>
                      </a:scene3d>
                    </p:spPr>
                  </p:pic>
                  <p:pic>
                    <p:nvPicPr>
                      <p:cNvPr id="437" name="Picture 24"/>
                      <p:cNvPicPr>
                        <a:picLocks noChangeAspect="1" noChangeArrowheads="1"/>
                      </p:cNvPicPr>
                      <p:nvPr/>
                    </p:nvPicPr>
                    <p:blipFill>
                      <a:blip r:embed="rId7" cstate="screen"/>
                      <a:srcRect/>
                      <a:stretch>
                        <a:fillRect/>
                      </a:stretch>
                    </p:blipFill>
                    <p:spPr bwMode="auto">
                      <a:xfrm rot="16200000">
                        <a:off x="2962162" y="2166537"/>
                        <a:ext cx="187325" cy="185738"/>
                      </a:xfrm>
                      <a:prstGeom prst="rect">
                        <a:avLst/>
                      </a:prstGeom>
                      <a:noFill/>
                      <a:ln w="12700">
                        <a:noFill/>
                        <a:miter lim="800000"/>
                        <a:headEnd type="none" w="lg" len="med"/>
                        <a:tailEnd type="none" w="lg" len="med"/>
                      </a:ln>
                      <a:effectLst/>
                    </p:spPr>
                  </p:pic>
                </p:grpSp>
                <p:grpSp>
                  <p:nvGrpSpPr>
                    <p:cNvPr id="433" name="Group 179"/>
                    <p:cNvGrpSpPr/>
                    <p:nvPr/>
                  </p:nvGrpSpPr>
                  <p:grpSpPr>
                    <a:xfrm>
                      <a:off x="4719823" y="2218458"/>
                      <a:ext cx="283630" cy="253824"/>
                      <a:chOff x="6986427" y="2972145"/>
                      <a:chExt cx="283630" cy="253824"/>
                    </a:xfrm>
                  </p:grpSpPr>
                  <p:pic>
                    <p:nvPicPr>
                      <p:cNvPr id="434" name="Picture 24"/>
                      <p:cNvPicPr>
                        <a:picLocks noChangeAspect="1" noChangeArrowheads="1"/>
                      </p:cNvPicPr>
                      <p:nvPr/>
                    </p:nvPicPr>
                    <p:blipFill>
                      <a:blip r:embed="rId7" cstate="screen"/>
                      <a:srcRect/>
                      <a:stretch>
                        <a:fillRect/>
                      </a:stretch>
                    </p:blipFill>
                    <p:spPr bwMode="auto">
                      <a:xfrm rot="16200000">
                        <a:off x="6985633" y="3039438"/>
                        <a:ext cx="187325" cy="185738"/>
                      </a:xfrm>
                      <a:prstGeom prst="rect">
                        <a:avLst/>
                      </a:prstGeom>
                      <a:noFill/>
                      <a:ln w="12700">
                        <a:noFill/>
                        <a:miter lim="800000"/>
                        <a:headEnd type="none" w="lg" len="med"/>
                        <a:tailEnd type="none" w="lg" len="med"/>
                      </a:ln>
                      <a:effectLst/>
                    </p:spPr>
                  </p:pic>
                  <p:pic>
                    <p:nvPicPr>
                      <p:cNvPr id="435" name="Picture 24"/>
                      <p:cNvPicPr>
                        <a:picLocks noChangeAspect="1" noChangeArrowheads="1"/>
                      </p:cNvPicPr>
                      <p:nvPr/>
                    </p:nvPicPr>
                    <p:blipFill>
                      <a:blip r:embed="rId7" cstate="screen"/>
                      <a:srcRect/>
                      <a:stretch>
                        <a:fillRect/>
                      </a:stretch>
                    </p:blipFill>
                    <p:spPr bwMode="auto">
                      <a:xfrm rot="5400000" flipV="1">
                        <a:off x="7083525" y="2972939"/>
                        <a:ext cx="187325" cy="185738"/>
                      </a:xfrm>
                      <a:prstGeom prst="rect">
                        <a:avLst/>
                      </a:prstGeom>
                      <a:noFill/>
                      <a:ln w="12700">
                        <a:noFill/>
                        <a:miter lim="800000"/>
                        <a:headEnd type="none" w="lg" len="med"/>
                        <a:tailEnd type="none" w="lg" len="med"/>
                      </a:ln>
                      <a:effectLst/>
                      <a:scene3d>
                        <a:camera prst="orthographicFront">
                          <a:rot lat="0" lon="0" rev="19799999"/>
                        </a:camera>
                        <a:lightRig rig="threePt" dir="t"/>
                      </a:scene3d>
                    </p:spPr>
                  </p:pic>
                </p:grpSp>
              </p:grpSp>
              <p:grpSp>
                <p:nvGrpSpPr>
                  <p:cNvPr id="425" name="Group 424"/>
                  <p:cNvGrpSpPr/>
                  <p:nvPr/>
                </p:nvGrpSpPr>
                <p:grpSpPr>
                  <a:xfrm rot="17239213">
                    <a:off x="6033171" y="3265811"/>
                    <a:ext cx="499826" cy="320263"/>
                    <a:chOff x="4503627" y="2218458"/>
                    <a:chExt cx="499826" cy="320263"/>
                  </a:xfrm>
                </p:grpSpPr>
                <p:grpSp>
                  <p:nvGrpSpPr>
                    <p:cNvPr id="426" name="Group 176"/>
                    <p:cNvGrpSpPr/>
                    <p:nvPr/>
                  </p:nvGrpSpPr>
                  <p:grpSpPr>
                    <a:xfrm>
                      <a:off x="4503627" y="2301538"/>
                      <a:ext cx="300259" cy="237183"/>
                      <a:chOff x="2962956" y="2115885"/>
                      <a:chExt cx="300259" cy="237183"/>
                    </a:xfrm>
                  </p:grpSpPr>
                  <p:pic>
                    <p:nvPicPr>
                      <p:cNvPr id="430" name="Picture 24"/>
                      <p:cNvPicPr>
                        <a:picLocks noChangeAspect="1" noChangeArrowheads="1"/>
                      </p:cNvPicPr>
                      <p:nvPr/>
                    </p:nvPicPr>
                    <p:blipFill>
                      <a:blip r:embed="rId7" cstate="screen"/>
                      <a:srcRect/>
                      <a:stretch>
                        <a:fillRect/>
                      </a:stretch>
                    </p:blipFill>
                    <p:spPr bwMode="auto">
                      <a:xfrm rot="5400000" flipV="1">
                        <a:off x="3076683" y="2116679"/>
                        <a:ext cx="187325" cy="185738"/>
                      </a:xfrm>
                      <a:prstGeom prst="rect">
                        <a:avLst/>
                      </a:prstGeom>
                      <a:noFill/>
                      <a:ln w="12700">
                        <a:noFill/>
                        <a:miter lim="800000"/>
                        <a:headEnd type="none" w="lg" len="med"/>
                        <a:tailEnd type="none" w="lg" len="med"/>
                      </a:ln>
                      <a:effectLst/>
                      <a:scene3d>
                        <a:camera prst="orthographicFront">
                          <a:rot lat="0" lon="0" rev="19799999"/>
                        </a:camera>
                        <a:lightRig rig="threePt" dir="t"/>
                      </a:scene3d>
                    </p:spPr>
                  </p:pic>
                  <p:pic>
                    <p:nvPicPr>
                      <p:cNvPr id="431" name="Picture 24"/>
                      <p:cNvPicPr>
                        <a:picLocks noChangeAspect="1" noChangeArrowheads="1"/>
                      </p:cNvPicPr>
                      <p:nvPr/>
                    </p:nvPicPr>
                    <p:blipFill>
                      <a:blip r:embed="rId7" cstate="screen"/>
                      <a:srcRect/>
                      <a:stretch>
                        <a:fillRect/>
                      </a:stretch>
                    </p:blipFill>
                    <p:spPr bwMode="auto">
                      <a:xfrm rot="16200000">
                        <a:off x="2962162" y="2166537"/>
                        <a:ext cx="187325" cy="185738"/>
                      </a:xfrm>
                      <a:prstGeom prst="rect">
                        <a:avLst/>
                      </a:prstGeom>
                      <a:noFill/>
                      <a:ln w="12700">
                        <a:noFill/>
                        <a:miter lim="800000"/>
                        <a:headEnd type="none" w="lg" len="med"/>
                        <a:tailEnd type="none" w="lg" len="med"/>
                      </a:ln>
                      <a:effectLst/>
                    </p:spPr>
                  </p:pic>
                </p:grpSp>
                <p:grpSp>
                  <p:nvGrpSpPr>
                    <p:cNvPr id="427" name="Group 179"/>
                    <p:cNvGrpSpPr/>
                    <p:nvPr/>
                  </p:nvGrpSpPr>
                  <p:grpSpPr>
                    <a:xfrm>
                      <a:off x="4719823" y="2218458"/>
                      <a:ext cx="283630" cy="253824"/>
                      <a:chOff x="6986427" y="2972145"/>
                      <a:chExt cx="283630" cy="253824"/>
                    </a:xfrm>
                  </p:grpSpPr>
                  <p:pic>
                    <p:nvPicPr>
                      <p:cNvPr id="428" name="Picture 24"/>
                      <p:cNvPicPr>
                        <a:picLocks noChangeAspect="1" noChangeArrowheads="1"/>
                      </p:cNvPicPr>
                      <p:nvPr/>
                    </p:nvPicPr>
                    <p:blipFill>
                      <a:blip r:embed="rId7" cstate="screen"/>
                      <a:srcRect/>
                      <a:stretch>
                        <a:fillRect/>
                      </a:stretch>
                    </p:blipFill>
                    <p:spPr bwMode="auto">
                      <a:xfrm rot="16200000">
                        <a:off x="6985633" y="3039438"/>
                        <a:ext cx="187325" cy="185738"/>
                      </a:xfrm>
                      <a:prstGeom prst="rect">
                        <a:avLst/>
                      </a:prstGeom>
                      <a:noFill/>
                      <a:ln w="12700">
                        <a:noFill/>
                        <a:miter lim="800000"/>
                        <a:headEnd type="none" w="lg" len="med"/>
                        <a:tailEnd type="none" w="lg" len="med"/>
                      </a:ln>
                      <a:effectLst/>
                    </p:spPr>
                  </p:pic>
                  <p:pic>
                    <p:nvPicPr>
                      <p:cNvPr id="429" name="Picture 24"/>
                      <p:cNvPicPr>
                        <a:picLocks noChangeAspect="1" noChangeArrowheads="1"/>
                      </p:cNvPicPr>
                      <p:nvPr/>
                    </p:nvPicPr>
                    <p:blipFill>
                      <a:blip r:embed="rId7" cstate="screen"/>
                      <a:srcRect/>
                      <a:stretch>
                        <a:fillRect/>
                      </a:stretch>
                    </p:blipFill>
                    <p:spPr bwMode="auto">
                      <a:xfrm rot="5400000" flipV="1">
                        <a:off x="7083525" y="2972939"/>
                        <a:ext cx="187325" cy="185738"/>
                      </a:xfrm>
                      <a:prstGeom prst="rect">
                        <a:avLst/>
                      </a:prstGeom>
                      <a:noFill/>
                      <a:ln w="12700">
                        <a:noFill/>
                        <a:miter lim="800000"/>
                        <a:headEnd type="none" w="lg" len="med"/>
                        <a:tailEnd type="none" w="lg" len="med"/>
                      </a:ln>
                      <a:effectLst/>
                      <a:scene3d>
                        <a:camera prst="orthographicFront">
                          <a:rot lat="0" lon="0" rev="19799999"/>
                        </a:camera>
                        <a:lightRig rig="threePt" dir="t"/>
                      </a:scene3d>
                    </p:spPr>
                  </p:pic>
                </p:grpSp>
              </p:grpSp>
            </p:grpSp>
            <p:grpSp>
              <p:nvGrpSpPr>
                <p:cNvPr id="394" name="Group 393"/>
                <p:cNvGrpSpPr/>
                <p:nvPr/>
              </p:nvGrpSpPr>
              <p:grpSpPr>
                <a:xfrm rot="2171672">
                  <a:off x="7240864" y="2945788"/>
                  <a:ext cx="657768" cy="378452"/>
                  <a:chOff x="4777947" y="3207622"/>
                  <a:chExt cx="657768" cy="378452"/>
                </a:xfrm>
              </p:grpSpPr>
              <p:grpSp>
                <p:nvGrpSpPr>
                  <p:cNvPr id="410" name="Group 409"/>
                  <p:cNvGrpSpPr/>
                  <p:nvPr/>
                </p:nvGrpSpPr>
                <p:grpSpPr>
                  <a:xfrm>
                    <a:off x="4777947" y="3207622"/>
                    <a:ext cx="499826" cy="320263"/>
                    <a:chOff x="4503627" y="2218458"/>
                    <a:chExt cx="499826" cy="320263"/>
                  </a:xfrm>
                </p:grpSpPr>
                <p:grpSp>
                  <p:nvGrpSpPr>
                    <p:cNvPr id="418" name="Group 176"/>
                    <p:cNvGrpSpPr/>
                    <p:nvPr/>
                  </p:nvGrpSpPr>
                  <p:grpSpPr>
                    <a:xfrm>
                      <a:off x="4503627" y="2301538"/>
                      <a:ext cx="300259" cy="237183"/>
                      <a:chOff x="2962956" y="2115885"/>
                      <a:chExt cx="300259" cy="237183"/>
                    </a:xfrm>
                  </p:grpSpPr>
                  <p:pic>
                    <p:nvPicPr>
                      <p:cNvPr id="422" name="Picture 24"/>
                      <p:cNvPicPr>
                        <a:picLocks noChangeAspect="1" noChangeArrowheads="1"/>
                      </p:cNvPicPr>
                      <p:nvPr/>
                    </p:nvPicPr>
                    <p:blipFill>
                      <a:blip r:embed="rId7" cstate="screen"/>
                      <a:srcRect/>
                      <a:stretch>
                        <a:fillRect/>
                      </a:stretch>
                    </p:blipFill>
                    <p:spPr bwMode="auto">
                      <a:xfrm rot="5400000" flipV="1">
                        <a:off x="3076683" y="2116679"/>
                        <a:ext cx="187325" cy="185738"/>
                      </a:xfrm>
                      <a:prstGeom prst="rect">
                        <a:avLst/>
                      </a:prstGeom>
                      <a:noFill/>
                      <a:ln w="12700">
                        <a:noFill/>
                        <a:miter lim="800000"/>
                        <a:headEnd type="none" w="lg" len="med"/>
                        <a:tailEnd type="none" w="lg" len="med"/>
                      </a:ln>
                      <a:effectLst/>
                      <a:scene3d>
                        <a:camera prst="orthographicFront">
                          <a:rot lat="0" lon="0" rev="19799999"/>
                        </a:camera>
                        <a:lightRig rig="threePt" dir="t"/>
                      </a:scene3d>
                    </p:spPr>
                  </p:pic>
                  <p:pic>
                    <p:nvPicPr>
                      <p:cNvPr id="423" name="Picture 24"/>
                      <p:cNvPicPr>
                        <a:picLocks noChangeAspect="1" noChangeArrowheads="1"/>
                      </p:cNvPicPr>
                      <p:nvPr/>
                    </p:nvPicPr>
                    <p:blipFill>
                      <a:blip r:embed="rId7" cstate="screen"/>
                      <a:srcRect/>
                      <a:stretch>
                        <a:fillRect/>
                      </a:stretch>
                    </p:blipFill>
                    <p:spPr bwMode="auto">
                      <a:xfrm rot="16200000">
                        <a:off x="2962162" y="2166537"/>
                        <a:ext cx="187325" cy="185738"/>
                      </a:xfrm>
                      <a:prstGeom prst="rect">
                        <a:avLst/>
                      </a:prstGeom>
                      <a:noFill/>
                      <a:ln w="12700">
                        <a:noFill/>
                        <a:miter lim="800000"/>
                        <a:headEnd type="none" w="lg" len="med"/>
                        <a:tailEnd type="none" w="lg" len="med"/>
                      </a:ln>
                      <a:effectLst/>
                    </p:spPr>
                  </p:pic>
                </p:grpSp>
                <p:grpSp>
                  <p:nvGrpSpPr>
                    <p:cNvPr id="419" name="Group 179"/>
                    <p:cNvGrpSpPr/>
                    <p:nvPr/>
                  </p:nvGrpSpPr>
                  <p:grpSpPr>
                    <a:xfrm>
                      <a:off x="4719823" y="2218458"/>
                      <a:ext cx="283630" cy="253824"/>
                      <a:chOff x="6986427" y="2972145"/>
                      <a:chExt cx="283630" cy="253824"/>
                    </a:xfrm>
                  </p:grpSpPr>
                  <p:pic>
                    <p:nvPicPr>
                      <p:cNvPr id="420" name="Picture 24"/>
                      <p:cNvPicPr>
                        <a:picLocks noChangeAspect="1" noChangeArrowheads="1"/>
                      </p:cNvPicPr>
                      <p:nvPr/>
                    </p:nvPicPr>
                    <p:blipFill>
                      <a:blip r:embed="rId7" cstate="screen"/>
                      <a:srcRect/>
                      <a:stretch>
                        <a:fillRect/>
                      </a:stretch>
                    </p:blipFill>
                    <p:spPr bwMode="auto">
                      <a:xfrm rot="16200000">
                        <a:off x="6985633" y="3039438"/>
                        <a:ext cx="187325" cy="185738"/>
                      </a:xfrm>
                      <a:prstGeom prst="rect">
                        <a:avLst/>
                      </a:prstGeom>
                      <a:noFill/>
                      <a:ln w="12700">
                        <a:noFill/>
                        <a:miter lim="800000"/>
                        <a:headEnd type="none" w="lg" len="med"/>
                        <a:tailEnd type="none" w="lg" len="med"/>
                      </a:ln>
                      <a:effectLst/>
                    </p:spPr>
                  </p:pic>
                  <p:pic>
                    <p:nvPicPr>
                      <p:cNvPr id="421" name="Picture 24"/>
                      <p:cNvPicPr>
                        <a:picLocks noChangeAspect="1" noChangeArrowheads="1"/>
                      </p:cNvPicPr>
                      <p:nvPr/>
                    </p:nvPicPr>
                    <p:blipFill>
                      <a:blip r:embed="rId7" cstate="screen"/>
                      <a:srcRect/>
                      <a:stretch>
                        <a:fillRect/>
                      </a:stretch>
                    </p:blipFill>
                    <p:spPr bwMode="auto">
                      <a:xfrm rot="5400000" flipV="1">
                        <a:off x="7083525" y="2972939"/>
                        <a:ext cx="187325" cy="185738"/>
                      </a:xfrm>
                      <a:prstGeom prst="rect">
                        <a:avLst/>
                      </a:prstGeom>
                      <a:noFill/>
                      <a:ln w="12700">
                        <a:noFill/>
                        <a:miter lim="800000"/>
                        <a:headEnd type="none" w="lg" len="med"/>
                        <a:tailEnd type="none" w="lg" len="med"/>
                      </a:ln>
                      <a:effectLst/>
                      <a:scene3d>
                        <a:camera prst="orthographicFront">
                          <a:rot lat="0" lon="0" rev="19799999"/>
                        </a:camera>
                        <a:lightRig rig="threePt" dir="t"/>
                      </a:scene3d>
                    </p:spPr>
                  </p:pic>
                </p:grpSp>
              </p:grpSp>
              <p:grpSp>
                <p:nvGrpSpPr>
                  <p:cNvPr id="411" name="Group 410"/>
                  <p:cNvGrpSpPr/>
                  <p:nvPr/>
                </p:nvGrpSpPr>
                <p:grpSpPr>
                  <a:xfrm>
                    <a:off x="4935889" y="3265811"/>
                    <a:ext cx="499826" cy="320263"/>
                    <a:chOff x="4503627" y="2218458"/>
                    <a:chExt cx="499826" cy="320263"/>
                  </a:xfrm>
                </p:grpSpPr>
                <p:grpSp>
                  <p:nvGrpSpPr>
                    <p:cNvPr id="412" name="Group 176"/>
                    <p:cNvGrpSpPr/>
                    <p:nvPr/>
                  </p:nvGrpSpPr>
                  <p:grpSpPr>
                    <a:xfrm>
                      <a:off x="4503627" y="2301538"/>
                      <a:ext cx="300259" cy="237183"/>
                      <a:chOff x="2962956" y="2115885"/>
                      <a:chExt cx="300259" cy="237183"/>
                    </a:xfrm>
                  </p:grpSpPr>
                  <p:pic>
                    <p:nvPicPr>
                      <p:cNvPr id="416" name="Picture 24"/>
                      <p:cNvPicPr>
                        <a:picLocks noChangeAspect="1" noChangeArrowheads="1"/>
                      </p:cNvPicPr>
                      <p:nvPr/>
                    </p:nvPicPr>
                    <p:blipFill>
                      <a:blip r:embed="rId7" cstate="screen"/>
                      <a:srcRect/>
                      <a:stretch>
                        <a:fillRect/>
                      </a:stretch>
                    </p:blipFill>
                    <p:spPr bwMode="auto">
                      <a:xfrm rot="5400000" flipV="1">
                        <a:off x="3076683" y="2116679"/>
                        <a:ext cx="187325" cy="185738"/>
                      </a:xfrm>
                      <a:prstGeom prst="rect">
                        <a:avLst/>
                      </a:prstGeom>
                      <a:noFill/>
                      <a:ln w="12700">
                        <a:noFill/>
                        <a:miter lim="800000"/>
                        <a:headEnd type="none" w="lg" len="med"/>
                        <a:tailEnd type="none" w="lg" len="med"/>
                      </a:ln>
                      <a:effectLst/>
                      <a:scene3d>
                        <a:camera prst="orthographicFront">
                          <a:rot lat="0" lon="0" rev="19799999"/>
                        </a:camera>
                        <a:lightRig rig="threePt" dir="t"/>
                      </a:scene3d>
                    </p:spPr>
                  </p:pic>
                  <p:pic>
                    <p:nvPicPr>
                      <p:cNvPr id="417" name="Picture 24"/>
                      <p:cNvPicPr>
                        <a:picLocks noChangeAspect="1" noChangeArrowheads="1"/>
                      </p:cNvPicPr>
                      <p:nvPr/>
                    </p:nvPicPr>
                    <p:blipFill>
                      <a:blip r:embed="rId7" cstate="screen"/>
                      <a:srcRect/>
                      <a:stretch>
                        <a:fillRect/>
                      </a:stretch>
                    </p:blipFill>
                    <p:spPr bwMode="auto">
                      <a:xfrm rot="16200000">
                        <a:off x="2962162" y="2166537"/>
                        <a:ext cx="187325" cy="185738"/>
                      </a:xfrm>
                      <a:prstGeom prst="rect">
                        <a:avLst/>
                      </a:prstGeom>
                      <a:noFill/>
                      <a:ln w="12700">
                        <a:noFill/>
                        <a:miter lim="800000"/>
                        <a:headEnd type="none" w="lg" len="med"/>
                        <a:tailEnd type="none" w="lg" len="med"/>
                      </a:ln>
                      <a:effectLst/>
                    </p:spPr>
                  </p:pic>
                </p:grpSp>
                <p:grpSp>
                  <p:nvGrpSpPr>
                    <p:cNvPr id="413" name="Group 179"/>
                    <p:cNvGrpSpPr/>
                    <p:nvPr/>
                  </p:nvGrpSpPr>
                  <p:grpSpPr>
                    <a:xfrm>
                      <a:off x="4719823" y="2218458"/>
                      <a:ext cx="283630" cy="253824"/>
                      <a:chOff x="6986427" y="2972145"/>
                      <a:chExt cx="283630" cy="253824"/>
                    </a:xfrm>
                  </p:grpSpPr>
                  <p:pic>
                    <p:nvPicPr>
                      <p:cNvPr id="414" name="Picture 24"/>
                      <p:cNvPicPr>
                        <a:picLocks noChangeAspect="1" noChangeArrowheads="1"/>
                      </p:cNvPicPr>
                      <p:nvPr/>
                    </p:nvPicPr>
                    <p:blipFill>
                      <a:blip r:embed="rId7" cstate="screen"/>
                      <a:srcRect/>
                      <a:stretch>
                        <a:fillRect/>
                      </a:stretch>
                    </p:blipFill>
                    <p:spPr bwMode="auto">
                      <a:xfrm rot="16200000">
                        <a:off x="6985633" y="3039438"/>
                        <a:ext cx="187325" cy="185738"/>
                      </a:xfrm>
                      <a:prstGeom prst="rect">
                        <a:avLst/>
                      </a:prstGeom>
                      <a:noFill/>
                      <a:ln w="12700">
                        <a:noFill/>
                        <a:miter lim="800000"/>
                        <a:headEnd type="none" w="lg" len="med"/>
                        <a:tailEnd type="none" w="lg" len="med"/>
                      </a:ln>
                      <a:effectLst/>
                    </p:spPr>
                  </p:pic>
                  <p:pic>
                    <p:nvPicPr>
                      <p:cNvPr id="415" name="Picture 24"/>
                      <p:cNvPicPr>
                        <a:picLocks noChangeAspect="1" noChangeArrowheads="1"/>
                      </p:cNvPicPr>
                      <p:nvPr/>
                    </p:nvPicPr>
                    <p:blipFill>
                      <a:blip r:embed="rId7" cstate="screen"/>
                      <a:srcRect/>
                      <a:stretch>
                        <a:fillRect/>
                      </a:stretch>
                    </p:blipFill>
                    <p:spPr bwMode="auto">
                      <a:xfrm rot="5400000" flipV="1">
                        <a:off x="7083525" y="2972939"/>
                        <a:ext cx="187325" cy="185738"/>
                      </a:xfrm>
                      <a:prstGeom prst="rect">
                        <a:avLst/>
                      </a:prstGeom>
                      <a:noFill/>
                      <a:ln w="12700">
                        <a:noFill/>
                        <a:miter lim="800000"/>
                        <a:headEnd type="none" w="lg" len="med"/>
                        <a:tailEnd type="none" w="lg" len="med"/>
                      </a:ln>
                      <a:effectLst/>
                      <a:scene3d>
                        <a:camera prst="orthographicFront">
                          <a:rot lat="0" lon="0" rev="19799999"/>
                        </a:camera>
                        <a:lightRig rig="threePt" dir="t"/>
                      </a:scene3d>
                    </p:spPr>
                  </p:pic>
                </p:grpSp>
              </p:grpSp>
            </p:grpSp>
            <p:grpSp>
              <p:nvGrpSpPr>
                <p:cNvPr id="395" name="Group 394"/>
                <p:cNvGrpSpPr/>
                <p:nvPr/>
              </p:nvGrpSpPr>
              <p:grpSpPr>
                <a:xfrm rot="21049340">
                  <a:off x="7270080" y="2509410"/>
                  <a:ext cx="601238" cy="499826"/>
                  <a:chOff x="5841977" y="3176030"/>
                  <a:chExt cx="601238" cy="499826"/>
                </a:xfrm>
              </p:grpSpPr>
              <p:grpSp>
                <p:nvGrpSpPr>
                  <p:cNvPr id="396" name="Group 395"/>
                  <p:cNvGrpSpPr/>
                  <p:nvPr/>
                </p:nvGrpSpPr>
                <p:grpSpPr>
                  <a:xfrm rot="19742345">
                    <a:off x="5841977" y="3207622"/>
                    <a:ext cx="499826" cy="320263"/>
                    <a:chOff x="4503627" y="2218458"/>
                    <a:chExt cx="499826" cy="320263"/>
                  </a:xfrm>
                </p:grpSpPr>
                <p:grpSp>
                  <p:nvGrpSpPr>
                    <p:cNvPr id="404" name="Group 176"/>
                    <p:cNvGrpSpPr/>
                    <p:nvPr/>
                  </p:nvGrpSpPr>
                  <p:grpSpPr>
                    <a:xfrm>
                      <a:off x="4503627" y="2301538"/>
                      <a:ext cx="300259" cy="237183"/>
                      <a:chOff x="2962956" y="2115885"/>
                      <a:chExt cx="300259" cy="237183"/>
                    </a:xfrm>
                  </p:grpSpPr>
                  <p:pic>
                    <p:nvPicPr>
                      <p:cNvPr id="408" name="Picture 24"/>
                      <p:cNvPicPr>
                        <a:picLocks noChangeAspect="1" noChangeArrowheads="1"/>
                      </p:cNvPicPr>
                      <p:nvPr/>
                    </p:nvPicPr>
                    <p:blipFill>
                      <a:blip r:embed="rId7" cstate="screen"/>
                      <a:srcRect/>
                      <a:stretch>
                        <a:fillRect/>
                      </a:stretch>
                    </p:blipFill>
                    <p:spPr bwMode="auto">
                      <a:xfrm rot="5400000" flipV="1">
                        <a:off x="3076683" y="2116679"/>
                        <a:ext cx="187325" cy="185738"/>
                      </a:xfrm>
                      <a:prstGeom prst="rect">
                        <a:avLst/>
                      </a:prstGeom>
                      <a:noFill/>
                      <a:ln w="12700">
                        <a:noFill/>
                        <a:miter lim="800000"/>
                        <a:headEnd type="none" w="lg" len="med"/>
                        <a:tailEnd type="none" w="lg" len="med"/>
                      </a:ln>
                      <a:effectLst/>
                      <a:scene3d>
                        <a:camera prst="orthographicFront">
                          <a:rot lat="0" lon="0" rev="19799999"/>
                        </a:camera>
                        <a:lightRig rig="threePt" dir="t"/>
                      </a:scene3d>
                    </p:spPr>
                  </p:pic>
                  <p:pic>
                    <p:nvPicPr>
                      <p:cNvPr id="409" name="Picture 24"/>
                      <p:cNvPicPr>
                        <a:picLocks noChangeAspect="1" noChangeArrowheads="1"/>
                      </p:cNvPicPr>
                      <p:nvPr/>
                    </p:nvPicPr>
                    <p:blipFill>
                      <a:blip r:embed="rId7" cstate="screen"/>
                      <a:srcRect/>
                      <a:stretch>
                        <a:fillRect/>
                      </a:stretch>
                    </p:blipFill>
                    <p:spPr bwMode="auto">
                      <a:xfrm rot="16200000">
                        <a:off x="2962162" y="2166537"/>
                        <a:ext cx="187325" cy="185738"/>
                      </a:xfrm>
                      <a:prstGeom prst="rect">
                        <a:avLst/>
                      </a:prstGeom>
                      <a:noFill/>
                      <a:ln w="12700">
                        <a:noFill/>
                        <a:miter lim="800000"/>
                        <a:headEnd type="none" w="lg" len="med"/>
                        <a:tailEnd type="none" w="lg" len="med"/>
                      </a:ln>
                      <a:effectLst/>
                    </p:spPr>
                  </p:pic>
                </p:grpSp>
                <p:grpSp>
                  <p:nvGrpSpPr>
                    <p:cNvPr id="405" name="Group 179"/>
                    <p:cNvGrpSpPr/>
                    <p:nvPr/>
                  </p:nvGrpSpPr>
                  <p:grpSpPr>
                    <a:xfrm>
                      <a:off x="4719823" y="2218458"/>
                      <a:ext cx="283630" cy="253824"/>
                      <a:chOff x="6986427" y="2972145"/>
                      <a:chExt cx="283630" cy="253824"/>
                    </a:xfrm>
                  </p:grpSpPr>
                  <p:pic>
                    <p:nvPicPr>
                      <p:cNvPr id="406" name="Picture 24"/>
                      <p:cNvPicPr>
                        <a:picLocks noChangeAspect="1" noChangeArrowheads="1"/>
                      </p:cNvPicPr>
                      <p:nvPr/>
                    </p:nvPicPr>
                    <p:blipFill>
                      <a:blip r:embed="rId7" cstate="screen"/>
                      <a:srcRect/>
                      <a:stretch>
                        <a:fillRect/>
                      </a:stretch>
                    </p:blipFill>
                    <p:spPr bwMode="auto">
                      <a:xfrm rot="16200000">
                        <a:off x="6985633" y="3039438"/>
                        <a:ext cx="187325" cy="185738"/>
                      </a:xfrm>
                      <a:prstGeom prst="rect">
                        <a:avLst/>
                      </a:prstGeom>
                      <a:noFill/>
                      <a:ln w="12700">
                        <a:noFill/>
                        <a:miter lim="800000"/>
                        <a:headEnd type="none" w="lg" len="med"/>
                        <a:tailEnd type="none" w="lg" len="med"/>
                      </a:ln>
                      <a:effectLst/>
                    </p:spPr>
                  </p:pic>
                  <p:pic>
                    <p:nvPicPr>
                      <p:cNvPr id="407" name="Picture 24"/>
                      <p:cNvPicPr>
                        <a:picLocks noChangeAspect="1" noChangeArrowheads="1"/>
                      </p:cNvPicPr>
                      <p:nvPr/>
                    </p:nvPicPr>
                    <p:blipFill>
                      <a:blip r:embed="rId7" cstate="screen"/>
                      <a:srcRect/>
                      <a:stretch>
                        <a:fillRect/>
                      </a:stretch>
                    </p:blipFill>
                    <p:spPr bwMode="auto">
                      <a:xfrm rot="5400000" flipV="1">
                        <a:off x="7083525" y="2972939"/>
                        <a:ext cx="187325" cy="185738"/>
                      </a:xfrm>
                      <a:prstGeom prst="rect">
                        <a:avLst/>
                      </a:prstGeom>
                      <a:noFill/>
                      <a:ln w="12700">
                        <a:noFill/>
                        <a:miter lim="800000"/>
                        <a:headEnd type="none" w="lg" len="med"/>
                        <a:tailEnd type="none" w="lg" len="med"/>
                      </a:ln>
                      <a:effectLst/>
                      <a:scene3d>
                        <a:camera prst="orthographicFront">
                          <a:rot lat="0" lon="0" rev="19799999"/>
                        </a:camera>
                        <a:lightRig rig="threePt" dir="t"/>
                      </a:scene3d>
                    </p:spPr>
                  </p:pic>
                </p:grpSp>
              </p:grpSp>
              <p:grpSp>
                <p:nvGrpSpPr>
                  <p:cNvPr id="397" name="Group 396"/>
                  <p:cNvGrpSpPr/>
                  <p:nvPr/>
                </p:nvGrpSpPr>
                <p:grpSpPr>
                  <a:xfrm rot="17239213">
                    <a:off x="6033171" y="3265811"/>
                    <a:ext cx="499826" cy="320263"/>
                    <a:chOff x="4503627" y="2218458"/>
                    <a:chExt cx="499826" cy="320263"/>
                  </a:xfrm>
                </p:grpSpPr>
                <p:grpSp>
                  <p:nvGrpSpPr>
                    <p:cNvPr id="398" name="Group 176"/>
                    <p:cNvGrpSpPr/>
                    <p:nvPr/>
                  </p:nvGrpSpPr>
                  <p:grpSpPr>
                    <a:xfrm>
                      <a:off x="4503627" y="2301538"/>
                      <a:ext cx="300259" cy="237183"/>
                      <a:chOff x="2962956" y="2115885"/>
                      <a:chExt cx="300259" cy="237183"/>
                    </a:xfrm>
                  </p:grpSpPr>
                  <p:pic>
                    <p:nvPicPr>
                      <p:cNvPr id="402" name="Picture 24"/>
                      <p:cNvPicPr>
                        <a:picLocks noChangeAspect="1" noChangeArrowheads="1"/>
                      </p:cNvPicPr>
                      <p:nvPr/>
                    </p:nvPicPr>
                    <p:blipFill>
                      <a:blip r:embed="rId7" cstate="screen"/>
                      <a:srcRect/>
                      <a:stretch>
                        <a:fillRect/>
                      </a:stretch>
                    </p:blipFill>
                    <p:spPr bwMode="auto">
                      <a:xfrm rot="5400000" flipV="1">
                        <a:off x="3076683" y="2116679"/>
                        <a:ext cx="187325" cy="185738"/>
                      </a:xfrm>
                      <a:prstGeom prst="rect">
                        <a:avLst/>
                      </a:prstGeom>
                      <a:noFill/>
                      <a:ln w="12700">
                        <a:noFill/>
                        <a:miter lim="800000"/>
                        <a:headEnd type="none" w="lg" len="med"/>
                        <a:tailEnd type="none" w="lg" len="med"/>
                      </a:ln>
                      <a:effectLst/>
                      <a:scene3d>
                        <a:camera prst="orthographicFront">
                          <a:rot lat="0" lon="0" rev="19799999"/>
                        </a:camera>
                        <a:lightRig rig="threePt" dir="t"/>
                      </a:scene3d>
                    </p:spPr>
                  </p:pic>
                  <p:pic>
                    <p:nvPicPr>
                      <p:cNvPr id="403" name="Picture 24"/>
                      <p:cNvPicPr>
                        <a:picLocks noChangeAspect="1" noChangeArrowheads="1"/>
                      </p:cNvPicPr>
                      <p:nvPr/>
                    </p:nvPicPr>
                    <p:blipFill>
                      <a:blip r:embed="rId7" cstate="screen"/>
                      <a:srcRect/>
                      <a:stretch>
                        <a:fillRect/>
                      </a:stretch>
                    </p:blipFill>
                    <p:spPr bwMode="auto">
                      <a:xfrm rot="16200000">
                        <a:off x="2962162" y="2166537"/>
                        <a:ext cx="187325" cy="185738"/>
                      </a:xfrm>
                      <a:prstGeom prst="rect">
                        <a:avLst/>
                      </a:prstGeom>
                      <a:noFill/>
                      <a:ln w="12700">
                        <a:noFill/>
                        <a:miter lim="800000"/>
                        <a:headEnd type="none" w="lg" len="med"/>
                        <a:tailEnd type="none" w="lg" len="med"/>
                      </a:ln>
                      <a:effectLst/>
                    </p:spPr>
                  </p:pic>
                </p:grpSp>
                <p:grpSp>
                  <p:nvGrpSpPr>
                    <p:cNvPr id="399" name="Group 179"/>
                    <p:cNvGrpSpPr/>
                    <p:nvPr/>
                  </p:nvGrpSpPr>
                  <p:grpSpPr>
                    <a:xfrm>
                      <a:off x="4719823" y="2218458"/>
                      <a:ext cx="283630" cy="253824"/>
                      <a:chOff x="6986427" y="2972145"/>
                      <a:chExt cx="283630" cy="253824"/>
                    </a:xfrm>
                  </p:grpSpPr>
                  <p:pic>
                    <p:nvPicPr>
                      <p:cNvPr id="400" name="Picture 24"/>
                      <p:cNvPicPr>
                        <a:picLocks noChangeAspect="1" noChangeArrowheads="1"/>
                      </p:cNvPicPr>
                      <p:nvPr/>
                    </p:nvPicPr>
                    <p:blipFill>
                      <a:blip r:embed="rId7" cstate="screen"/>
                      <a:srcRect/>
                      <a:stretch>
                        <a:fillRect/>
                      </a:stretch>
                    </p:blipFill>
                    <p:spPr bwMode="auto">
                      <a:xfrm rot="16200000">
                        <a:off x="6985633" y="3039438"/>
                        <a:ext cx="187325" cy="185738"/>
                      </a:xfrm>
                      <a:prstGeom prst="rect">
                        <a:avLst/>
                      </a:prstGeom>
                      <a:noFill/>
                      <a:ln w="12700">
                        <a:noFill/>
                        <a:miter lim="800000"/>
                        <a:headEnd type="none" w="lg" len="med"/>
                        <a:tailEnd type="none" w="lg" len="med"/>
                      </a:ln>
                      <a:effectLst/>
                    </p:spPr>
                  </p:pic>
                  <p:pic>
                    <p:nvPicPr>
                      <p:cNvPr id="401" name="Picture 24"/>
                      <p:cNvPicPr>
                        <a:picLocks noChangeAspect="1" noChangeArrowheads="1"/>
                      </p:cNvPicPr>
                      <p:nvPr/>
                    </p:nvPicPr>
                    <p:blipFill>
                      <a:blip r:embed="rId7" cstate="screen"/>
                      <a:srcRect/>
                      <a:stretch>
                        <a:fillRect/>
                      </a:stretch>
                    </p:blipFill>
                    <p:spPr bwMode="auto">
                      <a:xfrm rot="5400000" flipV="1">
                        <a:off x="7083525" y="2972939"/>
                        <a:ext cx="187325" cy="185738"/>
                      </a:xfrm>
                      <a:prstGeom prst="rect">
                        <a:avLst/>
                      </a:prstGeom>
                      <a:noFill/>
                      <a:ln w="12700">
                        <a:noFill/>
                        <a:miter lim="800000"/>
                        <a:headEnd type="none" w="lg" len="med"/>
                        <a:tailEnd type="none" w="lg" len="med"/>
                      </a:ln>
                      <a:effectLst/>
                      <a:scene3d>
                        <a:camera prst="orthographicFront">
                          <a:rot lat="0" lon="0" rev="19799999"/>
                        </a:camera>
                        <a:lightRig rig="threePt" dir="t"/>
                      </a:scene3d>
                    </p:spPr>
                  </p:pic>
                </p:grpSp>
              </p:grpSp>
            </p:grpSp>
          </p:grpSp>
        </p:grpSp>
      </p:grpSp>
      <p:sp>
        <p:nvSpPr>
          <p:cNvPr id="511" name="TextBox 510"/>
          <p:cNvSpPr txBox="1"/>
          <p:nvPr/>
        </p:nvSpPr>
        <p:spPr>
          <a:xfrm>
            <a:off x="512723" y="2021610"/>
            <a:ext cx="7635834" cy="954107"/>
          </a:xfrm>
          <a:prstGeom prst="rect">
            <a:avLst/>
          </a:prstGeom>
          <a:noFill/>
        </p:spPr>
        <p:txBody>
          <a:bodyPr wrap="square" rtlCol="0">
            <a:spAutoFit/>
          </a:bodyPr>
          <a:lstStyle/>
          <a:p>
            <a:pPr indent="1200150"/>
            <a:r>
              <a:rPr lang="en-US" dirty="0" smtClean="0">
                <a:solidFill>
                  <a:schemeClr val="accent4"/>
                </a:solidFill>
              </a:rPr>
              <a:t>Floc density approaches the density of water because the floc includes water</a:t>
            </a:r>
            <a:endParaRPr lang="en-US" dirty="0">
              <a:solidFill>
                <a:schemeClr val="accent4"/>
              </a:solidFill>
            </a:endParaRPr>
          </a:p>
        </p:txBody>
      </p:sp>
      <p:sp>
        <p:nvSpPr>
          <p:cNvPr id="512" name="TextBox 511"/>
          <p:cNvSpPr txBox="1"/>
          <p:nvPr/>
        </p:nvSpPr>
        <p:spPr>
          <a:xfrm>
            <a:off x="4055113" y="6370928"/>
            <a:ext cx="744114" cy="523220"/>
          </a:xfrm>
          <a:prstGeom prst="rect">
            <a:avLst/>
          </a:prstGeom>
          <a:noFill/>
        </p:spPr>
        <p:txBody>
          <a:bodyPr wrap="none" rtlCol="0">
            <a:spAutoFit/>
          </a:bodyPr>
          <a:lstStyle/>
          <a:p>
            <a:r>
              <a:rPr lang="en-US" dirty="0" smtClean="0">
                <a:solidFill>
                  <a:schemeClr val="accent4"/>
                </a:solidFill>
              </a:rPr>
              <a:t>No!</a:t>
            </a:r>
            <a:endParaRPr lang="en-US" dirty="0">
              <a:solidFill>
                <a:schemeClr val="accent4"/>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511" grpId="0"/>
      <p:bldP spid="51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13" name="Picture 12" descr="MCED00214_0000[1]"/>
          <p:cNvPicPr>
            <a:picLocks noChangeAspect="1" noChangeArrowheads="1"/>
          </p:cNvPicPr>
          <p:nvPr/>
        </p:nvPicPr>
        <p:blipFill>
          <a:blip r:embed="rId4" cstate="print"/>
          <a:srcRect/>
          <a:stretch>
            <a:fillRect/>
          </a:stretch>
        </p:blipFill>
        <p:spPr bwMode="auto">
          <a:xfrm>
            <a:off x="7106507" y="2512518"/>
            <a:ext cx="220663" cy="220662"/>
          </a:xfrm>
          <a:prstGeom prst="rect">
            <a:avLst/>
          </a:prstGeom>
          <a:noFill/>
          <a:ln w="9525">
            <a:noFill/>
            <a:miter lim="800000"/>
            <a:headEnd/>
            <a:tailEnd/>
          </a:ln>
        </p:spPr>
      </p:pic>
      <p:sp>
        <p:nvSpPr>
          <p:cNvPr id="25605" name="Rectangle 2"/>
          <p:cNvSpPr>
            <a:spLocks noGrp="1" noChangeArrowheads="1"/>
          </p:cNvSpPr>
          <p:nvPr>
            <p:ph type="title"/>
          </p:nvPr>
        </p:nvSpPr>
        <p:spPr/>
        <p:txBody>
          <a:bodyPr/>
          <a:lstStyle/>
          <a:p>
            <a:r>
              <a:rPr lang="en-US" dirty="0" smtClean="0"/>
              <a:t>Particle separation length scale (</a:t>
            </a:r>
            <a:r>
              <a:rPr lang="en-US" dirty="0" smtClean="0">
                <a:latin typeface="Symbol" pitchFamily="18" charset="2"/>
              </a:rPr>
              <a:t>L</a:t>
            </a:r>
            <a:r>
              <a:rPr lang="en-US" dirty="0" smtClean="0"/>
              <a:t>)</a:t>
            </a:r>
          </a:p>
        </p:txBody>
      </p:sp>
      <p:sp>
        <p:nvSpPr>
          <p:cNvPr id="25606" name="Rectangle 3"/>
          <p:cNvSpPr>
            <a:spLocks noGrp="1" noChangeArrowheads="1"/>
          </p:cNvSpPr>
          <p:nvPr>
            <p:ph idx="1"/>
          </p:nvPr>
        </p:nvSpPr>
        <p:spPr>
          <a:xfrm>
            <a:off x="457200" y="1600200"/>
            <a:ext cx="6019800" cy="4525963"/>
          </a:xfrm>
        </p:spPr>
        <p:txBody>
          <a:bodyPr/>
          <a:lstStyle/>
          <a:p>
            <a:r>
              <a:rPr lang="en-US" dirty="0" smtClean="0"/>
              <a:t>The average volume of</a:t>
            </a:r>
            <a:br>
              <a:rPr lang="en-US" dirty="0" smtClean="0"/>
            </a:br>
            <a:r>
              <a:rPr lang="en-US" dirty="0" smtClean="0"/>
              <a:t>water “occupied” by a particle is = to the inverse of number of particles per volume (</a:t>
            </a:r>
            <a:r>
              <a:rPr lang="en-US" i="1" dirty="0" err="1" smtClean="0"/>
              <a:t>n</a:t>
            </a:r>
            <a:r>
              <a:rPr lang="en-US" i="1" baseline="-25000" dirty="0" err="1" smtClean="0"/>
              <a:t>P</a:t>
            </a:r>
            <a:r>
              <a:rPr lang="en-US" dirty="0" smtClean="0"/>
              <a:t>)</a:t>
            </a:r>
            <a:br>
              <a:rPr lang="en-US" dirty="0" smtClean="0"/>
            </a:br>
            <a:endParaRPr lang="en-US" dirty="0" smtClean="0"/>
          </a:p>
          <a:p>
            <a:r>
              <a:rPr lang="en-US" dirty="0" smtClean="0"/>
              <a:t/>
            </a:r>
            <a:br>
              <a:rPr lang="en-US" dirty="0" smtClean="0"/>
            </a:br>
            <a:endParaRPr lang="en-US" dirty="0" smtClean="0"/>
          </a:p>
          <a:p>
            <a:r>
              <a:rPr lang="en-US" dirty="0" smtClean="0"/>
              <a:t>The number of flocs decreases as the flocs grow in size</a:t>
            </a:r>
          </a:p>
        </p:txBody>
      </p:sp>
      <p:sp>
        <p:nvSpPr>
          <p:cNvPr id="25612" name="AutoShape 11"/>
          <p:cNvSpPr>
            <a:spLocks noChangeArrowheads="1"/>
          </p:cNvSpPr>
          <p:nvPr/>
        </p:nvSpPr>
        <p:spPr bwMode="auto">
          <a:xfrm>
            <a:off x="6477000" y="1906736"/>
            <a:ext cx="1400175" cy="1171575"/>
          </a:xfrm>
          <a:prstGeom prst="cube">
            <a:avLst>
              <a:gd name="adj" fmla="val 25000"/>
            </a:avLst>
          </a:prstGeom>
          <a:solidFill>
            <a:schemeClr val="accent1">
              <a:alpha val="50196"/>
            </a:schemeClr>
          </a:solidFill>
          <a:ln w="12700">
            <a:solidFill>
              <a:schemeClr val="bg2"/>
            </a:solidFill>
            <a:miter lim="800000"/>
            <a:headEnd type="none" w="lg" len="med"/>
            <a:tailEnd type="none" w="lg" len="med"/>
          </a:ln>
        </p:spPr>
        <p:txBody>
          <a:bodyPr wrap="none" anchor="ctr">
            <a:spAutoFit/>
          </a:bodyPr>
          <a:lstStyle/>
          <a:p>
            <a:endParaRPr lang="en-US"/>
          </a:p>
        </p:txBody>
      </p:sp>
      <p:pic>
        <p:nvPicPr>
          <p:cNvPr id="14" name="Picture 12" descr="MCED00214_0000[1]"/>
          <p:cNvPicPr>
            <a:picLocks noChangeAspect="1" noChangeArrowheads="1"/>
          </p:cNvPicPr>
          <p:nvPr/>
        </p:nvPicPr>
        <p:blipFill>
          <a:blip r:embed="rId4" cstate="print"/>
          <a:srcRect/>
          <a:stretch>
            <a:fillRect/>
          </a:stretch>
        </p:blipFill>
        <p:spPr bwMode="auto">
          <a:xfrm>
            <a:off x="8171806" y="2494454"/>
            <a:ext cx="220663" cy="220662"/>
          </a:xfrm>
          <a:prstGeom prst="rect">
            <a:avLst/>
          </a:prstGeom>
          <a:noFill/>
          <a:ln w="9525">
            <a:noFill/>
            <a:miter lim="800000"/>
            <a:headEnd/>
            <a:tailEnd/>
          </a:ln>
        </p:spPr>
      </p:pic>
      <p:sp>
        <p:nvSpPr>
          <p:cNvPr id="15" name="AutoShape 11"/>
          <p:cNvSpPr>
            <a:spLocks noChangeArrowheads="1"/>
          </p:cNvSpPr>
          <p:nvPr/>
        </p:nvSpPr>
        <p:spPr bwMode="auto">
          <a:xfrm>
            <a:off x="7574735" y="1906736"/>
            <a:ext cx="1400175" cy="1171575"/>
          </a:xfrm>
          <a:prstGeom prst="cube">
            <a:avLst>
              <a:gd name="adj" fmla="val 25000"/>
            </a:avLst>
          </a:prstGeom>
          <a:solidFill>
            <a:schemeClr val="accent1">
              <a:alpha val="50196"/>
            </a:schemeClr>
          </a:solidFill>
          <a:ln w="12700">
            <a:solidFill>
              <a:schemeClr val="bg2"/>
            </a:solidFill>
            <a:miter lim="800000"/>
            <a:headEnd type="none" w="lg" len="med"/>
            <a:tailEnd type="none" w="lg" len="med"/>
          </a:ln>
        </p:spPr>
        <p:txBody>
          <a:bodyPr wrap="none" anchor="ctr">
            <a:spAutoFit/>
          </a:bodyPr>
          <a:lstStyle/>
          <a:p>
            <a:endParaRPr lang="en-US"/>
          </a:p>
        </p:txBody>
      </p:sp>
      <p:cxnSp>
        <p:nvCxnSpPr>
          <p:cNvPr id="17" name="Straight Arrow Connector 16"/>
          <p:cNvCxnSpPr/>
          <p:nvPr/>
        </p:nvCxnSpPr>
        <p:spPr bwMode="auto">
          <a:xfrm>
            <a:off x="7162800" y="2744936"/>
            <a:ext cx="1095375" cy="1588"/>
          </a:xfrm>
          <a:prstGeom prst="straightConnector1">
            <a:avLst/>
          </a:prstGeom>
          <a:noFill/>
          <a:ln w="25400" cap="flat" cmpd="sng" algn="ctr">
            <a:solidFill>
              <a:schemeClr val="accent4"/>
            </a:solidFill>
            <a:prstDash val="solid"/>
            <a:round/>
            <a:headEnd type="triangle" w="lg" len="med"/>
            <a:tailEnd type="triangle" w="lg" len="med"/>
          </a:ln>
          <a:effectLst/>
        </p:spPr>
      </p:cxnSp>
      <p:cxnSp>
        <p:nvCxnSpPr>
          <p:cNvPr id="20" name="Straight Arrow Connector 19"/>
          <p:cNvCxnSpPr/>
          <p:nvPr/>
        </p:nvCxnSpPr>
        <p:spPr bwMode="auto">
          <a:xfrm flipV="1">
            <a:off x="7350919" y="2763988"/>
            <a:ext cx="173830" cy="659797"/>
          </a:xfrm>
          <a:prstGeom prst="straightConnector1">
            <a:avLst/>
          </a:prstGeom>
          <a:noFill/>
          <a:ln w="12700" cap="flat" cmpd="sng" algn="ctr">
            <a:solidFill>
              <a:schemeClr val="tx1"/>
            </a:solidFill>
            <a:prstDash val="solid"/>
            <a:round/>
            <a:headEnd type="none" w="lg" len="med"/>
            <a:tailEnd type="arrow"/>
          </a:ln>
          <a:effectLst/>
        </p:spPr>
      </p:cxnSp>
      <p:graphicFrame>
        <p:nvGraphicFramePr>
          <p:cNvPr id="2" name="Object 1"/>
          <p:cNvGraphicFramePr>
            <a:graphicFrameLocks noChangeAspect="1"/>
          </p:cNvGraphicFramePr>
          <p:nvPr>
            <p:extLst>
              <p:ext uri="{D42A27DB-BD31-4B8C-83A1-F6EECF244321}">
                <p14:modId xmlns:p14="http://schemas.microsoft.com/office/powerpoint/2010/main" val="4257324379"/>
              </p:ext>
            </p:extLst>
          </p:nvPr>
        </p:nvGraphicFramePr>
        <p:xfrm>
          <a:off x="-4416721" y="818523"/>
          <a:ext cx="4114800" cy="6858000"/>
        </p:xfrm>
        <a:graphic>
          <a:graphicData uri="http://schemas.openxmlformats.org/presentationml/2006/ole">
            <mc:AlternateContent xmlns:mc="http://schemas.openxmlformats.org/markup-compatibility/2006">
              <mc:Choice xmlns:v="urn:schemas-microsoft-com:vml" Requires="v">
                <p:oleObj spid="_x0000_s2260406" name="Equation" r:id="rId5" imgW="4089240" imgH="6858000" progId="Equation.DSMT4">
                  <p:embed/>
                </p:oleObj>
              </mc:Choice>
              <mc:Fallback>
                <p:oleObj name="Equation" r:id="rId5" imgW="4089240" imgH="6858000" progId="Equation.DSMT4">
                  <p:embed/>
                  <p:pic>
                    <p:nvPicPr>
                      <p:cNvPr id="0" name="Object 23"/>
                      <p:cNvPicPr>
                        <a:picLocks noChangeAspect="1" noChangeArrowheads="1"/>
                      </p:cNvPicPr>
                      <p:nvPr/>
                    </p:nvPicPr>
                    <p:blipFill>
                      <a:blip r:embed="rId6"/>
                      <a:srcRect/>
                      <a:stretch>
                        <a:fillRect/>
                      </a:stretch>
                    </p:blipFill>
                    <p:spPr bwMode="auto">
                      <a:xfrm>
                        <a:off x="-4416721" y="818523"/>
                        <a:ext cx="41148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1" name="Object 14">
            <a:hlinkClick r:id="" action="ppaction://ole?verb=0"/>
          </p:cNvPr>
          <p:cNvGraphicFramePr>
            <a:graphicFrameLocks/>
          </p:cNvGraphicFramePr>
          <p:nvPr>
            <p:extLst>
              <p:ext uri="{D42A27DB-BD31-4B8C-83A1-F6EECF244321}">
                <p14:modId xmlns:p14="http://schemas.microsoft.com/office/powerpoint/2010/main" val="3424495227"/>
              </p:ext>
            </p:extLst>
          </p:nvPr>
        </p:nvGraphicFramePr>
        <p:xfrm>
          <a:off x="7277100" y="3205311"/>
          <a:ext cx="1016000" cy="893763"/>
        </p:xfrm>
        <a:graphic>
          <a:graphicData uri="http://schemas.openxmlformats.org/presentationml/2006/ole">
            <mc:AlternateContent xmlns:mc="http://schemas.openxmlformats.org/markup-compatibility/2006">
              <mc:Choice xmlns:v="urn:schemas-microsoft-com:vml" Requires="v">
                <p:oleObj spid="_x0000_s2260407" name="Equation" r:id="rId7" imgW="1015920" imgH="888840" progId="Equation.DSMT4">
                  <p:embed/>
                </p:oleObj>
              </mc:Choice>
              <mc:Fallback>
                <p:oleObj name="Equation" r:id="rId7" imgW="1015920" imgH="888840" progId="Equation.DSMT4">
                  <p:embed/>
                  <p:pic>
                    <p:nvPicPr>
                      <p:cNvPr id="0" name=""/>
                      <p:cNvPicPr>
                        <a:picLocks noChangeArrowheads="1"/>
                      </p:cNvPicPr>
                      <p:nvPr/>
                    </p:nvPicPr>
                    <p:blipFill>
                      <a:blip r:embed="rId8"/>
                      <a:srcRect/>
                      <a:stretch>
                        <a:fillRect/>
                      </a:stretch>
                    </p:blipFill>
                    <p:spPr bwMode="auto">
                      <a:xfrm>
                        <a:off x="7277100" y="3205311"/>
                        <a:ext cx="1016000" cy="893763"/>
                      </a:xfrm>
                      <a:prstGeom prst="rect">
                        <a:avLst/>
                      </a:prstGeom>
                      <a:noFill/>
                      <a:ln>
                        <a:noFill/>
                      </a:ln>
                      <a:effectLst/>
                      <a:extLst/>
                    </p:spPr>
                  </p:pic>
                </p:oleObj>
              </mc:Fallback>
            </mc:AlternateContent>
          </a:graphicData>
        </a:graphic>
      </p:graphicFrame>
      <p:graphicFrame>
        <p:nvGraphicFramePr>
          <p:cNvPr id="3" name="Object 2"/>
          <p:cNvGraphicFramePr>
            <a:graphicFrameLocks noChangeAspect="1"/>
          </p:cNvGraphicFramePr>
          <p:nvPr>
            <p:extLst>
              <p:ext uri="{D42A27DB-BD31-4B8C-83A1-F6EECF244321}">
                <p14:modId xmlns:p14="http://schemas.microsoft.com/office/powerpoint/2010/main" val="960100830"/>
              </p:ext>
            </p:extLst>
          </p:nvPr>
        </p:nvGraphicFramePr>
        <p:xfrm>
          <a:off x="-3314035" y="-78119"/>
          <a:ext cx="2819400" cy="958850"/>
        </p:xfrm>
        <a:graphic>
          <a:graphicData uri="http://schemas.openxmlformats.org/presentationml/2006/ole">
            <mc:AlternateContent xmlns:mc="http://schemas.openxmlformats.org/markup-compatibility/2006">
              <mc:Choice xmlns:v="urn:schemas-microsoft-com:vml" Requires="v">
                <p:oleObj spid="_x0000_s2260408" name="Equation" r:id="rId9" imgW="2819400" imgH="965200" progId="Equation.DSMT4">
                  <p:embed/>
                </p:oleObj>
              </mc:Choice>
              <mc:Fallback>
                <p:oleObj name="Equation" r:id="rId9" imgW="2819400" imgH="965200" progId="Equation.DSMT4">
                  <p:embed/>
                  <p:pic>
                    <p:nvPicPr>
                      <p:cNvPr id="0"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314035" y="-78119"/>
                        <a:ext cx="2819400" cy="958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3" name="Object 22"/>
          <p:cNvGraphicFramePr>
            <a:graphicFrameLocks noChangeAspect="1"/>
          </p:cNvGraphicFramePr>
          <p:nvPr>
            <p:extLst>
              <p:ext uri="{D42A27DB-BD31-4B8C-83A1-F6EECF244321}">
                <p14:modId xmlns:p14="http://schemas.microsoft.com/office/powerpoint/2010/main" val="1079057262"/>
              </p:ext>
            </p:extLst>
          </p:nvPr>
        </p:nvGraphicFramePr>
        <p:xfrm>
          <a:off x="6300788" y="5695950"/>
          <a:ext cx="2263775" cy="952500"/>
        </p:xfrm>
        <a:graphic>
          <a:graphicData uri="http://schemas.openxmlformats.org/presentationml/2006/ole">
            <mc:AlternateContent xmlns:mc="http://schemas.openxmlformats.org/markup-compatibility/2006">
              <mc:Choice xmlns:v="urn:schemas-microsoft-com:vml" Requires="v">
                <p:oleObj spid="_x0000_s2260409" name="Equation" r:id="rId11" imgW="2247840" imgH="952200" progId="Equation.DSMT4">
                  <p:embed/>
                </p:oleObj>
              </mc:Choice>
              <mc:Fallback>
                <p:oleObj name="Equation" r:id="rId11" imgW="2247840" imgH="952200" progId="Equation.DSMT4">
                  <p:embed/>
                  <p:pic>
                    <p:nvPicPr>
                      <p:cNvPr id="0" name=""/>
                      <p:cNvPicPr>
                        <a:picLocks noChangeAspect="1" noChangeArrowheads="1"/>
                      </p:cNvPicPr>
                      <p:nvPr/>
                    </p:nvPicPr>
                    <p:blipFill>
                      <a:blip r:embed="rId12"/>
                      <a:srcRect/>
                      <a:stretch>
                        <a:fillRect/>
                      </a:stretch>
                    </p:blipFill>
                    <p:spPr bwMode="auto">
                      <a:xfrm>
                        <a:off x="6300788" y="5695950"/>
                        <a:ext cx="2263775"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4" name="Object 23"/>
          <p:cNvGraphicFramePr>
            <a:graphicFrameLocks noChangeAspect="1"/>
          </p:cNvGraphicFramePr>
          <p:nvPr>
            <p:extLst>
              <p:ext uri="{D42A27DB-BD31-4B8C-83A1-F6EECF244321}">
                <p14:modId xmlns:p14="http://schemas.microsoft.com/office/powerpoint/2010/main" val="3605884936"/>
              </p:ext>
            </p:extLst>
          </p:nvPr>
        </p:nvGraphicFramePr>
        <p:xfrm>
          <a:off x="2889167" y="3966622"/>
          <a:ext cx="2659063" cy="800100"/>
        </p:xfrm>
        <a:graphic>
          <a:graphicData uri="http://schemas.openxmlformats.org/presentationml/2006/ole">
            <mc:AlternateContent xmlns:mc="http://schemas.openxmlformats.org/markup-compatibility/2006">
              <mc:Choice xmlns:v="urn:schemas-microsoft-com:vml" Requires="v">
                <p:oleObj spid="_x0000_s2260410" name="Equation" r:id="rId13" imgW="2641320" imgH="799920" progId="Equation.DSMT4">
                  <p:embed/>
                </p:oleObj>
              </mc:Choice>
              <mc:Fallback>
                <p:oleObj name="Equation" r:id="rId13" imgW="2641320" imgH="799920" progId="Equation.DSMT4">
                  <p:embed/>
                  <p:pic>
                    <p:nvPicPr>
                      <p:cNvPr id="0" name=""/>
                      <p:cNvPicPr>
                        <a:picLocks noChangeAspect="1" noChangeArrowheads="1"/>
                      </p:cNvPicPr>
                      <p:nvPr/>
                    </p:nvPicPr>
                    <p:blipFill>
                      <a:blip r:embed="rId14"/>
                      <a:srcRect/>
                      <a:stretch>
                        <a:fillRect/>
                      </a:stretch>
                    </p:blipFill>
                    <p:spPr bwMode="auto">
                      <a:xfrm>
                        <a:off x="2889167" y="3966622"/>
                        <a:ext cx="2659063"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 name="Object 14">
            <a:hlinkClick r:id="" action="ppaction://ole?verb=0"/>
          </p:cNvPr>
          <p:cNvGraphicFramePr>
            <a:graphicFrameLocks/>
          </p:cNvGraphicFramePr>
          <p:nvPr>
            <p:extLst>
              <p:ext uri="{D42A27DB-BD31-4B8C-83A1-F6EECF244321}">
                <p14:modId xmlns:p14="http://schemas.microsoft.com/office/powerpoint/2010/main" val="1936362199"/>
              </p:ext>
            </p:extLst>
          </p:nvPr>
        </p:nvGraphicFramePr>
        <p:xfrm>
          <a:off x="6707188" y="4079875"/>
          <a:ext cx="2006600" cy="1071563"/>
        </p:xfrm>
        <a:graphic>
          <a:graphicData uri="http://schemas.openxmlformats.org/presentationml/2006/ole">
            <mc:AlternateContent xmlns:mc="http://schemas.openxmlformats.org/markup-compatibility/2006">
              <mc:Choice xmlns:v="urn:schemas-microsoft-com:vml" Requires="v">
                <p:oleObj spid="_x0000_s2260411" name="Equation" r:id="rId15" imgW="2006280" imgH="1066680" progId="Equation.DSMT4">
                  <p:embed/>
                </p:oleObj>
              </mc:Choice>
              <mc:Fallback>
                <p:oleObj name="Equation" r:id="rId15" imgW="2006280" imgH="1066680" progId="Equation.DSMT4">
                  <p:embed/>
                  <p:pic>
                    <p:nvPicPr>
                      <p:cNvPr id="0" name=""/>
                      <p:cNvPicPr>
                        <a:picLocks noChangeArrowheads="1"/>
                      </p:cNvPicPr>
                      <p:nvPr/>
                    </p:nvPicPr>
                    <p:blipFill>
                      <a:blip r:embed="rId16"/>
                      <a:srcRect/>
                      <a:stretch>
                        <a:fillRect/>
                      </a:stretch>
                    </p:blipFill>
                    <p:spPr bwMode="auto">
                      <a:xfrm>
                        <a:off x="6707188" y="4079875"/>
                        <a:ext cx="2006600" cy="1071563"/>
                      </a:xfrm>
                      <a:prstGeom prst="rect">
                        <a:avLst/>
                      </a:prstGeom>
                      <a:noFill/>
                      <a:ln>
                        <a:noFill/>
                      </a:ln>
                      <a:effectLst/>
                      <a:extLst/>
                    </p:spPr>
                  </p:pic>
                </p:oleObj>
              </mc:Fallback>
            </mc:AlternateContent>
          </a:graphicData>
        </a:graphic>
      </p:graphicFrame>
      <p:graphicFrame>
        <p:nvGraphicFramePr>
          <p:cNvPr id="19" name="Object 18"/>
          <p:cNvGraphicFramePr>
            <a:graphicFrameLocks noChangeAspect="1"/>
          </p:cNvGraphicFramePr>
          <p:nvPr>
            <p:extLst>
              <p:ext uri="{D42A27DB-BD31-4B8C-83A1-F6EECF244321}">
                <p14:modId xmlns:p14="http://schemas.microsoft.com/office/powerpoint/2010/main" val="4265784994"/>
              </p:ext>
            </p:extLst>
          </p:nvPr>
        </p:nvGraphicFramePr>
        <p:xfrm>
          <a:off x="1058598" y="4025860"/>
          <a:ext cx="1265238" cy="736600"/>
        </p:xfrm>
        <a:graphic>
          <a:graphicData uri="http://schemas.openxmlformats.org/presentationml/2006/ole">
            <mc:AlternateContent xmlns:mc="http://schemas.openxmlformats.org/markup-compatibility/2006">
              <mc:Choice xmlns:v="urn:schemas-microsoft-com:vml" Requires="v">
                <p:oleObj spid="_x0000_s2260412" name="Equation" r:id="rId17" imgW="1257120" imgH="736560" progId="Equation.DSMT4">
                  <p:embed/>
                </p:oleObj>
              </mc:Choice>
              <mc:Fallback>
                <p:oleObj name="Equation" r:id="rId17" imgW="1257120" imgH="736560" progId="Equation.DSMT4">
                  <p:embed/>
                  <p:pic>
                    <p:nvPicPr>
                      <p:cNvPr id="0" name=""/>
                      <p:cNvPicPr>
                        <a:picLocks noChangeAspect="1" noChangeArrowheads="1"/>
                      </p:cNvPicPr>
                      <p:nvPr/>
                    </p:nvPicPr>
                    <p:blipFill>
                      <a:blip r:embed="rId18"/>
                      <a:srcRect/>
                      <a:stretch>
                        <a:fillRect/>
                      </a:stretch>
                    </p:blipFill>
                    <p:spPr bwMode="auto">
                      <a:xfrm>
                        <a:off x="1058598" y="4025860"/>
                        <a:ext cx="1265238" cy="73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Comparison of classic and hypothesized collision models</a:t>
            </a:r>
            <a:endParaRPr lang="en-US" dirty="0"/>
          </a:p>
        </p:txBody>
      </p:sp>
      <p:sp>
        <p:nvSpPr>
          <p:cNvPr id="3" name="Content Placeholder 2"/>
          <p:cNvSpPr>
            <a:spLocks noGrp="1"/>
          </p:cNvSpPr>
          <p:nvPr>
            <p:ph idx="1"/>
          </p:nvPr>
        </p:nvSpPr>
        <p:spPr/>
        <p:txBody>
          <a:bodyPr/>
          <a:lstStyle/>
          <a:p>
            <a:r>
              <a:rPr lang="en-US" dirty="0" smtClean="0"/>
              <a:t>Classic model: transport and mixing at length scales larger than the diameter of the particle do not influence collisions – therefore </a:t>
            </a:r>
            <a:r>
              <a:rPr lang="en-US" b="1" dirty="0" smtClean="0"/>
              <a:t>slow</a:t>
            </a:r>
            <a:r>
              <a:rPr lang="en-US" dirty="0" smtClean="0"/>
              <a:t>, long, straight walk toward a collision</a:t>
            </a:r>
          </a:p>
          <a:p>
            <a:r>
              <a:rPr lang="en-US" dirty="0" smtClean="0"/>
              <a:t>Hypothesized model: </a:t>
            </a:r>
            <a:r>
              <a:rPr lang="en-US" b="1" dirty="0" smtClean="0"/>
              <a:t>fast</a:t>
            </a:r>
            <a:r>
              <a:rPr lang="en-US" dirty="0" smtClean="0"/>
              <a:t> random walk clearing volume of fluid equal to volume occupied followed by slow, short, straight walk toward a collision*</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22525649"/>
              </p:ext>
            </p:extLst>
          </p:nvPr>
        </p:nvGraphicFramePr>
        <p:xfrm>
          <a:off x="7989888" y="4205288"/>
          <a:ext cx="1028700" cy="406400"/>
        </p:xfrm>
        <a:graphic>
          <a:graphicData uri="http://schemas.openxmlformats.org/presentationml/2006/ole">
            <mc:AlternateContent xmlns:mc="http://schemas.openxmlformats.org/markup-compatibility/2006">
              <mc:Choice xmlns:v="urn:schemas-microsoft-com:vml" Requires="v">
                <p:oleObj spid="_x0000_s2264180" name="Equation" r:id="rId3" imgW="1028520" imgH="406080" progId="Equation.DSMT4">
                  <p:embed/>
                </p:oleObj>
              </mc:Choice>
              <mc:Fallback>
                <p:oleObj name="Equation" r:id="rId3" imgW="1028520" imgH="406080" progId="Equation.DSMT4">
                  <p:embed/>
                  <p:pic>
                    <p:nvPicPr>
                      <p:cNvPr id="0" name="Object 4"/>
                      <p:cNvPicPr>
                        <a:picLocks noChangeAspect="1" noChangeArrowheads="1"/>
                      </p:cNvPicPr>
                      <p:nvPr/>
                    </p:nvPicPr>
                    <p:blipFill>
                      <a:blip r:embed="rId4"/>
                      <a:srcRect/>
                      <a:stretch>
                        <a:fillRect/>
                      </a:stretch>
                    </p:blipFill>
                    <p:spPr bwMode="auto">
                      <a:xfrm>
                        <a:off x="7989888" y="4205288"/>
                        <a:ext cx="1028700" cy="4064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lg" len="me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1998758485"/>
              </p:ext>
            </p:extLst>
          </p:nvPr>
        </p:nvGraphicFramePr>
        <p:xfrm>
          <a:off x="7916863" y="1649413"/>
          <a:ext cx="1104900" cy="406400"/>
        </p:xfrm>
        <a:graphic>
          <a:graphicData uri="http://schemas.openxmlformats.org/presentationml/2006/ole">
            <mc:AlternateContent xmlns:mc="http://schemas.openxmlformats.org/markup-compatibility/2006">
              <mc:Choice xmlns:v="urn:schemas-microsoft-com:vml" Requires="v">
                <p:oleObj spid="_x0000_s2264181" name="Equation" r:id="rId5" imgW="1104840" imgH="406080" progId="Equation.DSMT4">
                  <p:embed/>
                </p:oleObj>
              </mc:Choice>
              <mc:Fallback>
                <p:oleObj name="Equation" r:id="rId5" imgW="1104840" imgH="406080" progId="Equation.DSMT4">
                  <p:embed/>
                  <p:pic>
                    <p:nvPicPr>
                      <p:cNvPr id="0" name="Object 5"/>
                      <p:cNvPicPr>
                        <a:picLocks noChangeAspect="1" noChangeArrowheads="1"/>
                      </p:cNvPicPr>
                      <p:nvPr/>
                    </p:nvPicPr>
                    <p:blipFill>
                      <a:blip r:embed="rId6"/>
                      <a:srcRect/>
                      <a:stretch>
                        <a:fillRect/>
                      </a:stretch>
                    </p:blipFill>
                    <p:spPr bwMode="auto">
                      <a:xfrm>
                        <a:off x="7916863" y="1649413"/>
                        <a:ext cx="1104900" cy="4064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lg" len="me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TextBox 5"/>
          <p:cNvSpPr txBox="1"/>
          <p:nvPr/>
        </p:nvSpPr>
        <p:spPr>
          <a:xfrm>
            <a:off x="5899201" y="6334780"/>
            <a:ext cx="3244799" cy="523220"/>
          </a:xfrm>
          <a:prstGeom prst="rect">
            <a:avLst/>
          </a:prstGeom>
          <a:noFill/>
        </p:spPr>
        <p:txBody>
          <a:bodyPr wrap="none" rtlCol="0">
            <a:spAutoFit/>
          </a:bodyPr>
          <a:lstStyle/>
          <a:p>
            <a:r>
              <a:rPr lang="en-US" dirty="0" smtClean="0"/>
              <a:t>* Edge of knowledge</a:t>
            </a:r>
            <a:endParaRPr lang="en-US" dirty="0"/>
          </a:p>
        </p:txBody>
      </p:sp>
    </p:spTree>
    <p:extLst>
      <p:ext uri="{BB962C8B-B14F-4D97-AF65-F5344CB8AC3E}">
        <p14:creationId xmlns:p14="http://schemas.microsoft.com/office/powerpoint/2010/main" val="992159183"/>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Relative velocity scales with diameter</a:t>
            </a:r>
            <a:endParaRPr lang="en-US" dirty="0"/>
          </a:p>
        </p:txBody>
      </p:sp>
      <p:sp>
        <p:nvSpPr>
          <p:cNvPr id="4" name="Oval 3"/>
          <p:cNvSpPr/>
          <p:nvPr/>
        </p:nvSpPr>
        <p:spPr>
          <a:xfrm>
            <a:off x="6828655" y="4968416"/>
            <a:ext cx="914400" cy="914400"/>
          </a:xfrm>
          <a:prstGeom prst="ellipse">
            <a:avLst/>
          </a:prstGeom>
          <a:blipFill>
            <a:blip r:embed="rId3"/>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58196" y="4336250"/>
            <a:ext cx="914400" cy="914400"/>
          </a:xfrm>
          <a:prstGeom prst="ellipse">
            <a:avLst/>
          </a:prstGeom>
          <a:blipFill>
            <a:blip r:embed="rId3"/>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 name="Group 28"/>
          <p:cNvGrpSpPr/>
          <p:nvPr/>
        </p:nvGrpSpPr>
        <p:grpSpPr>
          <a:xfrm>
            <a:off x="5930434" y="3833597"/>
            <a:ext cx="2694663" cy="3200401"/>
            <a:chOff x="5818157" y="2811981"/>
            <a:chExt cx="2694663" cy="3200401"/>
          </a:xfrm>
        </p:grpSpPr>
        <p:grpSp>
          <p:nvGrpSpPr>
            <p:cNvPr id="15" name="Group 14"/>
            <p:cNvGrpSpPr/>
            <p:nvPr/>
          </p:nvGrpSpPr>
          <p:grpSpPr>
            <a:xfrm>
              <a:off x="7165489" y="2811981"/>
              <a:ext cx="1347331" cy="1341930"/>
              <a:chOff x="7165489" y="2811981"/>
              <a:chExt cx="1347331" cy="1341930"/>
            </a:xfrm>
          </p:grpSpPr>
          <p:cxnSp>
            <p:nvCxnSpPr>
              <p:cNvPr id="8" name="Straight Arrow Connector 7"/>
              <p:cNvCxnSpPr/>
              <p:nvPr/>
            </p:nvCxnSpPr>
            <p:spPr>
              <a:xfrm>
                <a:off x="7165489" y="4153911"/>
                <a:ext cx="224555"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7165489" y="3885525"/>
                <a:ext cx="449110"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7165489" y="3617139"/>
                <a:ext cx="673666"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7165489" y="3348753"/>
                <a:ext cx="898221"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7165489" y="3080367"/>
                <a:ext cx="1122776"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7165489" y="2811981"/>
                <a:ext cx="1347331"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grpSp>
        <p:grpSp>
          <p:nvGrpSpPr>
            <p:cNvPr id="16" name="Group 15"/>
            <p:cNvGrpSpPr/>
            <p:nvPr/>
          </p:nvGrpSpPr>
          <p:grpSpPr>
            <a:xfrm flipH="1" flipV="1">
              <a:off x="5818157" y="4670452"/>
              <a:ext cx="1347331" cy="1341930"/>
              <a:chOff x="7165489" y="2811981"/>
              <a:chExt cx="1347331" cy="1341930"/>
            </a:xfrm>
          </p:grpSpPr>
          <p:cxnSp>
            <p:nvCxnSpPr>
              <p:cNvPr id="17" name="Straight Arrow Connector 16"/>
              <p:cNvCxnSpPr/>
              <p:nvPr/>
            </p:nvCxnSpPr>
            <p:spPr>
              <a:xfrm>
                <a:off x="7165489" y="4153911"/>
                <a:ext cx="224555"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7165489" y="3885525"/>
                <a:ext cx="449110"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7165489" y="3617139"/>
                <a:ext cx="673666"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7165489" y="3348753"/>
                <a:ext cx="898221"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7165489" y="3080367"/>
                <a:ext cx="1122776"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7165489" y="2811981"/>
                <a:ext cx="1347331"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grpSp>
      </p:grpSp>
      <p:graphicFrame>
        <p:nvGraphicFramePr>
          <p:cNvPr id="14" name="Object 13"/>
          <p:cNvGraphicFramePr>
            <a:graphicFrameLocks noChangeAspect="1"/>
          </p:cNvGraphicFramePr>
          <p:nvPr>
            <p:extLst>
              <p:ext uri="{D42A27DB-BD31-4B8C-83A1-F6EECF244321}">
                <p14:modId xmlns:p14="http://schemas.microsoft.com/office/powerpoint/2010/main" val="2154126285"/>
              </p:ext>
            </p:extLst>
          </p:nvPr>
        </p:nvGraphicFramePr>
        <p:xfrm>
          <a:off x="6651625" y="947738"/>
          <a:ext cx="1104900" cy="406400"/>
        </p:xfrm>
        <a:graphic>
          <a:graphicData uri="http://schemas.openxmlformats.org/presentationml/2006/ole">
            <mc:AlternateContent xmlns:mc="http://schemas.openxmlformats.org/markup-compatibility/2006">
              <mc:Choice xmlns:v="urn:schemas-microsoft-com:vml" Requires="v">
                <p:oleObj spid="_x0000_s2262077" name="Equation" r:id="rId4" imgW="1104840" imgH="406080" progId="Equation.DSMT4">
                  <p:embed/>
                </p:oleObj>
              </mc:Choice>
              <mc:Fallback>
                <p:oleObj name="Equation" r:id="rId4" imgW="1104840" imgH="406080" progId="Equation.DSMT4">
                  <p:embed/>
                  <p:pic>
                    <p:nvPicPr>
                      <p:cNvPr id="0" name="Object 13"/>
                      <p:cNvPicPr>
                        <a:picLocks noChangeAspect="1" noChangeArrowheads="1"/>
                      </p:cNvPicPr>
                      <p:nvPr/>
                    </p:nvPicPr>
                    <p:blipFill>
                      <a:blip r:embed="rId5"/>
                      <a:srcRect/>
                      <a:stretch>
                        <a:fillRect/>
                      </a:stretch>
                    </p:blipFill>
                    <p:spPr bwMode="auto">
                      <a:xfrm>
                        <a:off x="6651625" y="947738"/>
                        <a:ext cx="1104900" cy="4064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lg" len="me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60568318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grpId="0" nodeType="clickEffect">
                                  <p:stCondLst>
                                    <p:cond delay="0"/>
                                  </p:stCondLst>
                                  <p:childTnLst>
                                    <p:animRot by="21600000">
                                      <p:cBhvr>
                                        <p:cTn id="6" dur="10000" fill="hold"/>
                                        <p:tgtEl>
                                          <p:spTgt spid="4"/>
                                        </p:tgtEl>
                                        <p:attrNameLst>
                                          <p:attrName>r</p:attrName>
                                        </p:attrNameLst>
                                      </p:cBhvr>
                                    </p:animRot>
                                  </p:childTnLst>
                                </p:cTn>
                              </p:par>
                              <p:par>
                                <p:cTn id="7" presetID="8" presetClass="emph" presetSubtype="0" fill="hold" grpId="0" nodeType="withEffect">
                                  <p:stCondLst>
                                    <p:cond delay="0"/>
                                  </p:stCondLst>
                                  <p:childTnLst>
                                    <p:animRot by="21600000">
                                      <p:cBhvr>
                                        <p:cTn id="8" dur="10000" fill="hold"/>
                                        <p:tgtEl>
                                          <p:spTgt spid="5"/>
                                        </p:tgtEl>
                                        <p:attrNameLst>
                                          <p:attrName>r</p:attrName>
                                        </p:attrNameLst>
                                      </p:cBhvr>
                                    </p:animRot>
                                  </p:childTnLst>
                                </p:cTn>
                              </p:par>
                              <p:par>
                                <p:cTn id="9" presetID="0" presetClass="path" presetSubtype="0" fill="hold" grpId="1" nodeType="withEffect">
                                  <p:stCondLst>
                                    <p:cond delay="0"/>
                                  </p:stCondLst>
                                  <p:childTnLst>
                                    <p:animMotion origin="layout" path="M -3.61111E-6 -2.59259E-6 C 0.19671 -0.00555 0.70018 -0.02685 0.73611 -0.03472 " pathEditMode="relative" rAng="0" ptsTypes="tt">
                                      <p:cBhvr>
                                        <p:cTn id="10" dur="10000" fill="hold"/>
                                        <p:tgtEl>
                                          <p:spTgt spid="5"/>
                                        </p:tgtEl>
                                        <p:attrNameLst>
                                          <p:attrName>ppt_x</p:attrName>
                                          <p:attrName>ppt_y</p:attrName>
                                        </p:attrNameLst>
                                      </p:cBhvr>
                                      <p:rCtr x="36806" y="-173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5" grpId="1" animBg="1"/>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Group 1"/>
          <p:cNvGrpSpPr/>
          <p:nvPr/>
        </p:nvGrpSpPr>
        <p:grpSpPr>
          <a:xfrm>
            <a:off x="2303253" y="3303917"/>
            <a:ext cx="3344179" cy="756252"/>
            <a:chOff x="2303253" y="3303917"/>
            <a:chExt cx="3344179" cy="756252"/>
          </a:xfrm>
        </p:grpSpPr>
        <p:sp>
          <p:nvSpPr>
            <p:cNvPr id="169" name="Freeform 168"/>
            <p:cNvSpPr/>
            <p:nvPr/>
          </p:nvSpPr>
          <p:spPr>
            <a:xfrm>
              <a:off x="2343515" y="3387309"/>
              <a:ext cx="3303917" cy="672860"/>
            </a:xfrm>
            <a:custGeom>
              <a:avLst/>
              <a:gdLst>
                <a:gd name="connsiteX0" fmla="*/ 0 w 1820174"/>
                <a:gd name="connsiteY0" fmla="*/ 0 h 629728"/>
                <a:gd name="connsiteX1" fmla="*/ 1250831 w 1820174"/>
                <a:gd name="connsiteY1" fmla="*/ 603849 h 629728"/>
                <a:gd name="connsiteX2" fmla="*/ 1820174 w 1820174"/>
                <a:gd name="connsiteY2" fmla="*/ 629728 h 629728"/>
                <a:gd name="connsiteX3" fmla="*/ 733246 w 1820174"/>
                <a:gd name="connsiteY3" fmla="*/ 0 h 629728"/>
                <a:gd name="connsiteX4" fmla="*/ 0 w 1820174"/>
                <a:gd name="connsiteY4" fmla="*/ 0 h 6297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0174" h="629728">
                  <a:moveTo>
                    <a:pt x="0" y="0"/>
                  </a:moveTo>
                  <a:lnTo>
                    <a:pt x="1250831" y="603849"/>
                  </a:lnTo>
                  <a:lnTo>
                    <a:pt x="1820174" y="629728"/>
                  </a:lnTo>
                  <a:lnTo>
                    <a:pt x="733246" y="0"/>
                  </a:lnTo>
                  <a:lnTo>
                    <a:pt x="0" y="0"/>
                  </a:lnTo>
                  <a:close/>
                </a:path>
              </a:pathLst>
            </a:cu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03253" y="3303917"/>
              <a:ext cx="3303917" cy="672860"/>
            </a:xfrm>
            <a:custGeom>
              <a:avLst/>
              <a:gdLst>
                <a:gd name="connsiteX0" fmla="*/ 0 w 1820174"/>
                <a:gd name="connsiteY0" fmla="*/ 0 h 629728"/>
                <a:gd name="connsiteX1" fmla="*/ 1250831 w 1820174"/>
                <a:gd name="connsiteY1" fmla="*/ 603849 h 629728"/>
                <a:gd name="connsiteX2" fmla="*/ 1820174 w 1820174"/>
                <a:gd name="connsiteY2" fmla="*/ 629728 h 629728"/>
                <a:gd name="connsiteX3" fmla="*/ 733246 w 1820174"/>
                <a:gd name="connsiteY3" fmla="*/ 0 h 629728"/>
                <a:gd name="connsiteX4" fmla="*/ 0 w 1820174"/>
                <a:gd name="connsiteY4" fmla="*/ 0 h 6297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0174" h="629728">
                  <a:moveTo>
                    <a:pt x="0" y="0"/>
                  </a:moveTo>
                  <a:lnTo>
                    <a:pt x="1250831" y="603849"/>
                  </a:lnTo>
                  <a:lnTo>
                    <a:pt x="1820174" y="629728"/>
                  </a:lnTo>
                  <a:lnTo>
                    <a:pt x="733246" y="0"/>
                  </a:lnTo>
                  <a:lnTo>
                    <a:pt x="0" y="0"/>
                  </a:lnTo>
                  <a:close/>
                </a:path>
              </a:pathLst>
            </a:cu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1" name="Straight Connector 170"/>
            <p:cNvCxnSpPr>
              <a:stCxn id="169" idx="0"/>
              <a:endCxn id="8" idx="0"/>
            </p:cNvCxnSpPr>
            <p:nvPr/>
          </p:nvCxnSpPr>
          <p:spPr>
            <a:xfrm flipH="1" flipV="1">
              <a:off x="2303253" y="3303917"/>
              <a:ext cx="40262" cy="83392"/>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73" name="Straight Connector 172"/>
            <p:cNvCxnSpPr>
              <a:stCxn id="169" idx="2"/>
              <a:endCxn id="8" idx="2"/>
            </p:cNvCxnSpPr>
            <p:nvPr/>
          </p:nvCxnSpPr>
          <p:spPr>
            <a:xfrm flipH="1" flipV="1">
              <a:off x="5607170" y="3976777"/>
              <a:ext cx="40262" cy="83392"/>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44" name="Oval 43"/>
          <p:cNvSpPr/>
          <p:nvPr/>
        </p:nvSpPr>
        <p:spPr>
          <a:xfrm>
            <a:off x="1086928" y="1561381"/>
            <a:ext cx="914400" cy="91440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5932098" y="3602966"/>
            <a:ext cx="914400" cy="914400"/>
          </a:xfrm>
          <a:prstGeom prst="ellipse">
            <a:avLst/>
          </a:prstGeom>
          <a:solidFill>
            <a:schemeClr val="accent1">
              <a:lumMod val="5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Oval 49"/>
          <p:cNvSpPr/>
          <p:nvPr/>
        </p:nvSpPr>
        <p:spPr>
          <a:xfrm>
            <a:off x="1086928" y="1561381"/>
            <a:ext cx="914400" cy="91440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p:cNvSpPr/>
          <p:nvPr/>
        </p:nvSpPr>
        <p:spPr>
          <a:xfrm>
            <a:off x="1086928" y="1561381"/>
            <a:ext cx="914400" cy="91440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1086928" y="1561381"/>
            <a:ext cx="914400" cy="91440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p:cNvSpPr/>
          <p:nvPr/>
        </p:nvSpPr>
        <p:spPr>
          <a:xfrm>
            <a:off x="1086928" y="1561381"/>
            <a:ext cx="914400" cy="91440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p:cNvSpPr/>
          <p:nvPr/>
        </p:nvSpPr>
        <p:spPr>
          <a:xfrm>
            <a:off x="1086928" y="1561381"/>
            <a:ext cx="914400" cy="91440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p:cNvSpPr/>
          <p:nvPr/>
        </p:nvSpPr>
        <p:spPr>
          <a:xfrm>
            <a:off x="1086928" y="1561381"/>
            <a:ext cx="914400" cy="91440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p:cNvSpPr/>
          <p:nvPr/>
        </p:nvSpPr>
        <p:spPr>
          <a:xfrm>
            <a:off x="1086928" y="1561381"/>
            <a:ext cx="914400" cy="91440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p:cNvSpPr/>
          <p:nvPr/>
        </p:nvSpPr>
        <p:spPr>
          <a:xfrm>
            <a:off x="1086928" y="1561381"/>
            <a:ext cx="914400" cy="91440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p:cNvSpPr/>
          <p:nvPr/>
        </p:nvSpPr>
        <p:spPr>
          <a:xfrm>
            <a:off x="1086928" y="1561381"/>
            <a:ext cx="914400" cy="91440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p:cNvSpPr/>
          <p:nvPr/>
        </p:nvSpPr>
        <p:spPr>
          <a:xfrm>
            <a:off x="1086928" y="1561381"/>
            <a:ext cx="914400" cy="91440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p:cNvSpPr/>
          <p:nvPr/>
        </p:nvSpPr>
        <p:spPr>
          <a:xfrm>
            <a:off x="1086928" y="1561381"/>
            <a:ext cx="914400" cy="91440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p:cNvSpPr/>
          <p:nvPr/>
        </p:nvSpPr>
        <p:spPr>
          <a:xfrm>
            <a:off x="1086928" y="1561381"/>
            <a:ext cx="914400" cy="91440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p:cNvSpPr/>
          <p:nvPr/>
        </p:nvSpPr>
        <p:spPr>
          <a:xfrm>
            <a:off x="1086928" y="1561381"/>
            <a:ext cx="914400" cy="91440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p:cNvSpPr/>
          <p:nvPr/>
        </p:nvSpPr>
        <p:spPr>
          <a:xfrm>
            <a:off x="1086928" y="1561381"/>
            <a:ext cx="914400" cy="91440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p:cNvSpPr/>
          <p:nvPr/>
        </p:nvSpPr>
        <p:spPr>
          <a:xfrm>
            <a:off x="1086928" y="1561381"/>
            <a:ext cx="914400" cy="91440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p:cNvSpPr/>
          <p:nvPr/>
        </p:nvSpPr>
        <p:spPr>
          <a:xfrm>
            <a:off x="1086928" y="1561381"/>
            <a:ext cx="914400" cy="91440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p:cNvSpPr/>
          <p:nvPr/>
        </p:nvSpPr>
        <p:spPr>
          <a:xfrm>
            <a:off x="1086928" y="1561381"/>
            <a:ext cx="914400" cy="91440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p:cNvSpPr/>
          <p:nvPr/>
        </p:nvSpPr>
        <p:spPr>
          <a:xfrm>
            <a:off x="1086928" y="1561381"/>
            <a:ext cx="914400" cy="91440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p:cNvSpPr/>
          <p:nvPr/>
        </p:nvSpPr>
        <p:spPr>
          <a:xfrm>
            <a:off x="1086928" y="1561381"/>
            <a:ext cx="914400" cy="91440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p:cNvSpPr/>
          <p:nvPr/>
        </p:nvSpPr>
        <p:spPr>
          <a:xfrm>
            <a:off x="1086928" y="1561381"/>
            <a:ext cx="914400" cy="91440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p:cNvSpPr/>
          <p:nvPr/>
        </p:nvSpPr>
        <p:spPr>
          <a:xfrm>
            <a:off x="1086928" y="1561381"/>
            <a:ext cx="914400" cy="91440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p:cNvSpPr/>
          <p:nvPr/>
        </p:nvSpPr>
        <p:spPr>
          <a:xfrm>
            <a:off x="1086928" y="1561381"/>
            <a:ext cx="914400" cy="91440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p:cNvSpPr/>
          <p:nvPr/>
        </p:nvSpPr>
        <p:spPr>
          <a:xfrm>
            <a:off x="1086928" y="1561381"/>
            <a:ext cx="914400" cy="91440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p:cNvSpPr/>
          <p:nvPr/>
        </p:nvSpPr>
        <p:spPr>
          <a:xfrm>
            <a:off x="1086928" y="1561381"/>
            <a:ext cx="914400" cy="91440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p:cNvSpPr/>
          <p:nvPr/>
        </p:nvSpPr>
        <p:spPr>
          <a:xfrm>
            <a:off x="1086928" y="1561381"/>
            <a:ext cx="914400" cy="91440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p:cNvSpPr/>
          <p:nvPr/>
        </p:nvSpPr>
        <p:spPr>
          <a:xfrm>
            <a:off x="1086928" y="1561381"/>
            <a:ext cx="914400" cy="91440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p:cNvSpPr/>
          <p:nvPr/>
        </p:nvSpPr>
        <p:spPr>
          <a:xfrm>
            <a:off x="1086928" y="1561381"/>
            <a:ext cx="914400" cy="91440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p:cNvSpPr/>
          <p:nvPr/>
        </p:nvSpPr>
        <p:spPr>
          <a:xfrm>
            <a:off x="1086928" y="1561381"/>
            <a:ext cx="914400" cy="91440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p:cNvSpPr/>
          <p:nvPr/>
        </p:nvSpPr>
        <p:spPr>
          <a:xfrm>
            <a:off x="1086928" y="1561381"/>
            <a:ext cx="914400" cy="91440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p:cNvSpPr/>
          <p:nvPr/>
        </p:nvSpPr>
        <p:spPr>
          <a:xfrm>
            <a:off x="1086928" y="1561381"/>
            <a:ext cx="914400" cy="91440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p:cNvSpPr/>
          <p:nvPr/>
        </p:nvSpPr>
        <p:spPr>
          <a:xfrm>
            <a:off x="1086928" y="1561381"/>
            <a:ext cx="914400" cy="91440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p:cNvSpPr/>
          <p:nvPr/>
        </p:nvSpPr>
        <p:spPr>
          <a:xfrm>
            <a:off x="1086928" y="1561381"/>
            <a:ext cx="914400" cy="91440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p:cNvSpPr/>
          <p:nvPr/>
        </p:nvSpPr>
        <p:spPr>
          <a:xfrm>
            <a:off x="1086928" y="1561381"/>
            <a:ext cx="914400" cy="91440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p:cNvSpPr/>
          <p:nvPr/>
        </p:nvSpPr>
        <p:spPr>
          <a:xfrm>
            <a:off x="1086928" y="1561381"/>
            <a:ext cx="914400" cy="91440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p:cNvSpPr/>
          <p:nvPr/>
        </p:nvSpPr>
        <p:spPr>
          <a:xfrm>
            <a:off x="1086928" y="1561381"/>
            <a:ext cx="914400" cy="91440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p:cNvSpPr/>
          <p:nvPr/>
        </p:nvSpPr>
        <p:spPr>
          <a:xfrm>
            <a:off x="1086928" y="1561381"/>
            <a:ext cx="914400" cy="91440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85"/>
          <p:cNvSpPr/>
          <p:nvPr/>
        </p:nvSpPr>
        <p:spPr>
          <a:xfrm>
            <a:off x="1086928" y="1561381"/>
            <a:ext cx="914400" cy="91440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86"/>
          <p:cNvSpPr/>
          <p:nvPr/>
        </p:nvSpPr>
        <p:spPr>
          <a:xfrm>
            <a:off x="1086928" y="1561381"/>
            <a:ext cx="914400" cy="91440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Oval 87"/>
          <p:cNvSpPr/>
          <p:nvPr/>
        </p:nvSpPr>
        <p:spPr>
          <a:xfrm>
            <a:off x="1086928" y="1561381"/>
            <a:ext cx="914400" cy="91440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88"/>
          <p:cNvSpPr/>
          <p:nvPr/>
        </p:nvSpPr>
        <p:spPr>
          <a:xfrm>
            <a:off x="1086928" y="1561381"/>
            <a:ext cx="914400" cy="91440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Oval 89"/>
          <p:cNvSpPr/>
          <p:nvPr/>
        </p:nvSpPr>
        <p:spPr>
          <a:xfrm>
            <a:off x="1086928" y="1561381"/>
            <a:ext cx="914400" cy="91440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Oval 90"/>
          <p:cNvSpPr/>
          <p:nvPr/>
        </p:nvSpPr>
        <p:spPr>
          <a:xfrm>
            <a:off x="1086928" y="1561381"/>
            <a:ext cx="914400" cy="91440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p:cNvSpPr/>
          <p:nvPr/>
        </p:nvSpPr>
        <p:spPr>
          <a:xfrm>
            <a:off x="1086928" y="1561381"/>
            <a:ext cx="914400" cy="91440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p:cNvSpPr/>
          <p:nvPr/>
        </p:nvSpPr>
        <p:spPr>
          <a:xfrm>
            <a:off x="1086928" y="1561381"/>
            <a:ext cx="914400" cy="91440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val 93"/>
          <p:cNvSpPr/>
          <p:nvPr/>
        </p:nvSpPr>
        <p:spPr>
          <a:xfrm>
            <a:off x="1086928" y="1561381"/>
            <a:ext cx="914400" cy="91440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Oval 94"/>
          <p:cNvSpPr/>
          <p:nvPr/>
        </p:nvSpPr>
        <p:spPr>
          <a:xfrm>
            <a:off x="1086928" y="1561381"/>
            <a:ext cx="914400" cy="91440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p:cNvSpPr/>
          <p:nvPr/>
        </p:nvSpPr>
        <p:spPr>
          <a:xfrm>
            <a:off x="1086928" y="1561381"/>
            <a:ext cx="914400" cy="91440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Oval 96"/>
          <p:cNvSpPr/>
          <p:nvPr/>
        </p:nvSpPr>
        <p:spPr>
          <a:xfrm>
            <a:off x="1086928" y="1561381"/>
            <a:ext cx="914400" cy="91440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Oval 97"/>
          <p:cNvSpPr/>
          <p:nvPr/>
        </p:nvSpPr>
        <p:spPr>
          <a:xfrm>
            <a:off x="1086928" y="1561381"/>
            <a:ext cx="914400" cy="91440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p:cNvSpPr/>
          <p:nvPr/>
        </p:nvSpPr>
        <p:spPr>
          <a:xfrm>
            <a:off x="1086928" y="1561381"/>
            <a:ext cx="914400" cy="91440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Oval 99"/>
          <p:cNvSpPr/>
          <p:nvPr/>
        </p:nvSpPr>
        <p:spPr>
          <a:xfrm>
            <a:off x="1086928" y="1561381"/>
            <a:ext cx="914400" cy="91440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Oval 100"/>
          <p:cNvSpPr/>
          <p:nvPr/>
        </p:nvSpPr>
        <p:spPr>
          <a:xfrm>
            <a:off x="1086928" y="1561381"/>
            <a:ext cx="914400" cy="91440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Oval 101"/>
          <p:cNvSpPr/>
          <p:nvPr/>
        </p:nvSpPr>
        <p:spPr>
          <a:xfrm>
            <a:off x="1086928" y="1561381"/>
            <a:ext cx="914400" cy="91440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val 102"/>
          <p:cNvSpPr/>
          <p:nvPr/>
        </p:nvSpPr>
        <p:spPr>
          <a:xfrm>
            <a:off x="1086928" y="1561381"/>
            <a:ext cx="914400" cy="91440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Oval 103"/>
          <p:cNvSpPr/>
          <p:nvPr/>
        </p:nvSpPr>
        <p:spPr>
          <a:xfrm>
            <a:off x="1086928" y="1561381"/>
            <a:ext cx="914400" cy="91440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Oval 104"/>
          <p:cNvSpPr/>
          <p:nvPr/>
        </p:nvSpPr>
        <p:spPr>
          <a:xfrm>
            <a:off x="1086928" y="1561381"/>
            <a:ext cx="914400" cy="91440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Oval 105"/>
          <p:cNvSpPr/>
          <p:nvPr/>
        </p:nvSpPr>
        <p:spPr>
          <a:xfrm>
            <a:off x="1086928" y="1561381"/>
            <a:ext cx="914400" cy="91440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Oval 106"/>
          <p:cNvSpPr/>
          <p:nvPr/>
        </p:nvSpPr>
        <p:spPr>
          <a:xfrm>
            <a:off x="1086928" y="1561381"/>
            <a:ext cx="914400" cy="91440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p:cNvSpPr/>
          <p:nvPr/>
        </p:nvSpPr>
        <p:spPr>
          <a:xfrm>
            <a:off x="1086928" y="1561381"/>
            <a:ext cx="914400" cy="91440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Oval 108"/>
          <p:cNvSpPr/>
          <p:nvPr/>
        </p:nvSpPr>
        <p:spPr>
          <a:xfrm>
            <a:off x="1086928" y="1561381"/>
            <a:ext cx="914400" cy="91440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Oval 109"/>
          <p:cNvSpPr/>
          <p:nvPr/>
        </p:nvSpPr>
        <p:spPr>
          <a:xfrm>
            <a:off x="1086928" y="1561381"/>
            <a:ext cx="914400" cy="91440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Oval 110"/>
          <p:cNvSpPr/>
          <p:nvPr/>
        </p:nvSpPr>
        <p:spPr>
          <a:xfrm>
            <a:off x="1086928" y="1561381"/>
            <a:ext cx="914400" cy="91440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Oval 111"/>
          <p:cNvSpPr/>
          <p:nvPr/>
        </p:nvSpPr>
        <p:spPr>
          <a:xfrm>
            <a:off x="1086928" y="1561381"/>
            <a:ext cx="914400" cy="91440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Oval 112"/>
          <p:cNvSpPr/>
          <p:nvPr/>
        </p:nvSpPr>
        <p:spPr>
          <a:xfrm>
            <a:off x="1086928" y="1561381"/>
            <a:ext cx="914400" cy="91440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p:cNvSpPr/>
          <p:nvPr/>
        </p:nvSpPr>
        <p:spPr>
          <a:xfrm>
            <a:off x="1086928" y="1561381"/>
            <a:ext cx="914400" cy="91440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p:cNvSpPr/>
          <p:nvPr/>
        </p:nvSpPr>
        <p:spPr>
          <a:xfrm>
            <a:off x="1086928" y="1561381"/>
            <a:ext cx="914400" cy="91440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p:cNvSpPr/>
          <p:nvPr/>
        </p:nvSpPr>
        <p:spPr>
          <a:xfrm>
            <a:off x="1086928" y="1561381"/>
            <a:ext cx="914400" cy="91440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Oval 116"/>
          <p:cNvSpPr/>
          <p:nvPr/>
        </p:nvSpPr>
        <p:spPr>
          <a:xfrm>
            <a:off x="1086928" y="1561381"/>
            <a:ext cx="914400" cy="91440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Oval 117"/>
          <p:cNvSpPr/>
          <p:nvPr/>
        </p:nvSpPr>
        <p:spPr>
          <a:xfrm>
            <a:off x="1086928" y="1561381"/>
            <a:ext cx="914400" cy="91440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Oval 118"/>
          <p:cNvSpPr/>
          <p:nvPr/>
        </p:nvSpPr>
        <p:spPr>
          <a:xfrm>
            <a:off x="1086928" y="1561381"/>
            <a:ext cx="914400" cy="91440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Oval 119"/>
          <p:cNvSpPr/>
          <p:nvPr/>
        </p:nvSpPr>
        <p:spPr>
          <a:xfrm>
            <a:off x="1086928" y="1561381"/>
            <a:ext cx="914400" cy="91440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Oval 120"/>
          <p:cNvSpPr/>
          <p:nvPr/>
        </p:nvSpPr>
        <p:spPr>
          <a:xfrm>
            <a:off x="1086928" y="1561381"/>
            <a:ext cx="914400" cy="91440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Oval 121"/>
          <p:cNvSpPr/>
          <p:nvPr/>
        </p:nvSpPr>
        <p:spPr>
          <a:xfrm>
            <a:off x="1086928" y="1561381"/>
            <a:ext cx="914400" cy="91440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Oval 122"/>
          <p:cNvSpPr/>
          <p:nvPr/>
        </p:nvSpPr>
        <p:spPr>
          <a:xfrm>
            <a:off x="1086928" y="1561381"/>
            <a:ext cx="914400" cy="91440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Oval 123"/>
          <p:cNvSpPr/>
          <p:nvPr/>
        </p:nvSpPr>
        <p:spPr>
          <a:xfrm>
            <a:off x="1086928" y="1561381"/>
            <a:ext cx="914400" cy="91440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Oval 124"/>
          <p:cNvSpPr/>
          <p:nvPr/>
        </p:nvSpPr>
        <p:spPr>
          <a:xfrm>
            <a:off x="1086928" y="1561381"/>
            <a:ext cx="914400" cy="91440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Oval 125"/>
          <p:cNvSpPr/>
          <p:nvPr/>
        </p:nvSpPr>
        <p:spPr>
          <a:xfrm>
            <a:off x="1086928" y="1561381"/>
            <a:ext cx="914400" cy="91440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Oval 126"/>
          <p:cNvSpPr/>
          <p:nvPr/>
        </p:nvSpPr>
        <p:spPr>
          <a:xfrm>
            <a:off x="1086928" y="1561381"/>
            <a:ext cx="914400" cy="91440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Oval 127"/>
          <p:cNvSpPr/>
          <p:nvPr/>
        </p:nvSpPr>
        <p:spPr>
          <a:xfrm>
            <a:off x="1086928" y="1561381"/>
            <a:ext cx="914400" cy="91440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Oval 128"/>
          <p:cNvSpPr/>
          <p:nvPr/>
        </p:nvSpPr>
        <p:spPr>
          <a:xfrm>
            <a:off x="1086928" y="1561381"/>
            <a:ext cx="914400" cy="91440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Oval 129"/>
          <p:cNvSpPr/>
          <p:nvPr/>
        </p:nvSpPr>
        <p:spPr>
          <a:xfrm>
            <a:off x="1086928" y="1561381"/>
            <a:ext cx="914400" cy="91440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Oval 130"/>
          <p:cNvSpPr/>
          <p:nvPr/>
        </p:nvSpPr>
        <p:spPr>
          <a:xfrm>
            <a:off x="1086928" y="1561381"/>
            <a:ext cx="914400" cy="91440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Oval 131"/>
          <p:cNvSpPr/>
          <p:nvPr/>
        </p:nvSpPr>
        <p:spPr>
          <a:xfrm>
            <a:off x="1086928" y="1561381"/>
            <a:ext cx="914400" cy="91440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Oval 132"/>
          <p:cNvSpPr/>
          <p:nvPr/>
        </p:nvSpPr>
        <p:spPr>
          <a:xfrm>
            <a:off x="1086928" y="1561381"/>
            <a:ext cx="914400" cy="91440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Oval 133"/>
          <p:cNvSpPr/>
          <p:nvPr/>
        </p:nvSpPr>
        <p:spPr>
          <a:xfrm>
            <a:off x="1086928" y="1561381"/>
            <a:ext cx="914400" cy="91440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Oval 134"/>
          <p:cNvSpPr/>
          <p:nvPr/>
        </p:nvSpPr>
        <p:spPr>
          <a:xfrm>
            <a:off x="1086928" y="1561381"/>
            <a:ext cx="914400" cy="91440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Oval 135"/>
          <p:cNvSpPr/>
          <p:nvPr/>
        </p:nvSpPr>
        <p:spPr>
          <a:xfrm>
            <a:off x="1086928" y="1561381"/>
            <a:ext cx="914400" cy="91440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Oval 136"/>
          <p:cNvSpPr/>
          <p:nvPr/>
        </p:nvSpPr>
        <p:spPr>
          <a:xfrm>
            <a:off x="1086928" y="1561381"/>
            <a:ext cx="914400" cy="91440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Oval 137"/>
          <p:cNvSpPr/>
          <p:nvPr/>
        </p:nvSpPr>
        <p:spPr>
          <a:xfrm>
            <a:off x="1086928" y="1561381"/>
            <a:ext cx="914400" cy="91440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Oval 138"/>
          <p:cNvSpPr/>
          <p:nvPr/>
        </p:nvSpPr>
        <p:spPr>
          <a:xfrm>
            <a:off x="1086928" y="1561381"/>
            <a:ext cx="914400" cy="91440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Oval 139"/>
          <p:cNvSpPr/>
          <p:nvPr/>
        </p:nvSpPr>
        <p:spPr>
          <a:xfrm>
            <a:off x="1086928" y="1561381"/>
            <a:ext cx="914400" cy="91440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Oval 140"/>
          <p:cNvSpPr/>
          <p:nvPr/>
        </p:nvSpPr>
        <p:spPr>
          <a:xfrm>
            <a:off x="1086928" y="1561381"/>
            <a:ext cx="914400" cy="91440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Oval 141"/>
          <p:cNvSpPr/>
          <p:nvPr/>
        </p:nvSpPr>
        <p:spPr>
          <a:xfrm>
            <a:off x="1086928" y="1561381"/>
            <a:ext cx="914400" cy="91440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Oval 142"/>
          <p:cNvSpPr/>
          <p:nvPr/>
        </p:nvSpPr>
        <p:spPr>
          <a:xfrm>
            <a:off x="1086928" y="1561381"/>
            <a:ext cx="914400" cy="91440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Oval 143"/>
          <p:cNvSpPr/>
          <p:nvPr/>
        </p:nvSpPr>
        <p:spPr>
          <a:xfrm>
            <a:off x="1086928" y="1561381"/>
            <a:ext cx="914400" cy="91440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Oval 144"/>
          <p:cNvSpPr/>
          <p:nvPr/>
        </p:nvSpPr>
        <p:spPr>
          <a:xfrm>
            <a:off x="1086928" y="1561381"/>
            <a:ext cx="914400" cy="91440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Oval 145"/>
          <p:cNvSpPr/>
          <p:nvPr/>
        </p:nvSpPr>
        <p:spPr>
          <a:xfrm>
            <a:off x="1086928" y="1561381"/>
            <a:ext cx="914400" cy="91440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Oval 146"/>
          <p:cNvSpPr/>
          <p:nvPr/>
        </p:nvSpPr>
        <p:spPr>
          <a:xfrm>
            <a:off x="1086928" y="1561381"/>
            <a:ext cx="914400" cy="91440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Oval 147"/>
          <p:cNvSpPr/>
          <p:nvPr/>
        </p:nvSpPr>
        <p:spPr>
          <a:xfrm>
            <a:off x="1086928" y="1561381"/>
            <a:ext cx="914400" cy="91440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TextBox 150"/>
          <p:cNvSpPr txBox="1"/>
          <p:nvPr/>
        </p:nvSpPr>
        <p:spPr>
          <a:xfrm>
            <a:off x="112144" y="86264"/>
            <a:ext cx="7119257" cy="523220"/>
          </a:xfrm>
          <a:prstGeom prst="rect">
            <a:avLst/>
          </a:prstGeom>
          <a:noFill/>
        </p:spPr>
        <p:txBody>
          <a:bodyPr wrap="none" rtlCol="0">
            <a:spAutoFit/>
          </a:bodyPr>
          <a:lstStyle/>
          <a:p>
            <a:r>
              <a:rPr lang="en-US" dirty="0" smtClean="0"/>
              <a:t>Relative velocity scales with separation distance</a:t>
            </a:r>
            <a:endParaRPr lang="en-US" dirty="0"/>
          </a:p>
        </p:txBody>
      </p:sp>
      <p:graphicFrame>
        <p:nvGraphicFramePr>
          <p:cNvPr id="168" name="Object 167"/>
          <p:cNvGraphicFramePr>
            <a:graphicFrameLocks noChangeAspect="1"/>
          </p:cNvGraphicFramePr>
          <p:nvPr>
            <p:extLst>
              <p:ext uri="{D42A27DB-BD31-4B8C-83A1-F6EECF244321}">
                <p14:modId xmlns:p14="http://schemas.microsoft.com/office/powerpoint/2010/main" val="2135732332"/>
              </p:ext>
            </p:extLst>
          </p:nvPr>
        </p:nvGraphicFramePr>
        <p:xfrm>
          <a:off x="265652" y="609484"/>
          <a:ext cx="1028700" cy="381000"/>
        </p:xfrm>
        <a:graphic>
          <a:graphicData uri="http://schemas.openxmlformats.org/presentationml/2006/ole">
            <mc:AlternateContent xmlns:mc="http://schemas.openxmlformats.org/markup-compatibility/2006">
              <mc:Choice xmlns:v="urn:schemas-microsoft-com:vml" Requires="v">
                <p:oleObj spid="_x0000_s2263145" name="Equation" r:id="rId3" imgW="1028700" imgH="381000" progId="Equation.DSMT4">
                  <p:embed/>
                </p:oleObj>
              </mc:Choice>
              <mc:Fallback>
                <p:oleObj name="Equation" r:id="rId3" imgW="1028700" imgH="38100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5652" y="609484"/>
                        <a:ext cx="1028700" cy="3810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lg" len="me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 name="TextBox 2"/>
          <p:cNvSpPr txBox="1"/>
          <p:nvPr/>
        </p:nvSpPr>
        <p:spPr>
          <a:xfrm>
            <a:off x="5909743" y="3798556"/>
            <a:ext cx="959109" cy="461665"/>
          </a:xfrm>
          <a:prstGeom prst="rect">
            <a:avLst/>
          </a:prstGeom>
          <a:noFill/>
        </p:spPr>
        <p:txBody>
          <a:bodyPr wrap="none" rtlCol="0">
            <a:spAutoFit/>
          </a:bodyPr>
          <a:lstStyle/>
          <a:p>
            <a:r>
              <a:rPr lang="en-US" sz="2400" dirty="0" smtClean="0">
                <a:solidFill>
                  <a:schemeClr val="bg1"/>
                </a:solidFill>
              </a:rPr>
              <a:t>Target</a:t>
            </a:r>
            <a:endParaRPr lang="en-US" sz="2400" dirty="0">
              <a:solidFill>
                <a:schemeClr val="bg1"/>
              </a:solidFill>
            </a:endParaRPr>
          </a:p>
        </p:txBody>
      </p:sp>
      <p:grpSp>
        <p:nvGrpSpPr>
          <p:cNvPr id="9" name="Group 8"/>
          <p:cNvGrpSpPr/>
          <p:nvPr/>
        </p:nvGrpSpPr>
        <p:grpSpPr>
          <a:xfrm>
            <a:off x="2173855" y="6157134"/>
            <a:ext cx="4045790" cy="268287"/>
            <a:chOff x="2173855" y="6157134"/>
            <a:chExt cx="4045790" cy="268287"/>
          </a:xfrm>
        </p:grpSpPr>
        <p:cxnSp>
          <p:nvCxnSpPr>
            <p:cNvPr id="7" name="Straight Arrow Connector 6"/>
            <p:cNvCxnSpPr/>
            <p:nvPr/>
          </p:nvCxnSpPr>
          <p:spPr>
            <a:xfrm flipV="1">
              <a:off x="2173855" y="6262777"/>
              <a:ext cx="4045790" cy="8627"/>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aphicFrame>
          <p:nvGraphicFramePr>
            <p:cNvPr id="5" name="Object 4">
              <a:hlinkClick r:id="" action="ppaction://ole?verb=0"/>
            </p:cNvPr>
            <p:cNvGraphicFramePr>
              <a:graphicFrameLocks/>
            </p:cNvGraphicFramePr>
            <p:nvPr>
              <p:extLst>
                <p:ext uri="{D42A27DB-BD31-4B8C-83A1-F6EECF244321}">
                  <p14:modId xmlns:p14="http://schemas.microsoft.com/office/powerpoint/2010/main" val="3378251241"/>
                </p:ext>
              </p:extLst>
            </p:nvPr>
          </p:nvGraphicFramePr>
          <p:xfrm>
            <a:off x="4114320" y="6157134"/>
            <a:ext cx="254000" cy="268287"/>
          </p:xfrm>
          <a:graphic>
            <a:graphicData uri="http://schemas.openxmlformats.org/presentationml/2006/ole">
              <mc:AlternateContent xmlns:mc="http://schemas.openxmlformats.org/markup-compatibility/2006">
                <mc:Choice xmlns:v="urn:schemas-microsoft-com:vml" Requires="v">
                  <p:oleObj spid="_x0000_s2263146" name="Equation" r:id="rId5" imgW="253800" imgH="266400" progId="Equation.DSMT4">
                    <p:embed/>
                  </p:oleObj>
                </mc:Choice>
                <mc:Fallback>
                  <p:oleObj name="Equation" r:id="rId5" imgW="253800" imgH="266400" progId="Equation.DSMT4">
                    <p:embed/>
                    <p:pic>
                      <p:nvPicPr>
                        <p:cNvPr id="0" name="Object 14"/>
                        <p:cNvPicPr>
                          <a:picLocks noChangeArrowheads="1"/>
                        </p:cNvPicPr>
                        <p:nvPr/>
                      </p:nvPicPr>
                      <p:blipFill>
                        <a:blip r:embed="rId6"/>
                        <a:srcRect/>
                        <a:stretch>
                          <a:fillRect/>
                        </a:stretch>
                      </p:blipFill>
                      <p:spPr bwMode="auto">
                        <a:xfrm>
                          <a:off x="4114320" y="6157134"/>
                          <a:ext cx="254000" cy="268287"/>
                        </a:xfrm>
                        <a:prstGeom prst="rect">
                          <a:avLst/>
                        </a:prstGeom>
                        <a:solidFill>
                          <a:schemeClr val="bg1"/>
                        </a:solidFill>
                        <a:ln>
                          <a:noFill/>
                        </a:ln>
                      </p:spPr>
                    </p:pic>
                  </p:oleObj>
                </mc:Fallback>
              </mc:AlternateContent>
            </a:graphicData>
          </a:graphic>
        </p:graphicFrame>
      </p:grpSp>
      <p:sp>
        <p:nvSpPr>
          <p:cNvPr id="149" name="Oval 148"/>
          <p:cNvSpPr/>
          <p:nvPr/>
        </p:nvSpPr>
        <p:spPr>
          <a:xfrm>
            <a:off x="3326920" y="3114135"/>
            <a:ext cx="914400" cy="914400"/>
          </a:xfrm>
          <a:prstGeom prst="ellipse">
            <a:avLst/>
          </a:prstGeom>
          <a:solidFill>
            <a:schemeClr val="accent1">
              <a:lumMod val="5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ube 3"/>
          <p:cNvSpPr/>
          <p:nvPr/>
        </p:nvSpPr>
        <p:spPr>
          <a:xfrm>
            <a:off x="2173855" y="1050266"/>
            <a:ext cx="5305245" cy="5042138"/>
          </a:xfrm>
          <a:prstGeom prst="cube">
            <a:avLst/>
          </a:prstGeom>
          <a:solidFill>
            <a:srgbClr val="C0BFFF">
              <a:alpha val="4117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3433778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0" presetClass="path" presetSubtype="0" fill="hold" grpId="0" nodeType="clickEffect">
                                  <p:stCondLst>
                                    <p:cond delay="0"/>
                                  </p:stCondLst>
                                  <p:childTnLst>
                                    <p:animMotion origin="layout" path="M -0.00017 -4.44444E-6 C 0.04532 0.0132 0.16042 0.11922 0.27084 0.08056 C 0.3533 0.072 0.57882 -0.28935 0.6632 -0.23148 C 0.74757 -0.17361 0.78993 0.27987 0.77726 0.42755 C 0.76459 0.57524 0.66372 0.64144 0.58681 0.65533 C 0.5099 0.66899 0.30747 0.54723 0.31615 0.50996 C 0.32483 0.47269 0.58316 0.50186 0.63872 0.43218 C 0.70799 0.35348 0.69236 0.13403 0.65 0.09167 C 0.60747 0.04908 0.44167 0.22709 0.38386 0.17709 C 0.2915 0.16366 0.38872 -0.2449 0.30191 -0.20879 C 0.21511 -0.17291 -0.10954 0.27061 -0.13663 0.3926 C -0.16371 0.51459 0.07639 0.5507 0.13959 0.52292 C 0.20313 0.49514 0.22188 0.28727 0.24341 0.22524 " pathEditMode="relative" rAng="0" ptsTypes="asaaaasassaaa">
                                      <p:cBhvr>
                                        <p:cTn id="18" dur="10000" fill="hold"/>
                                        <p:tgtEl>
                                          <p:spTgt spid="44"/>
                                        </p:tgtEl>
                                        <p:attrNameLst>
                                          <p:attrName>ppt_x</p:attrName>
                                          <p:attrName>ppt_y</p:attrName>
                                        </p:attrNameLst>
                                      </p:cBhvr>
                                      <p:rCtr x="31319" y="18981"/>
                                    </p:animMotion>
                                  </p:childTnLst>
                                </p:cTn>
                              </p:par>
                              <p:par>
                                <p:cTn id="19" presetID="0" presetClass="path" presetSubtype="0" fill="hold" grpId="0" nodeType="withEffect">
                                  <p:stCondLst>
                                    <p:cond delay="100"/>
                                  </p:stCondLst>
                                  <p:childTnLst>
                                    <p:animMotion origin="layout" path="M -0.00017 -4.44444E-6 C 0.04532 0.0132 0.16042 0.11922 0.27084 0.08056 C 0.3533 0.072 0.57882 -0.28935 0.6632 -0.23148 C 0.74757 -0.17361 0.78993 0.27987 0.77726 0.42755 C 0.76459 0.57524 0.66372 0.64144 0.58681 0.65533 C 0.5099 0.66899 0.30747 0.54723 0.31615 0.50996 C 0.32483 0.47269 0.58316 0.50186 0.63872 0.43218 C 0.70799 0.35348 0.69236 0.13403 0.65 0.09167 C 0.60747 0.04908 0.44167 0.22709 0.38386 0.17709 C 0.2915 0.16366 0.38872 -0.2449 0.30191 -0.20879 C 0.21511 -0.17291 -0.10954 0.27061 -0.13663 0.3926 C -0.16371 0.51459 0.07639 0.5507 0.13959 0.52292 C 0.20313 0.49514 0.22188 0.28727 0.24341 0.22524 " pathEditMode="relative" rAng="0" ptsTypes="asaaaasassaaa">
                                      <p:cBhvr>
                                        <p:cTn id="20" dur="10000" fill="hold"/>
                                        <p:tgtEl>
                                          <p:spTgt spid="50"/>
                                        </p:tgtEl>
                                        <p:attrNameLst>
                                          <p:attrName>ppt_x</p:attrName>
                                          <p:attrName>ppt_y</p:attrName>
                                        </p:attrNameLst>
                                      </p:cBhvr>
                                      <p:rCtr x="31319" y="18981"/>
                                    </p:animMotion>
                                  </p:childTnLst>
                                </p:cTn>
                              </p:par>
                              <p:par>
                                <p:cTn id="21" presetID="0" presetClass="path" presetSubtype="0" fill="hold" grpId="0" nodeType="withEffect">
                                  <p:stCondLst>
                                    <p:cond delay="200"/>
                                  </p:stCondLst>
                                  <p:childTnLst>
                                    <p:animMotion origin="layout" path="M -0.00017 -4.44444E-6 C 0.04532 0.0132 0.16042 0.11922 0.27084 0.08056 C 0.3533 0.072 0.57882 -0.28935 0.6632 -0.23148 C 0.74757 -0.17361 0.78993 0.27987 0.77726 0.42755 C 0.76459 0.57524 0.66372 0.64144 0.58681 0.65533 C 0.5099 0.66899 0.30747 0.54723 0.31615 0.50996 C 0.32483 0.47269 0.58316 0.50186 0.63872 0.43218 C 0.70799 0.35348 0.69236 0.13403 0.65 0.09167 C 0.60747 0.04908 0.44167 0.22709 0.38386 0.17709 C 0.2915 0.16366 0.38872 -0.2449 0.30191 -0.20879 C 0.21511 -0.17291 -0.10954 0.27061 -0.13663 0.3926 C -0.16371 0.51459 0.07639 0.5507 0.13959 0.52292 C 0.20313 0.49514 0.22188 0.28727 0.24341 0.22524 " pathEditMode="relative" rAng="0" ptsTypes="asaaaasassaaa">
                                      <p:cBhvr>
                                        <p:cTn id="22" dur="10000" fill="hold"/>
                                        <p:tgtEl>
                                          <p:spTgt spid="51"/>
                                        </p:tgtEl>
                                        <p:attrNameLst>
                                          <p:attrName>ppt_x</p:attrName>
                                          <p:attrName>ppt_y</p:attrName>
                                        </p:attrNameLst>
                                      </p:cBhvr>
                                      <p:rCtr x="31319" y="18981"/>
                                    </p:animMotion>
                                  </p:childTnLst>
                                </p:cTn>
                              </p:par>
                              <p:par>
                                <p:cTn id="23" presetID="0" presetClass="path" presetSubtype="0" fill="hold" grpId="0" nodeType="withEffect">
                                  <p:stCondLst>
                                    <p:cond delay="300"/>
                                  </p:stCondLst>
                                  <p:childTnLst>
                                    <p:animMotion origin="layout" path="M -0.00017 -4.44444E-6 C 0.04532 0.0132 0.16042 0.11922 0.27084 0.08056 C 0.3533 0.072 0.57882 -0.28935 0.6632 -0.23148 C 0.74757 -0.17361 0.78993 0.27987 0.77726 0.42755 C 0.76459 0.57524 0.66372 0.64144 0.58681 0.65533 C 0.5099 0.66899 0.30747 0.54723 0.31615 0.50996 C 0.32483 0.47269 0.58316 0.50186 0.63872 0.43218 C 0.70799 0.35348 0.69236 0.13403 0.65 0.09167 C 0.60747 0.04908 0.44132 0.22709 0.38386 0.17709 C 0.2915 0.16366 0.38872 -0.2449 0.30191 -0.20879 C 0.21511 -0.17291 -0.10954 0.27061 -0.13663 0.3926 C -0.16371 0.51459 0.07639 0.5507 0.13959 0.52292 C 0.20313 0.49514 0.22188 0.28727 0.24341 0.22524 " pathEditMode="relative" rAng="0" ptsTypes="asaaaasassaaa">
                                      <p:cBhvr>
                                        <p:cTn id="24" dur="10000" fill="hold"/>
                                        <p:tgtEl>
                                          <p:spTgt spid="52"/>
                                        </p:tgtEl>
                                        <p:attrNameLst>
                                          <p:attrName>ppt_x</p:attrName>
                                          <p:attrName>ppt_y</p:attrName>
                                        </p:attrNameLst>
                                      </p:cBhvr>
                                      <p:rCtr x="31319" y="18981"/>
                                    </p:animMotion>
                                  </p:childTnLst>
                                </p:cTn>
                              </p:par>
                              <p:par>
                                <p:cTn id="25" presetID="0" presetClass="path" presetSubtype="0" fill="hold" grpId="0" nodeType="withEffect">
                                  <p:stCondLst>
                                    <p:cond delay="400"/>
                                  </p:stCondLst>
                                  <p:childTnLst>
                                    <p:animMotion origin="layout" path="M -0.00017 -4.44444E-6 C 0.04532 0.0132 0.16042 0.11922 0.27084 0.08056 C 0.3533 0.072 0.57882 -0.28935 0.6632 -0.23148 C 0.74757 -0.17361 0.78993 0.27987 0.77726 0.42755 C 0.76459 0.57524 0.66372 0.64144 0.58681 0.65533 C 0.5099 0.66899 0.30747 0.54723 0.31615 0.50996 C 0.32483 0.47269 0.58316 0.50186 0.63872 0.43218 C 0.70799 0.35348 0.69236 0.13403 0.65 0.09167 C 0.60747 0.04908 0.44167 0.22709 0.38386 0.17709 C 0.2915 0.16366 0.38872 -0.2449 0.30191 -0.20879 C 0.21511 -0.17291 -0.10954 0.27061 -0.13663 0.3926 C -0.16371 0.51459 0.07639 0.5507 0.13959 0.52292 C 0.20313 0.49514 0.22188 0.28727 0.24341 0.22524 " pathEditMode="relative" rAng="0" ptsTypes="asaaaasassaaa">
                                      <p:cBhvr>
                                        <p:cTn id="26" dur="10000" fill="hold"/>
                                        <p:tgtEl>
                                          <p:spTgt spid="53"/>
                                        </p:tgtEl>
                                        <p:attrNameLst>
                                          <p:attrName>ppt_x</p:attrName>
                                          <p:attrName>ppt_y</p:attrName>
                                        </p:attrNameLst>
                                      </p:cBhvr>
                                      <p:rCtr x="31319" y="18981"/>
                                    </p:animMotion>
                                  </p:childTnLst>
                                </p:cTn>
                              </p:par>
                              <p:par>
                                <p:cTn id="27" presetID="0" presetClass="path" presetSubtype="0" fill="hold" grpId="0" nodeType="withEffect">
                                  <p:stCondLst>
                                    <p:cond delay="500"/>
                                  </p:stCondLst>
                                  <p:childTnLst>
                                    <p:animMotion origin="layout" path="M -0.00017 -4.44444E-6 C 0.04532 0.0132 0.16042 0.11922 0.27084 0.08056 C 0.3533 0.072 0.57882 -0.28935 0.6632 -0.23148 C 0.74757 -0.17361 0.78993 0.27987 0.77726 0.42755 C 0.76459 0.57524 0.66372 0.64144 0.58681 0.65533 C 0.5099 0.66899 0.30747 0.54723 0.31615 0.50996 C 0.32483 0.47269 0.58316 0.50186 0.63872 0.43218 C 0.70799 0.35348 0.69236 0.13403 0.65 0.09167 C 0.60747 0.04908 0.44167 0.22709 0.38386 0.17709 C 0.2915 0.16366 0.38872 -0.2449 0.30191 -0.20879 C 0.21511 -0.17291 -0.10954 0.27061 -0.13663 0.3926 C -0.16371 0.51459 0.07639 0.5507 0.13959 0.52292 C 0.20313 0.49514 0.22188 0.28727 0.24341 0.22524 " pathEditMode="relative" rAng="0" ptsTypes="asaaaasassaaa">
                                      <p:cBhvr>
                                        <p:cTn id="28" dur="10000" fill="hold"/>
                                        <p:tgtEl>
                                          <p:spTgt spid="54"/>
                                        </p:tgtEl>
                                        <p:attrNameLst>
                                          <p:attrName>ppt_x</p:attrName>
                                          <p:attrName>ppt_y</p:attrName>
                                        </p:attrNameLst>
                                      </p:cBhvr>
                                      <p:rCtr x="31319" y="18981"/>
                                    </p:animMotion>
                                  </p:childTnLst>
                                </p:cTn>
                              </p:par>
                              <p:par>
                                <p:cTn id="29" presetID="0" presetClass="path" presetSubtype="0" fill="hold" grpId="0" nodeType="withEffect">
                                  <p:stCondLst>
                                    <p:cond delay="600"/>
                                  </p:stCondLst>
                                  <p:childTnLst>
                                    <p:animMotion origin="layout" path="M -0.00017 -4.44444E-6 C 0.04532 0.0132 0.16042 0.11922 0.27084 0.08056 C 0.3533 0.072 0.57882 -0.28935 0.6632 -0.23148 C 0.74757 -0.17361 0.78993 0.27987 0.77726 0.42755 C 0.76459 0.57524 0.66372 0.64144 0.58681 0.65533 C 0.5099 0.66899 0.30747 0.54723 0.31615 0.50996 C 0.32483 0.47269 0.58316 0.50186 0.63872 0.43218 C 0.70799 0.35348 0.69236 0.13403 0.65 0.09167 C 0.60747 0.04908 0.44167 0.22709 0.38386 0.17709 C 0.2915 0.16366 0.38872 -0.2449 0.30191 -0.20879 C 0.21511 -0.17291 -0.10954 0.27061 -0.13663 0.3926 C -0.16371 0.51459 0.07639 0.5507 0.13959 0.52292 C 0.20313 0.49514 0.22188 0.28727 0.24341 0.22524 " pathEditMode="relative" rAng="0" ptsTypes="asaaaasassaaa">
                                      <p:cBhvr>
                                        <p:cTn id="30" dur="10000" fill="hold"/>
                                        <p:tgtEl>
                                          <p:spTgt spid="55"/>
                                        </p:tgtEl>
                                        <p:attrNameLst>
                                          <p:attrName>ppt_x</p:attrName>
                                          <p:attrName>ppt_y</p:attrName>
                                        </p:attrNameLst>
                                      </p:cBhvr>
                                      <p:rCtr x="31319" y="18981"/>
                                    </p:animMotion>
                                  </p:childTnLst>
                                </p:cTn>
                              </p:par>
                              <p:par>
                                <p:cTn id="31" presetID="0" presetClass="path" presetSubtype="0" fill="hold" grpId="0" nodeType="withEffect">
                                  <p:stCondLst>
                                    <p:cond delay="700"/>
                                  </p:stCondLst>
                                  <p:childTnLst>
                                    <p:animMotion origin="layout" path="M -0.00017 -4.44444E-6 C 0.04532 0.0132 0.16042 0.11922 0.27084 0.08056 C 0.3533 0.072 0.57882 -0.28935 0.6632 -0.23148 C 0.74757 -0.17361 0.78993 0.27987 0.77726 0.42755 C 0.76459 0.57524 0.66372 0.64144 0.58681 0.65533 C 0.5099 0.66899 0.30747 0.54723 0.31615 0.50996 C 0.32483 0.47269 0.58316 0.50186 0.63872 0.43218 C 0.70799 0.35348 0.69236 0.13403 0.65 0.09167 C 0.60747 0.04908 0.44167 0.22709 0.38386 0.17709 C 0.2915 0.16366 0.38872 -0.2449 0.30191 -0.20879 C 0.21511 -0.17291 -0.10954 0.27061 -0.13663 0.3926 C -0.16371 0.51459 0.07639 0.5507 0.13959 0.52292 C 0.20313 0.49514 0.22188 0.28727 0.24341 0.22524 " pathEditMode="relative" rAng="0" ptsTypes="asaaaasassaaa">
                                      <p:cBhvr>
                                        <p:cTn id="32" dur="10000" fill="hold"/>
                                        <p:tgtEl>
                                          <p:spTgt spid="56"/>
                                        </p:tgtEl>
                                        <p:attrNameLst>
                                          <p:attrName>ppt_x</p:attrName>
                                          <p:attrName>ppt_y</p:attrName>
                                        </p:attrNameLst>
                                      </p:cBhvr>
                                      <p:rCtr x="31319" y="18981"/>
                                    </p:animMotion>
                                  </p:childTnLst>
                                </p:cTn>
                              </p:par>
                              <p:par>
                                <p:cTn id="33" presetID="0" presetClass="path" presetSubtype="0" fill="hold" grpId="0" nodeType="withEffect">
                                  <p:stCondLst>
                                    <p:cond delay="800"/>
                                  </p:stCondLst>
                                  <p:childTnLst>
                                    <p:animMotion origin="layout" path="M -0.00017 -4.44444E-6 C 0.04532 0.0132 0.16042 0.11922 0.27084 0.08056 C 0.3533 0.072 0.57882 -0.28935 0.6632 -0.23148 C 0.74757 -0.17361 0.78993 0.27987 0.77726 0.42755 C 0.76459 0.57524 0.66372 0.64144 0.58681 0.65533 C 0.5099 0.66899 0.30747 0.54723 0.31615 0.50996 C 0.32483 0.47269 0.58316 0.50186 0.63872 0.43218 C 0.70799 0.35348 0.69236 0.13403 0.65 0.09167 C 0.60747 0.04908 0.44167 0.22709 0.38386 0.17709 C 0.2915 0.16366 0.38872 -0.2449 0.30191 -0.20879 C 0.21511 -0.17291 -0.10954 0.27061 -0.13663 0.3926 C -0.16371 0.51459 0.07639 0.5507 0.13959 0.52292 C 0.20313 0.49514 0.22188 0.28727 0.24341 0.22524 " pathEditMode="relative" rAng="0" ptsTypes="asaaaasassaaa">
                                      <p:cBhvr>
                                        <p:cTn id="34" dur="10000" fill="hold"/>
                                        <p:tgtEl>
                                          <p:spTgt spid="57"/>
                                        </p:tgtEl>
                                        <p:attrNameLst>
                                          <p:attrName>ppt_x</p:attrName>
                                          <p:attrName>ppt_y</p:attrName>
                                        </p:attrNameLst>
                                      </p:cBhvr>
                                      <p:rCtr x="31319" y="18981"/>
                                    </p:animMotion>
                                  </p:childTnLst>
                                </p:cTn>
                              </p:par>
                              <p:par>
                                <p:cTn id="35" presetID="0" presetClass="path" presetSubtype="0" fill="hold" grpId="0" nodeType="withEffect">
                                  <p:stCondLst>
                                    <p:cond delay="900"/>
                                  </p:stCondLst>
                                  <p:childTnLst>
                                    <p:animMotion origin="layout" path="M -0.00017 -4.44444E-6 C 0.04532 0.0132 0.16042 0.11922 0.27084 0.08056 C 0.3533 0.072 0.57882 -0.28935 0.6632 -0.23148 C 0.74757 -0.17361 0.78993 0.27987 0.77726 0.42755 C 0.76459 0.57524 0.66372 0.64144 0.58681 0.65533 C 0.5099 0.66899 0.30747 0.54723 0.31615 0.50996 C 0.32483 0.47269 0.58316 0.50186 0.63872 0.43218 C 0.70799 0.35348 0.69236 0.13403 0.65 0.09167 C 0.60747 0.04908 0.44167 0.22709 0.38386 0.17709 C 0.2915 0.16366 0.38872 -0.2449 0.30191 -0.20879 C 0.21511 -0.17291 -0.10954 0.27061 -0.13663 0.3926 C -0.16371 0.51459 0.07639 0.5507 0.13959 0.52292 C 0.20313 0.49514 0.22188 0.28727 0.24341 0.22524 " pathEditMode="relative" rAng="0" ptsTypes="asaaaasassaaa">
                                      <p:cBhvr>
                                        <p:cTn id="36" dur="10000" fill="hold"/>
                                        <p:tgtEl>
                                          <p:spTgt spid="58"/>
                                        </p:tgtEl>
                                        <p:attrNameLst>
                                          <p:attrName>ppt_x</p:attrName>
                                          <p:attrName>ppt_y</p:attrName>
                                        </p:attrNameLst>
                                      </p:cBhvr>
                                      <p:rCtr x="31319" y="18981"/>
                                    </p:animMotion>
                                  </p:childTnLst>
                                </p:cTn>
                              </p:par>
                              <p:par>
                                <p:cTn id="37" presetID="0" presetClass="path" presetSubtype="0" fill="hold" grpId="0" nodeType="withEffect">
                                  <p:stCondLst>
                                    <p:cond delay="1000"/>
                                  </p:stCondLst>
                                  <p:childTnLst>
                                    <p:animMotion origin="layout" path="M -0.00017 -4.44444E-6 C 0.04532 0.0132 0.16042 0.11922 0.27084 0.08056 C 0.3533 0.072 0.57882 -0.28935 0.6632 -0.23148 C 0.74757 -0.17361 0.78993 0.27987 0.77726 0.42755 C 0.76459 0.57524 0.66372 0.64144 0.58681 0.65533 C 0.5099 0.66899 0.30747 0.54723 0.31615 0.50996 C 0.32483 0.47269 0.58316 0.50186 0.63872 0.43218 C 0.70799 0.35348 0.69236 0.13403 0.65 0.09167 C 0.60747 0.04908 0.44167 0.22709 0.38386 0.17709 C 0.2915 0.16366 0.38872 -0.2449 0.30191 -0.20879 C 0.21511 -0.17291 -0.10954 0.27061 -0.13663 0.3926 C -0.16371 0.51459 0.07639 0.5507 0.13959 0.52292 C 0.20313 0.49514 0.22188 0.28727 0.24341 0.22524 " pathEditMode="relative" rAng="0" ptsTypes="asaaaasassaaa">
                                      <p:cBhvr>
                                        <p:cTn id="38" dur="10000" fill="hold"/>
                                        <p:tgtEl>
                                          <p:spTgt spid="59"/>
                                        </p:tgtEl>
                                        <p:attrNameLst>
                                          <p:attrName>ppt_x</p:attrName>
                                          <p:attrName>ppt_y</p:attrName>
                                        </p:attrNameLst>
                                      </p:cBhvr>
                                      <p:rCtr x="31319" y="18981"/>
                                    </p:animMotion>
                                  </p:childTnLst>
                                </p:cTn>
                              </p:par>
                              <p:par>
                                <p:cTn id="39" presetID="0" presetClass="path" presetSubtype="0" fill="hold" grpId="0" nodeType="withEffect">
                                  <p:stCondLst>
                                    <p:cond delay="1100"/>
                                  </p:stCondLst>
                                  <p:childTnLst>
                                    <p:animMotion origin="layout" path="M -0.00017 -4.44444E-6 C 0.04532 0.0132 0.16042 0.11922 0.27084 0.08056 C 0.3533 0.072 0.57882 -0.28935 0.6632 -0.23148 C 0.74757 -0.17361 0.78993 0.27987 0.77726 0.42755 C 0.76459 0.57524 0.66372 0.64144 0.58681 0.65533 C 0.5099 0.66899 0.30747 0.54723 0.31615 0.50996 C 0.32483 0.47269 0.58316 0.50186 0.63872 0.43218 C 0.70799 0.35348 0.69236 0.13403 0.65 0.09167 C 0.60747 0.04908 0.44167 0.22709 0.38386 0.17709 C 0.2915 0.16366 0.38872 -0.2449 0.30191 -0.20879 C 0.21511 -0.17291 -0.10954 0.27061 -0.13663 0.3926 C -0.16371 0.51459 0.07639 0.5507 0.13959 0.52292 C 0.20313 0.49514 0.22188 0.28727 0.24341 0.22524 " pathEditMode="relative" rAng="0" ptsTypes="asaaaasassaaa">
                                      <p:cBhvr>
                                        <p:cTn id="40" dur="10000" fill="hold"/>
                                        <p:tgtEl>
                                          <p:spTgt spid="60"/>
                                        </p:tgtEl>
                                        <p:attrNameLst>
                                          <p:attrName>ppt_x</p:attrName>
                                          <p:attrName>ppt_y</p:attrName>
                                        </p:attrNameLst>
                                      </p:cBhvr>
                                      <p:rCtr x="31319" y="18981"/>
                                    </p:animMotion>
                                  </p:childTnLst>
                                </p:cTn>
                              </p:par>
                              <p:par>
                                <p:cTn id="41" presetID="0" presetClass="path" presetSubtype="0" fill="hold" grpId="0" nodeType="withEffect">
                                  <p:stCondLst>
                                    <p:cond delay="1200"/>
                                  </p:stCondLst>
                                  <p:childTnLst>
                                    <p:animMotion origin="layout" path="M -0.00017 -4.44444E-6 C 0.04532 0.0132 0.16042 0.11922 0.27084 0.08056 C 0.3533 0.072 0.57882 -0.28935 0.6632 -0.23148 C 0.74757 -0.17361 0.78993 0.27987 0.77726 0.42755 C 0.76459 0.57524 0.66372 0.64144 0.58681 0.65533 C 0.5099 0.66899 0.30747 0.54723 0.31615 0.50996 C 0.32483 0.47269 0.58316 0.50186 0.63872 0.43218 C 0.70799 0.35348 0.69236 0.13403 0.65 0.09167 C 0.60747 0.04908 0.44167 0.22709 0.38386 0.17709 C 0.2915 0.16366 0.38872 -0.2449 0.30191 -0.20879 C 0.21511 -0.17291 -0.10954 0.27061 -0.13663 0.3926 C -0.16371 0.51459 0.07639 0.5507 0.13959 0.52292 C 0.20313 0.49514 0.22188 0.28727 0.24341 0.22524 " pathEditMode="relative" rAng="0" ptsTypes="asaaaasassaaa">
                                      <p:cBhvr>
                                        <p:cTn id="42" dur="10000" fill="hold"/>
                                        <p:tgtEl>
                                          <p:spTgt spid="61"/>
                                        </p:tgtEl>
                                        <p:attrNameLst>
                                          <p:attrName>ppt_x</p:attrName>
                                          <p:attrName>ppt_y</p:attrName>
                                        </p:attrNameLst>
                                      </p:cBhvr>
                                      <p:rCtr x="31319" y="18981"/>
                                    </p:animMotion>
                                  </p:childTnLst>
                                </p:cTn>
                              </p:par>
                              <p:par>
                                <p:cTn id="43" presetID="0" presetClass="path" presetSubtype="0" fill="hold" grpId="0" nodeType="withEffect">
                                  <p:stCondLst>
                                    <p:cond delay="1300"/>
                                  </p:stCondLst>
                                  <p:childTnLst>
                                    <p:animMotion origin="layout" path="M -0.00017 -4.44444E-6 C 0.04532 0.0132 0.16042 0.11922 0.27084 0.08056 C 0.3533 0.072 0.57882 -0.28935 0.6632 -0.23148 C 0.74757 -0.17361 0.78993 0.27987 0.77726 0.42755 C 0.76459 0.57524 0.66372 0.64144 0.58681 0.65533 C 0.5099 0.66899 0.30747 0.54723 0.31615 0.50996 C 0.32483 0.47269 0.58316 0.50186 0.63872 0.43218 C 0.70799 0.35348 0.69236 0.13403 0.65 0.09167 C 0.60747 0.04908 0.44167 0.22709 0.38386 0.17709 C 0.2915 0.16366 0.38872 -0.2449 0.30191 -0.20879 C 0.21511 -0.17291 -0.10954 0.27061 -0.13663 0.3926 C -0.16371 0.51459 0.07639 0.5507 0.13959 0.52292 C 0.20313 0.49514 0.22188 0.28727 0.24341 0.22524 " pathEditMode="relative" rAng="0" ptsTypes="asaaaasassaaa">
                                      <p:cBhvr>
                                        <p:cTn id="44" dur="10000" fill="hold"/>
                                        <p:tgtEl>
                                          <p:spTgt spid="62"/>
                                        </p:tgtEl>
                                        <p:attrNameLst>
                                          <p:attrName>ppt_x</p:attrName>
                                          <p:attrName>ppt_y</p:attrName>
                                        </p:attrNameLst>
                                      </p:cBhvr>
                                      <p:rCtr x="31319" y="18981"/>
                                    </p:animMotion>
                                  </p:childTnLst>
                                </p:cTn>
                              </p:par>
                              <p:par>
                                <p:cTn id="45" presetID="0" presetClass="path" presetSubtype="0" fill="hold" grpId="0" nodeType="withEffect">
                                  <p:stCondLst>
                                    <p:cond delay="1400"/>
                                  </p:stCondLst>
                                  <p:childTnLst>
                                    <p:animMotion origin="layout" path="M -0.00017 -4.44444E-6 C 0.04532 0.0132 0.16042 0.11922 0.27084 0.08056 C 0.3533 0.072 0.57882 -0.28935 0.6632 -0.23148 C 0.74757 -0.17361 0.78993 0.27987 0.77726 0.42755 C 0.76459 0.57524 0.66372 0.64144 0.58681 0.65533 C 0.5099 0.66899 0.30747 0.54723 0.31615 0.50996 C 0.32483 0.47269 0.58316 0.50186 0.63872 0.43218 C 0.70799 0.35348 0.69236 0.13403 0.65 0.09167 C 0.60747 0.04908 0.44167 0.22709 0.38386 0.17709 C 0.2915 0.16366 0.38872 -0.2449 0.30191 -0.20879 C 0.21511 -0.17291 -0.10954 0.27061 -0.13663 0.3926 C -0.16371 0.51459 0.07639 0.5507 0.13959 0.52292 C 0.20313 0.49514 0.22188 0.28727 0.24341 0.22524 " pathEditMode="relative" rAng="0" ptsTypes="asaaaasassaaa">
                                      <p:cBhvr>
                                        <p:cTn id="46" dur="10000" fill="hold"/>
                                        <p:tgtEl>
                                          <p:spTgt spid="63"/>
                                        </p:tgtEl>
                                        <p:attrNameLst>
                                          <p:attrName>ppt_x</p:attrName>
                                          <p:attrName>ppt_y</p:attrName>
                                        </p:attrNameLst>
                                      </p:cBhvr>
                                      <p:rCtr x="31319" y="18981"/>
                                    </p:animMotion>
                                  </p:childTnLst>
                                </p:cTn>
                              </p:par>
                              <p:par>
                                <p:cTn id="47" presetID="0" presetClass="path" presetSubtype="0" fill="hold" grpId="0" nodeType="withEffect">
                                  <p:stCondLst>
                                    <p:cond delay="1500"/>
                                  </p:stCondLst>
                                  <p:childTnLst>
                                    <p:animMotion origin="layout" path="M -0.00017 -4.44444E-6 C 0.04532 0.0132 0.16042 0.11922 0.27084 0.08056 C 0.3533 0.072 0.57882 -0.28935 0.6632 -0.23148 C 0.74757 -0.17361 0.78993 0.27987 0.77726 0.42755 C 0.76459 0.57524 0.66372 0.64144 0.58681 0.65533 C 0.5099 0.66899 0.30747 0.54723 0.31615 0.50996 C 0.32483 0.47269 0.58316 0.50186 0.63872 0.43218 C 0.70799 0.35348 0.69236 0.13403 0.65 0.09167 C 0.60747 0.04908 0.44167 0.22709 0.38386 0.17709 C 0.2915 0.16366 0.38872 -0.2449 0.30191 -0.20879 C 0.21511 -0.17291 -0.10954 0.27061 -0.13663 0.3926 C -0.16371 0.51459 0.07639 0.5507 0.13959 0.52292 C 0.20313 0.49514 0.22188 0.28727 0.24341 0.22524 " pathEditMode="relative" rAng="0" ptsTypes="asaaaasassaaa">
                                      <p:cBhvr>
                                        <p:cTn id="48" dur="10000" fill="hold"/>
                                        <p:tgtEl>
                                          <p:spTgt spid="64"/>
                                        </p:tgtEl>
                                        <p:attrNameLst>
                                          <p:attrName>ppt_x</p:attrName>
                                          <p:attrName>ppt_y</p:attrName>
                                        </p:attrNameLst>
                                      </p:cBhvr>
                                      <p:rCtr x="31319" y="18981"/>
                                    </p:animMotion>
                                  </p:childTnLst>
                                </p:cTn>
                              </p:par>
                              <p:par>
                                <p:cTn id="49" presetID="0" presetClass="path" presetSubtype="0" fill="hold" grpId="0" nodeType="withEffect">
                                  <p:stCondLst>
                                    <p:cond delay="1600"/>
                                  </p:stCondLst>
                                  <p:childTnLst>
                                    <p:animMotion origin="layout" path="M -0.00017 -4.44444E-6 C 0.04532 0.0132 0.16042 0.11922 0.27084 0.08056 C 0.3533 0.072 0.57882 -0.28935 0.6632 -0.23148 C 0.74757 -0.17361 0.78993 0.27987 0.77726 0.42755 C 0.76459 0.57524 0.66372 0.64144 0.58681 0.65533 C 0.5099 0.66899 0.30747 0.54723 0.31615 0.50996 C 0.32483 0.47269 0.58316 0.50186 0.63872 0.43218 C 0.70799 0.35348 0.69236 0.13403 0.65 0.09167 C 0.60747 0.04908 0.44167 0.22709 0.38386 0.17709 C 0.2915 0.16366 0.38872 -0.2449 0.30191 -0.20879 C 0.21511 -0.17291 -0.10954 0.27061 -0.13663 0.3926 C -0.16371 0.51459 0.07639 0.5507 0.13959 0.52292 C 0.20313 0.49514 0.22188 0.28727 0.24341 0.22524 " pathEditMode="relative" rAng="0" ptsTypes="asaaaasassaaa">
                                      <p:cBhvr>
                                        <p:cTn id="50" dur="10000" fill="hold"/>
                                        <p:tgtEl>
                                          <p:spTgt spid="65"/>
                                        </p:tgtEl>
                                        <p:attrNameLst>
                                          <p:attrName>ppt_x</p:attrName>
                                          <p:attrName>ppt_y</p:attrName>
                                        </p:attrNameLst>
                                      </p:cBhvr>
                                      <p:rCtr x="31319" y="18981"/>
                                    </p:animMotion>
                                  </p:childTnLst>
                                </p:cTn>
                              </p:par>
                              <p:par>
                                <p:cTn id="51" presetID="0" presetClass="path" presetSubtype="0" fill="hold" grpId="0" nodeType="withEffect">
                                  <p:stCondLst>
                                    <p:cond delay="1700"/>
                                  </p:stCondLst>
                                  <p:childTnLst>
                                    <p:animMotion origin="layout" path="M -0.00017 -4.44444E-6 C 0.04532 0.0132 0.16042 0.11922 0.27084 0.08056 C 0.3533 0.072 0.57882 -0.28935 0.6632 -0.23148 C 0.74757 -0.17361 0.78993 0.27987 0.77726 0.42755 C 0.76459 0.57524 0.66372 0.64144 0.58681 0.65533 C 0.5099 0.66899 0.30747 0.54723 0.31615 0.50996 C 0.32483 0.47269 0.58316 0.50186 0.63872 0.43218 C 0.70799 0.35348 0.69236 0.13403 0.65 0.09167 C 0.60747 0.04908 0.44167 0.22709 0.38386 0.17709 C 0.2915 0.16366 0.38872 -0.2449 0.30191 -0.20879 C 0.21511 -0.17291 -0.10954 0.27061 -0.13663 0.3926 C -0.16371 0.51459 0.07639 0.5507 0.13959 0.52292 C 0.20313 0.49514 0.22188 0.28727 0.24341 0.22524 " pathEditMode="relative" rAng="0" ptsTypes="asaaaasassaaa">
                                      <p:cBhvr>
                                        <p:cTn id="52" dur="10000" fill="hold"/>
                                        <p:tgtEl>
                                          <p:spTgt spid="66"/>
                                        </p:tgtEl>
                                        <p:attrNameLst>
                                          <p:attrName>ppt_x</p:attrName>
                                          <p:attrName>ppt_y</p:attrName>
                                        </p:attrNameLst>
                                      </p:cBhvr>
                                      <p:rCtr x="31319" y="18981"/>
                                    </p:animMotion>
                                  </p:childTnLst>
                                </p:cTn>
                              </p:par>
                              <p:par>
                                <p:cTn id="53" presetID="0" presetClass="path" presetSubtype="0" fill="hold" grpId="0" nodeType="withEffect">
                                  <p:stCondLst>
                                    <p:cond delay="1800"/>
                                  </p:stCondLst>
                                  <p:childTnLst>
                                    <p:animMotion origin="layout" path="M -0.00017 -4.44444E-6 C 0.04532 0.0132 0.16042 0.11922 0.27084 0.08056 C 0.3533 0.072 0.57882 -0.28935 0.6632 -0.23148 C 0.74757 -0.17361 0.78993 0.27987 0.77726 0.42755 C 0.76459 0.57524 0.66372 0.64144 0.58681 0.65533 C 0.5099 0.66899 0.30747 0.54723 0.31615 0.50996 C 0.32483 0.47269 0.58316 0.50186 0.63872 0.43218 C 0.70799 0.35348 0.69236 0.13403 0.65 0.09167 C 0.60747 0.04908 0.44167 0.22709 0.38386 0.17709 C 0.2915 0.16366 0.38872 -0.2449 0.30191 -0.20879 C 0.21511 -0.17291 -0.10954 0.27061 -0.13663 0.3926 C -0.16371 0.51459 0.07639 0.5507 0.13959 0.52292 C 0.20313 0.49514 0.22188 0.28727 0.24341 0.22524 " pathEditMode="relative" rAng="0" ptsTypes="asaaaasassaaa">
                                      <p:cBhvr>
                                        <p:cTn id="54" dur="10000" fill="hold"/>
                                        <p:tgtEl>
                                          <p:spTgt spid="67"/>
                                        </p:tgtEl>
                                        <p:attrNameLst>
                                          <p:attrName>ppt_x</p:attrName>
                                          <p:attrName>ppt_y</p:attrName>
                                        </p:attrNameLst>
                                      </p:cBhvr>
                                      <p:rCtr x="31319" y="18981"/>
                                    </p:animMotion>
                                  </p:childTnLst>
                                </p:cTn>
                              </p:par>
                              <p:par>
                                <p:cTn id="55" presetID="0" presetClass="path" presetSubtype="0" fill="hold" grpId="0" nodeType="withEffect">
                                  <p:stCondLst>
                                    <p:cond delay="1900"/>
                                  </p:stCondLst>
                                  <p:childTnLst>
                                    <p:animMotion origin="layout" path="M -0.00017 -4.44444E-6 C 0.04532 0.0132 0.16042 0.11922 0.27084 0.08056 C 0.3533 0.072 0.57882 -0.28935 0.6632 -0.23148 C 0.74757 -0.17361 0.78993 0.27987 0.77726 0.42755 C 0.76459 0.57524 0.66372 0.64144 0.58681 0.65533 C 0.5099 0.66899 0.30747 0.54723 0.31615 0.50996 C 0.32483 0.47269 0.58316 0.50186 0.63872 0.43218 C 0.70799 0.35348 0.69236 0.13403 0.65 0.09167 C 0.60747 0.04908 0.44167 0.22709 0.38386 0.17709 C 0.2915 0.16366 0.38872 -0.2449 0.30191 -0.20879 C 0.21511 -0.17291 -0.10954 0.27061 -0.13663 0.3926 C -0.16371 0.51459 0.07639 0.5507 0.13959 0.52292 C 0.20313 0.49514 0.22188 0.28727 0.24341 0.22524 " pathEditMode="relative" rAng="0" ptsTypes="asaaaasassaaa">
                                      <p:cBhvr>
                                        <p:cTn id="56" dur="10000" fill="hold"/>
                                        <p:tgtEl>
                                          <p:spTgt spid="68"/>
                                        </p:tgtEl>
                                        <p:attrNameLst>
                                          <p:attrName>ppt_x</p:attrName>
                                          <p:attrName>ppt_y</p:attrName>
                                        </p:attrNameLst>
                                      </p:cBhvr>
                                      <p:rCtr x="31319" y="18981"/>
                                    </p:animMotion>
                                  </p:childTnLst>
                                </p:cTn>
                              </p:par>
                              <p:par>
                                <p:cTn id="57" presetID="0" presetClass="path" presetSubtype="0" fill="hold" grpId="0" nodeType="withEffect">
                                  <p:stCondLst>
                                    <p:cond delay="2000"/>
                                  </p:stCondLst>
                                  <p:childTnLst>
                                    <p:animMotion origin="layout" path="M -0.00017 -4.44444E-6 C 0.04532 0.0132 0.16042 0.11922 0.27084 0.08056 C 0.3533 0.072 0.57882 -0.28935 0.6632 -0.23148 C 0.74757 -0.17361 0.78993 0.27987 0.77726 0.42755 C 0.76459 0.57524 0.66372 0.64144 0.58681 0.65533 C 0.5099 0.66899 0.30747 0.54723 0.31615 0.50996 C 0.32483 0.47269 0.58316 0.50186 0.63872 0.43218 C 0.70799 0.35348 0.69236 0.13403 0.65 0.09167 C 0.60747 0.04908 0.44167 0.22709 0.38386 0.17709 C 0.2915 0.16366 0.38872 -0.2449 0.30191 -0.20879 C 0.21511 -0.17291 -0.10954 0.27061 -0.13663 0.3926 C -0.16371 0.51459 0.07639 0.5507 0.13959 0.52292 C 0.20313 0.49514 0.22188 0.28727 0.24341 0.22524 " pathEditMode="relative" rAng="0" ptsTypes="asaaaasassaaa">
                                      <p:cBhvr>
                                        <p:cTn id="58" dur="10000" fill="hold"/>
                                        <p:tgtEl>
                                          <p:spTgt spid="69"/>
                                        </p:tgtEl>
                                        <p:attrNameLst>
                                          <p:attrName>ppt_x</p:attrName>
                                          <p:attrName>ppt_y</p:attrName>
                                        </p:attrNameLst>
                                      </p:cBhvr>
                                      <p:rCtr x="31319" y="18981"/>
                                    </p:animMotion>
                                  </p:childTnLst>
                                </p:cTn>
                              </p:par>
                              <p:par>
                                <p:cTn id="59" presetID="0" presetClass="path" presetSubtype="0" fill="hold" grpId="0" nodeType="withEffect">
                                  <p:stCondLst>
                                    <p:cond delay="2100"/>
                                  </p:stCondLst>
                                  <p:childTnLst>
                                    <p:animMotion origin="layout" path="M -0.00017 -4.44444E-6 C 0.04532 0.0132 0.16042 0.11922 0.27084 0.08056 C 0.3533 0.072 0.57882 -0.28935 0.6632 -0.23148 C 0.74757 -0.17361 0.78993 0.27987 0.77726 0.42755 C 0.76459 0.57524 0.66372 0.64144 0.58681 0.65533 C 0.5099 0.66899 0.30747 0.54723 0.31615 0.50996 C 0.32483 0.47269 0.58316 0.50186 0.63872 0.43218 C 0.70799 0.35348 0.69236 0.13403 0.65 0.09167 C 0.60747 0.04908 0.44167 0.22709 0.38386 0.17709 C 0.2915 0.16366 0.38872 -0.2449 0.30191 -0.20879 C 0.21511 -0.17291 -0.10954 0.27061 -0.13663 0.3926 C -0.16371 0.51459 0.07639 0.5507 0.13959 0.52292 C 0.20313 0.49514 0.22188 0.28727 0.24341 0.22524 " pathEditMode="relative" rAng="0" ptsTypes="asaaaasassaaa">
                                      <p:cBhvr>
                                        <p:cTn id="60" dur="10000" fill="hold"/>
                                        <p:tgtEl>
                                          <p:spTgt spid="70"/>
                                        </p:tgtEl>
                                        <p:attrNameLst>
                                          <p:attrName>ppt_x</p:attrName>
                                          <p:attrName>ppt_y</p:attrName>
                                        </p:attrNameLst>
                                      </p:cBhvr>
                                      <p:rCtr x="31319" y="18981"/>
                                    </p:animMotion>
                                  </p:childTnLst>
                                </p:cTn>
                              </p:par>
                              <p:par>
                                <p:cTn id="61" presetID="0" presetClass="path" presetSubtype="0" fill="hold" grpId="0" nodeType="withEffect">
                                  <p:stCondLst>
                                    <p:cond delay="2200"/>
                                  </p:stCondLst>
                                  <p:childTnLst>
                                    <p:animMotion origin="layout" path="M -0.00017 -4.44444E-6 C 0.04532 0.0132 0.16042 0.11922 0.27084 0.08056 C 0.3533 0.072 0.57882 -0.28935 0.6632 -0.23148 C 0.74757 -0.17361 0.78993 0.27987 0.77726 0.42755 C 0.76459 0.57524 0.66372 0.64144 0.58681 0.65533 C 0.5099 0.66899 0.30747 0.54723 0.31615 0.50996 C 0.32483 0.47269 0.58316 0.50186 0.63872 0.43218 C 0.70799 0.35348 0.69236 0.13403 0.65 0.09167 C 0.60747 0.04908 0.44167 0.22709 0.38386 0.17709 C 0.2915 0.16366 0.38872 -0.2449 0.30191 -0.20879 C 0.21511 -0.17291 -0.10954 0.27061 -0.13663 0.3926 C -0.16371 0.51459 0.07639 0.5507 0.13959 0.52292 C 0.20313 0.49514 0.22188 0.28727 0.24341 0.22524 " pathEditMode="relative" rAng="0" ptsTypes="asaaaasassaaa">
                                      <p:cBhvr>
                                        <p:cTn id="62" dur="10000" fill="hold"/>
                                        <p:tgtEl>
                                          <p:spTgt spid="71"/>
                                        </p:tgtEl>
                                        <p:attrNameLst>
                                          <p:attrName>ppt_x</p:attrName>
                                          <p:attrName>ppt_y</p:attrName>
                                        </p:attrNameLst>
                                      </p:cBhvr>
                                      <p:rCtr x="31319" y="18981"/>
                                    </p:animMotion>
                                  </p:childTnLst>
                                </p:cTn>
                              </p:par>
                              <p:par>
                                <p:cTn id="63" presetID="0" presetClass="path" presetSubtype="0" fill="hold" grpId="0" nodeType="withEffect">
                                  <p:stCondLst>
                                    <p:cond delay="2300"/>
                                  </p:stCondLst>
                                  <p:childTnLst>
                                    <p:animMotion origin="layout" path="M -0.00017 -4.44444E-6 C 0.04532 0.0132 0.16042 0.11922 0.27084 0.08056 C 0.3533 0.072 0.57882 -0.28935 0.6632 -0.23148 C 0.74757 -0.17361 0.78993 0.27987 0.77726 0.42755 C 0.76459 0.57524 0.66372 0.64144 0.58681 0.65533 C 0.5099 0.66899 0.30747 0.54723 0.31615 0.50996 C 0.32483 0.47269 0.58316 0.50186 0.63872 0.43218 C 0.70799 0.35348 0.69236 0.13403 0.65 0.09167 C 0.60747 0.04908 0.44167 0.22709 0.38386 0.17709 C 0.2915 0.16366 0.38872 -0.2449 0.30191 -0.20879 C 0.21511 -0.17291 -0.10954 0.27061 -0.13663 0.3926 C -0.16371 0.51459 0.07639 0.5507 0.13959 0.52292 C 0.20313 0.49514 0.22188 0.28727 0.24341 0.22524 " pathEditMode="relative" rAng="0" ptsTypes="asaaaasassaaa">
                                      <p:cBhvr>
                                        <p:cTn id="64" dur="10000" fill="hold"/>
                                        <p:tgtEl>
                                          <p:spTgt spid="72"/>
                                        </p:tgtEl>
                                        <p:attrNameLst>
                                          <p:attrName>ppt_x</p:attrName>
                                          <p:attrName>ppt_y</p:attrName>
                                        </p:attrNameLst>
                                      </p:cBhvr>
                                      <p:rCtr x="31319" y="18981"/>
                                    </p:animMotion>
                                  </p:childTnLst>
                                </p:cTn>
                              </p:par>
                              <p:par>
                                <p:cTn id="65" presetID="0" presetClass="path" presetSubtype="0" fill="hold" grpId="0" nodeType="withEffect">
                                  <p:stCondLst>
                                    <p:cond delay="2400"/>
                                  </p:stCondLst>
                                  <p:childTnLst>
                                    <p:animMotion origin="layout" path="M -0.00017 -4.44444E-6 C 0.04532 0.0132 0.16042 0.11922 0.27084 0.08056 C 0.3533 0.072 0.57882 -0.28935 0.6632 -0.23148 C 0.74757 -0.17361 0.78993 0.27987 0.77726 0.42755 C 0.76459 0.57524 0.66372 0.64144 0.58681 0.65533 C 0.5099 0.66899 0.30747 0.54723 0.31615 0.50996 C 0.32483 0.47269 0.58316 0.50186 0.63872 0.43218 C 0.70799 0.35348 0.69236 0.13403 0.65 0.09167 C 0.60747 0.04908 0.44167 0.22709 0.38386 0.17709 C 0.2915 0.16366 0.38872 -0.2449 0.30191 -0.20879 C 0.21511 -0.17291 -0.10954 0.27061 -0.13663 0.3926 C -0.16371 0.51459 0.07639 0.5507 0.13959 0.52292 C 0.20313 0.49514 0.22188 0.28727 0.24341 0.22524 " pathEditMode="relative" rAng="0" ptsTypes="asaaaasassaaa">
                                      <p:cBhvr>
                                        <p:cTn id="66" dur="10000" fill="hold"/>
                                        <p:tgtEl>
                                          <p:spTgt spid="73"/>
                                        </p:tgtEl>
                                        <p:attrNameLst>
                                          <p:attrName>ppt_x</p:attrName>
                                          <p:attrName>ppt_y</p:attrName>
                                        </p:attrNameLst>
                                      </p:cBhvr>
                                      <p:rCtr x="31319" y="18981"/>
                                    </p:animMotion>
                                  </p:childTnLst>
                                </p:cTn>
                              </p:par>
                              <p:par>
                                <p:cTn id="67" presetID="0" presetClass="path" presetSubtype="0" fill="hold" grpId="0" nodeType="withEffect">
                                  <p:stCondLst>
                                    <p:cond delay="2500"/>
                                  </p:stCondLst>
                                  <p:childTnLst>
                                    <p:animMotion origin="layout" path="M -0.00017 -4.44444E-6 C 0.04532 0.0132 0.16042 0.11922 0.27084 0.08056 C 0.3533 0.072 0.57882 -0.28935 0.6632 -0.23148 C 0.74757 -0.17361 0.78993 0.27987 0.77726 0.42755 C 0.76459 0.57524 0.66372 0.64144 0.58681 0.65533 C 0.5099 0.66899 0.30747 0.54723 0.31615 0.50996 C 0.32483 0.47269 0.58316 0.50186 0.63872 0.43218 C 0.70799 0.35348 0.69236 0.13403 0.65 0.09167 C 0.60747 0.04908 0.44167 0.22709 0.38386 0.17709 C 0.2915 0.16366 0.38872 -0.2449 0.30191 -0.20879 C 0.21511 -0.17291 -0.10954 0.27061 -0.13663 0.3926 C -0.16371 0.51459 0.07639 0.5507 0.13959 0.52292 C 0.20313 0.49514 0.22188 0.28727 0.24341 0.22524 " pathEditMode="relative" rAng="0" ptsTypes="asaaaasassaaa">
                                      <p:cBhvr>
                                        <p:cTn id="68" dur="10000" fill="hold"/>
                                        <p:tgtEl>
                                          <p:spTgt spid="74"/>
                                        </p:tgtEl>
                                        <p:attrNameLst>
                                          <p:attrName>ppt_x</p:attrName>
                                          <p:attrName>ppt_y</p:attrName>
                                        </p:attrNameLst>
                                      </p:cBhvr>
                                      <p:rCtr x="31319" y="18981"/>
                                    </p:animMotion>
                                  </p:childTnLst>
                                </p:cTn>
                              </p:par>
                              <p:par>
                                <p:cTn id="69" presetID="0" presetClass="path" presetSubtype="0" fill="hold" grpId="0" nodeType="withEffect">
                                  <p:stCondLst>
                                    <p:cond delay="2600"/>
                                  </p:stCondLst>
                                  <p:childTnLst>
                                    <p:animMotion origin="layout" path="M -0.00017 -4.44444E-6 C 0.04532 0.0132 0.16042 0.11922 0.27084 0.08056 C 0.3533 0.072 0.57882 -0.28935 0.6632 -0.23148 C 0.74757 -0.17361 0.78993 0.27987 0.77726 0.42755 C 0.76459 0.57524 0.66372 0.64144 0.58681 0.65533 C 0.5099 0.66899 0.30747 0.54723 0.31615 0.50996 C 0.32483 0.47269 0.58316 0.50186 0.63872 0.43218 C 0.70799 0.35348 0.69236 0.13403 0.65 0.09167 C 0.60747 0.04908 0.44167 0.22709 0.38386 0.17709 C 0.2915 0.16366 0.38872 -0.2449 0.30191 -0.20879 C 0.21511 -0.17291 -0.10954 0.27061 -0.13663 0.3926 C -0.16371 0.51459 0.07639 0.5507 0.13959 0.52292 C 0.20313 0.49514 0.22188 0.28727 0.24341 0.22524 " pathEditMode="relative" rAng="0" ptsTypes="asaaaasassaaa">
                                      <p:cBhvr>
                                        <p:cTn id="70" dur="10000" fill="hold"/>
                                        <p:tgtEl>
                                          <p:spTgt spid="75"/>
                                        </p:tgtEl>
                                        <p:attrNameLst>
                                          <p:attrName>ppt_x</p:attrName>
                                          <p:attrName>ppt_y</p:attrName>
                                        </p:attrNameLst>
                                      </p:cBhvr>
                                      <p:rCtr x="31319" y="18981"/>
                                    </p:animMotion>
                                  </p:childTnLst>
                                </p:cTn>
                              </p:par>
                              <p:par>
                                <p:cTn id="71" presetID="0" presetClass="path" presetSubtype="0" fill="hold" grpId="0" nodeType="withEffect">
                                  <p:stCondLst>
                                    <p:cond delay="2700"/>
                                  </p:stCondLst>
                                  <p:childTnLst>
                                    <p:animMotion origin="layout" path="M -0.00017 -4.44444E-6 C 0.04532 0.0132 0.16042 0.11922 0.27084 0.08056 C 0.3533 0.072 0.57882 -0.28935 0.6632 -0.23148 C 0.74757 -0.17361 0.78993 0.27987 0.77726 0.42755 C 0.76459 0.57524 0.66372 0.64144 0.58681 0.65533 C 0.5099 0.66899 0.30747 0.54723 0.31615 0.50996 C 0.32483 0.47269 0.58316 0.50186 0.63872 0.43218 C 0.70799 0.35348 0.69236 0.13403 0.65 0.09167 C 0.60747 0.04908 0.44167 0.22709 0.38386 0.17709 C 0.2915 0.16366 0.38872 -0.2449 0.30191 -0.20879 C 0.21511 -0.17291 -0.10954 0.27061 -0.13663 0.3926 C -0.16371 0.51459 0.07639 0.5507 0.13959 0.52292 C 0.20313 0.49514 0.22188 0.28727 0.24341 0.22524 " pathEditMode="relative" rAng="0" ptsTypes="asaaaasassaaa">
                                      <p:cBhvr>
                                        <p:cTn id="72" dur="10000" fill="hold"/>
                                        <p:tgtEl>
                                          <p:spTgt spid="76"/>
                                        </p:tgtEl>
                                        <p:attrNameLst>
                                          <p:attrName>ppt_x</p:attrName>
                                          <p:attrName>ppt_y</p:attrName>
                                        </p:attrNameLst>
                                      </p:cBhvr>
                                      <p:rCtr x="31319" y="18981"/>
                                    </p:animMotion>
                                  </p:childTnLst>
                                </p:cTn>
                              </p:par>
                              <p:par>
                                <p:cTn id="73" presetID="0" presetClass="path" presetSubtype="0" fill="hold" grpId="0" nodeType="withEffect">
                                  <p:stCondLst>
                                    <p:cond delay="2800"/>
                                  </p:stCondLst>
                                  <p:childTnLst>
                                    <p:animMotion origin="layout" path="M -0.00017 -4.44444E-6 C 0.04532 0.0132 0.16042 0.11922 0.27084 0.08056 C 0.3533 0.072 0.57882 -0.28935 0.6632 -0.23148 C 0.74757 -0.17361 0.78993 0.27987 0.77726 0.42755 C 0.76459 0.57524 0.66372 0.64144 0.58681 0.65533 C 0.5099 0.66899 0.30747 0.54723 0.31615 0.50996 C 0.32483 0.47269 0.58316 0.50186 0.63872 0.43218 C 0.70799 0.35348 0.69236 0.13403 0.65 0.09167 C 0.60747 0.04908 0.44167 0.22709 0.38386 0.17709 C 0.2915 0.16366 0.38872 -0.2449 0.30191 -0.20879 C 0.21511 -0.17291 -0.10954 0.27061 -0.13663 0.3926 C -0.16371 0.51459 0.07639 0.5507 0.13959 0.52292 C 0.20313 0.49514 0.22188 0.28727 0.24341 0.22524 " pathEditMode="relative" rAng="0" ptsTypes="asaaaasassaaa">
                                      <p:cBhvr>
                                        <p:cTn id="74" dur="10000" fill="hold"/>
                                        <p:tgtEl>
                                          <p:spTgt spid="77"/>
                                        </p:tgtEl>
                                        <p:attrNameLst>
                                          <p:attrName>ppt_x</p:attrName>
                                          <p:attrName>ppt_y</p:attrName>
                                        </p:attrNameLst>
                                      </p:cBhvr>
                                      <p:rCtr x="31319" y="18981"/>
                                    </p:animMotion>
                                  </p:childTnLst>
                                </p:cTn>
                              </p:par>
                              <p:par>
                                <p:cTn id="75" presetID="0" presetClass="path" presetSubtype="0" fill="hold" grpId="0" nodeType="withEffect">
                                  <p:stCondLst>
                                    <p:cond delay="2900"/>
                                  </p:stCondLst>
                                  <p:childTnLst>
                                    <p:animMotion origin="layout" path="M -0.00017 -4.44444E-6 C 0.04532 0.0132 0.16042 0.11922 0.27084 0.08056 C 0.3533 0.072 0.57882 -0.28935 0.6632 -0.23148 C 0.74757 -0.17361 0.78993 0.27987 0.77726 0.42755 C 0.76459 0.57524 0.66372 0.64144 0.58681 0.65533 C 0.5099 0.66899 0.30747 0.54723 0.31615 0.50996 C 0.32483 0.47269 0.58316 0.50186 0.63872 0.43218 C 0.70799 0.35348 0.69236 0.13403 0.65 0.09167 C 0.60747 0.04908 0.44167 0.22709 0.38386 0.17709 C 0.2915 0.16366 0.38872 -0.2449 0.30191 -0.20879 C 0.21511 -0.17291 -0.10954 0.27061 -0.13663 0.3926 C -0.16371 0.51459 0.07639 0.5507 0.13959 0.52292 C 0.20313 0.49514 0.22188 0.28727 0.24341 0.22524 " pathEditMode="relative" rAng="0" ptsTypes="asaaaasassaaa">
                                      <p:cBhvr>
                                        <p:cTn id="76" dur="10000" fill="hold"/>
                                        <p:tgtEl>
                                          <p:spTgt spid="78"/>
                                        </p:tgtEl>
                                        <p:attrNameLst>
                                          <p:attrName>ppt_x</p:attrName>
                                          <p:attrName>ppt_y</p:attrName>
                                        </p:attrNameLst>
                                      </p:cBhvr>
                                      <p:rCtr x="31319" y="18981"/>
                                    </p:animMotion>
                                  </p:childTnLst>
                                </p:cTn>
                              </p:par>
                              <p:par>
                                <p:cTn id="77" presetID="0" presetClass="path" presetSubtype="0" fill="hold" grpId="0" nodeType="withEffect">
                                  <p:stCondLst>
                                    <p:cond delay="3000"/>
                                  </p:stCondLst>
                                  <p:childTnLst>
                                    <p:animMotion origin="layout" path="M -0.00017 -4.44444E-6 C 0.04532 0.0132 0.16042 0.11922 0.27084 0.08056 C 0.3533 0.072 0.57882 -0.28935 0.6632 -0.23148 C 0.74757 -0.17361 0.78993 0.27987 0.77726 0.42755 C 0.76459 0.57524 0.66372 0.64144 0.58681 0.65533 C 0.5099 0.66899 0.30747 0.54723 0.31615 0.50996 C 0.32483 0.47269 0.58316 0.50186 0.63872 0.43218 C 0.70799 0.35348 0.69236 0.13403 0.65 0.09167 C 0.60747 0.04908 0.44167 0.22709 0.38386 0.17709 C 0.2915 0.16366 0.38872 -0.2449 0.30191 -0.20879 C 0.21511 -0.17291 -0.10954 0.27061 -0.13663 0.3926 C -0.16371 0.51459 0.07639 0.5507 0.13959 0.52292 C 0.20313 0.49514 0.22188 0.28727 0.24341 0.22524 " pathEditMode="relative" rAng="0" ptsTypes="asaaaasassaaa">
                                      <p:cBhvr>
                                        <p:cTn id="78" dur="10000" fill="hold"/>
                                        <p:tgtEl>
                                          <p:spTgt spid="79"/>
                                        </p:tgtEl>
                                        <p:attrNameLst>
                                          <p:attrName>ppt_x</p:attrName>
                                          <p:attrName>ppt_y</p:attrName>
                                        </p:attrNameLst>
                                      </p:cBhvr>
                                      <p:rCtr x="31319" y="18981"/>
                                    </p:animMotion>
                                  </p:childTnLst>
                                </p:cTn>
                              </p:par>
                              <p:par>
                                <p:cTn id="79" presetID="0" presetClass="path" presetSubtype="0" fill="hold" grpId="0" nodeType="withEffect">
                                  <p:stCondLst>
                                    <p:cond delay="3100"/>
                                  </p:stCondLst>
                                  <p:childTnLst>
                                    <p:animMotion origin="layout" path="M -0.00017 -4.44444E-6 C 0.04532 0.0132 0.16042 0.11922 0.27084 0.08056 C 0.3533 0.072 0.57882 -0.28935 0.6632 -0.23148 C 0.74757 -0.17361 0.78993 0.27987 0.77726 0.42755 C 0.76459 0.57524 0.66372 0.64144 0.58681 0.65533 C 0.5099 0.66899 0.30747 0.54723 0.31615 0.50996 C 0.32483 0.47269 0.58316 0.50186 0.63872 0.43218 C 0.70799 0.35348 0.69236 0.13403 0.65 0.09167 C 0.60747 0.04908 0.44167 0.22709 0.38386 0.17709 C 0.2915 0.16366 0.38872 -0.2449 0.30191 -0.20879 C 0.21511 -0.17291 -0.10954 0.27061 -0.13663 0.3926 C -0.16371 0.51459 0.07639 0.5507 0.13959 0.52292 C 0.20313 0.49514 0.22188 0.28727 0.24341 0.22524 " pathEditMode="relative" rAng="0" ptsTypes="asaaaasassaaa">
                                      <p:cBhvr>
                                        <p:cTn id="80" dur="10000" fill="hold"/>
                                        <p:tgtEl>
                                          <p:spTgt spid="80"/>
                                        </p:tgtEl>
                                        <p:attrNameLst>
                                          <p:attrName>ppt_x</p:attrName>
                                          <p:attrName>ppt_y</p:attrName>
                                        </p:attrNameLst>
                                      </p:cBhvr>
                                      <p:rCtr x="31319" y="18981"/>
                                    </p:animMotion>
                                  </p:childTnLst>
                                </p:cTn>
                              </p:par>
                              <p:par>
                                <p:cTn id="81" presetID="0" presetClass="path" presetSubtype="0" fill="hold" grpId="0" nodeType="withEffect">
                                  <p:stCondLst>
                                    <p:cond delay="3200"/>
                                  </p:stCondLst>
                                  <p:childTnLst>
                                    <p:animMotion origin="layout" path="M -0.00017 -4.44444E-6 C 0.04532 0.0132 0.16042 0.11922 0.27084 0.08056 C 0.3533 0.072 0.57882 -0.28935 0.6632 -0.23148 C 0.74757 -0.17361 0.78993 0.27987 0.77726 0.42755 C 0.76459 0.57524 0.66372 0.64144 0.58681 0.65533 C 0.5099 0.66899 0.30747 0.54723 0.31615 0.50996 C 0.32483 0.47269 0.58316 0.50186 0.63872 0.43218 C 0.70799 0.35348 0.69236 0.13403 0.65 0.09167 C 0.60747 0.04908 0.44167 0.22709 0.38386 0.17709 C 0.2915 0.16366 0.38872 -0.2449 0.30191 -0.20879 C 0.21511 -0.17291 -0.10954 0.27061 -0.13663 0.3926 C -0.16371 0.51459 0.07639 0.5507 0.13959 0.52292 C 0.20313 0.49514 0.22188 0.28727 0.24341 0.22524 " pathEditMode="relative" rAng="0" ptsTypes="asaaaasassaaa">
                                      <p:cBhvr>
                                        <p:cTn id="82" dur="10000" fill="hold"/>
                                        <p:tgtEl>
                                          <p:spTgt spid="81"/>
                                        </p:tgtEl>
                                        <p:attrNameLst>
                                          <p:attrName>ppt_x</p:attrName>
                                          <p:attrName>ppt_y</p:attrName>
                                        </p:attrNameLst>
                                      </p:cBhvr>
                                      <p:rCtr x="31319" y="18981"/>
                                    </p:animMotion>
                                  </p:childTnLst>
                                </p:cTn>
                              </p:par>
                              <p:par>
                                <p:cTn id="83" presetID="0" presetClass="path" presetSubtype="0" fill="hold" grpId="0" nodeType="withEffect">
                                  <p:stCondLst>
                                    <p:cond delay="3300"/>
                                  </p:stCondLst>
                                  <p:childTnLst>
                                    <p:animMotion origin="layout" path="M -0.00017 -4.44444E-6 C 0.04532 0.0132 0.16042 0.11922 0.27084 0.08056 C 0.3533 0.072 0.57882 -0.28935 0.6632 -0.23148 C 0.74757 -0.17361 0.78993 0.27987 0.77726 0.42755 C 0.76459 0.57524 0.66372 0.64144 0.58681 0.65533 C 0.5099 0.66899 0.30747 0.54723 0.31615 0.50996 C 0.32483 0.47269 0.58316 0.50186 0.63872 0.43218 C 0.70799 0.35348 0.69236 0.13403 0.65 0.09167 C 0.60747 0.04908 0.44167 0.22709 0.38386 0.17709 C 0.2915 0.16366 0.38872 -0.2449 0.30191 -0.20879 C 0.21511 -0.17291 -0.10954 0.27061 -0.13663 0.3926 C -0.16371 0.51459 0.07639 0.5507 0.13959 0.52292 C 0.20313 0.49514 0.22188 0.28727 0.24341 0.22524 " pathEditMode="relative" rAng="0" ptsTypes="asaaaasassaaa">
                                      <p:cBhvr>
                                        <p:cTn id="84" dur="10000" fill="hold"/>
                                        <p:tgtEl>
                                          <p:spTgt spid="82"/>
                                        </p:tgtEl>
                                        <p:attrNameLst>
                                          <p:attrName>ppt_x</p:attrName>
                                          <p:attrName>ppt_y</p:attrName>
                                        </p:attrNameLst>
                                      </p:cBhvr>
                                      <p:rCtr x="31319" y="18981"/>
                                    </p:animMotion>
                                  </p:childTnLst>
                                </p:cTn>
                              </p:par>
                              <p:par>
                                <p:cTn id="85" presetID="0" presetClass="path" presetSubtype="0" fill="hold" grpId="0" nodeType="withEffect">
                                  <p:stCondLst>
                                    <p:cond delay="3400"/>
                                  </p:stCondLst>
                                  <p:childTnLst>
                                    <p:animMotion origin="layout" path="M -0.00017 -4.44444E-6 C 0.04532 0.0132 0.16042 0.11922 0.27084 0.08056 C 0.3533 0.072 0.57882 -0.28935 0.6632 -0.23148 C 0.74757 -0.17361 0.78993 0.27987 0.77726 0.42755 C 0.76459 0.57524 0.66372 0.64144 0.58681 0.65533 C 0.5099 0.66899 0.30747 0.54723 0.31615 0.50996 C 0.32483 0.47269 0.58316 0.50186 0.63872 0.43218 C 0.70799 0.35348 0.69236 0.13403 0.65 0.09167 C 0.60747 0.04908 0.44167 0.22709 0.38386 0.17709 C 0.2915 0.16366 0.38872 -0.2449 0.30191 -0.20879 C 0.21511 -0.17291 -0.10954 0.27061 -0.13663 0.3926 C -0.16371 0.51459 0.07639 0.5507 0.13959 0.52292 C 0.20313 0.49514 0.22188 0.28727 0.24341 0.22524 " pathEditMode="relative" rAng="0" ptsTypes="asaaaasassaaa">
                                      <p:cBhvr>
                                        <p:cTn id="86" dur="10000" fill="hold"/>
                                        <p:tgtEl>
                                          <p:spTgt spid="83"/>
                                        </p:tgtEl>
                                        <p:attrNameLst>
                                          <p:attrName>ppt_x</p:attrName>
                                          <p:attrName>ppt_y</p:attrName>
                                        </p:attrNameLst>
                                      </p:cBhvr>
                                      <p:rCtr x="31319" y="18981"/>
                                    </p:animMotion>
                                  </p:childTnLst>
                                </p:cTn>
                              </p:par>
                              <p:par>
                                <p:cTn id="87" presetID="0" presetClass="path" presetSubtype="0" fill="hold" grpId="0" nodeType="withEffect">
                                  <p:stCondLst>
                                    <p:cond delay="3500"/>
                                  </p:stCondLst>
                                  <p:childTnLst>
                                    <p:animMotion origin="layout" path="M -0.00017 -4.44444E-6 C 0.04532 0.0132 0.16042 0.11922 0.27084 0.08056 C 0.3533 0.072 0.57882 -0.28935 0.6632 -0.23148 C 0.74757 -0.17361 0.78993 0.27987 0.77726 0.42755 C 0.76459 0.57524 0.66372 0.64144 0.58681 0.65533 C 0.5099 0.66899 0.30747 0.54723 0.31615 0.50996 C 0.32483 0.47269 0.58316 0.50186 0.63872 0.43218 C 0.70799 0.35348 0.69236 0.13403 0.65 0.09167 C 0.60747 0.04908 0.44167 0.22709 0.38386 0.17709 C 0.2915 0.16366 0.38872 -0.2449 0.30191 -0.20879 C 0.21511 -0.17291 -0.10954 0.27061 -0.13663 0.3926 C -0.16371 0.51459 0.07639 0.5507 0.13959 0.52292 C 0.20313 0.49514 0.22188 0.28727 0.24341 0.22524 " pathEditMode="relative" rAng="0" ptsTypes="asaaaasassaaa">
                                      <p:cBhvr>
                                        <p:cTn id="88" dur="10000" fill="hold"/>
                                        <p:tgtEl>
                                          <p:spTgt spid="84"/>
                                        </p:tgtEl>
                                        <p:attrNameLst>
                                          <p:attrName>ppt_x</p:attrName>
                                          <p:attrName>ppt_y</p:attrName>
                                        </p:attrNameLst>
                                      </p:cBhvr>
                                      <p:rCtr x="31319" y="18981"/>
                                    </p:animMotion>
                                  </p:childTnLst>
                                </p:cTn>
                              </p:par>
                              <p:par>
                                <p:cTn id="89" presetID="0" presetClass="path" presetSubtype="0" fill="hold" grpId="0" nodeType="withEffect">
                                  <p:stCondLst>
                                    <p:cond delay="3600"/>
                                  </p:stCondLst>
                                  <p:childTnLst>
                                    <p:animMotion origin="layout" path="M -0.00017 -4.44444E-6 C 0.04532 0.0132 0.16042 0.11922 0.27084 0.08056 C 0.3533 0.072 0.57882 -0.28935 0.6632 -0.23148 C 0.74757 -0.17361 0.78993 0.27987 0.77726 0.42755 C 0.76459 0.57524 0.66372 0.64144 0.58681 0.65533 C 0.5099 0.66899 0.30747 0.54723 0.31615 0.50996 C 0.32483 0.47269 0.58316 0.50186 0.63872 0.43218 C 0.70799 0.35348 0.69236 0.13403 0.65 0.09167 C 0.60747 0.04908 0.44167 0.22709 0.38386 0.17709 C 0.2915 0.16366 0.38872 -0.2449 0.30191 -0.20879 C 0.21511 -0.17291 -0.10954 0.27061 -0.13663 0.3926 C -0.16371 0.51459 0.07639 0.5507 0.13959 0.52292 C 0.20313 0.49514 0.22188 0.28727 0.24341 0.22524 " pathEditMode="relative" rAng="0" ptsTypes="asaaaasassaaa">
                                      <p:cBhvr>
                                        <p:cTn id="90" dur="10000" fill="hold"/>
                                        <p:tgtEl>
                                          <p:spTgt spid="85"/>
                                        </p:tgtEl>
                                        <p:attrNameLst>
                                          <p:attrName>ppt_x</p:attrName>
                                          <p:attrName>ppt_y</p:attrName>
                                        </p:attrNameLst>
                                      </p:cBhvr>
                                      <p:rCtr x="31319" y="18981"/>
                                    </p:animMotion>
                                  </p:childTnLst>
                                </p:cTn>
                              </p:par>
                              <p:par>
                                <p:cTn id="91" presetID="0" presetClass="path" presetSubtype="0" fill="hold" grpId="0" nodeType="withEffect">
                                  <p:stCondLst>
                                    <p:cond delay="3700"/>
                                  </p:stCondLst>
                                  <p:childTnLst>
                                    <p:animMotion origin="layout" path="M -0.00017 -4.44444E-6 C 0.04532 0.0132 0.16042 0.11922 0.27084 0.08056 C 0.3533 0.072 0.57882 -0.28935 0.6632 -0.23148 C 0.74757 -0.17361 0.78993 0.27987 0.77726 0.42755 C 0.76459 0.57524 0.66372 0.64144 0.58681 0.65533 C 0.5099 0.66899 0.30747 0.54723 0.31615 0.50996 C 0.32483 0.47269 0.58316 0.50186 0.63872 0.43218 C 0.70799 0.35348 0.69236 0.13403 0.65 0.09167 C 0.60747 0.04908 0.44167 0.22709 0.38386 0.17709 C 0.2915 0.16366 0.38872 -0.2449 0.30191 -0.20879 C 0.21511 -0.17291 -0.10954 0.27061 -0.13663 0.3926 C -0.16371 0.51459 0.07639 0.5507 0.13959 0.52292 C 0.20313 0.49514 0.22188 0.28727 0.24341 0.22524 " pathEditMode="relative" rAng="0" ptsTypes="asaaaasassaaa">
                                      <p:cBhvr>
                                        <p:cTn id="92" dur="10000" fill="hold"/>
                                        <p:tgtEl>
                                          <p:spTgt spid="86"/>
                                        </p:tgtEl>
                                        <p:attrNameLst>
                                          <p:attrName>ppt_x</p:attrName>
                                          <p:attrName>ppt_y</p:attrName>
                                        </p:attrNameLst>
                                      </p:cBhvr>
                                      <p:rCtr x="31319" y="18981"/>
                                    </p:animMotion>
                                  </p:childTnLst>
                                </p:cTn>
                              </p:par>
                              <p:par>
                                <p:cTn id="93" presetID="0" presetClass="path" presetSubtype="0" fill="hold" grpId="0" nodeType="withEffect">
                                  <p:stCondLst>
                                    <p:cond delay="3800"/>
                                  </p:stCondLst>
                                  <p:childTnLst>
                                    <p:animMotion origin="layout" path="M -0.00017 -4.44444E-6 C 0.04532 0.0132 0.16042 0.11922 0.27084 0.08056 C 0.3533 0.072 0.57882 -0.28935 0.6632 -0.23148 C 0.74757 -0.17361 0.78993 0.27987 0.77726 0.42755 C 0.76459 0.57524 0.66372 0.64144 0.58681 0.65533 C 0.5099 0.66899 0.30747 0.54723 0.31615 0.50996 C 0.32483 0.47269 0.58316 0.50186 0.63872 0.43218 C 0.70799 0.35348 0.69236 0.13403 0.65 0.09167 C 0.60747 0.04908 0.44167 0.22709 0.38386 0.17709 C 0.2915 0.16366 0.38872 -0.2449 0.30191 -0.20879 C 0.21511 -0.17291 -0.10954 0.27061 -0.13663 0.3926 C -0.16371 0.51459 0.07639 0.5507 0.13959 0.52292 C 0.20313 0.49514 0.22188 0.28727 0.24341 0.22524 " pathEditMode="relative" rAng="0" ptsTypes="asaaaasassaaa">
                                      <p:cBhvr>
                                        <p:cTn id="94" dur="10000" fill="hold"/>
                                        <p:tgtEl>
                                          <p:spTgt spid="87"/>
                                        </p:tgtEl>
                                        <p:attrNameLst>
                                          <p:attrName>ppt_x</p:attrName>
                                          <p:attrName>ppt_y</p:attrName>
                                        </p:attrNameLst>
                                      </p:cBhvr>
                                      <p:rCtr x="31319" y="18981"/>
                                    </p:animMotion>
                                  </p:childTnLst>
                                </p:cTn>
                              </p:par>
                              <p:par>
                                <p:cTn id="95" presetID="0" presetClass="path" presetSubtype="0" fill="hold" grpId="0" nodeType="withEffect">
                                  <p:stCondLst>
                                    <p:cond delay="3900"/>
                                  </p:stCondLst>
                                  <p:childTnLst>
                                    <p:animMotion origin="layout" path="M -0.00017 -4.44444E-6 C 0.04532 0.0132 0.16042 0.11922 0.27084 0.08056 C 0.3533 0.072 0.57882 -0.28935 0.6632 -0.23148 C 0.74757 -0.17361 0.78993 0.27987 0.77726 0.42755 C 0.76459 0.57524 0.66372 0.64144 0.58681 0.65533 C 0.5099 0.66899 0.30747 0.54723 0.31615 0.50996 C 0.32483 0.47269 0.58316 0.50186 0.63872 0.43218 C 0.70799 0.35348 0.69236 0.13403 0.65 0.09167 C 0.60747 0.04908 0.44167 0.22709 0.38386 0.17709 C 0.2915 0.16366 0.38872 -0.2449 0.30191 -0.20879 C 0.21511 -0.17291 -0.10954 0.27061 -0.13663 0.3926 C -0.16371 0.51459 0.07639 0.5507 0.13959 0.52292 C 0.20313 0.49514 0.22188 0.28727 0.24341 0.22524 " pathEditMode="relative" rAng="0" ptsTypes="asaaaasassaaa">
                                      <p:cBhvr>
                                        <p:cTn id="96" dur="10000" fill="hold"/>
                                        <p:tgtEl>
                                          <p:spTgt spid="88"/>
                                        </p:tgtEl>
                                        <p:attrNameLst>
                                          <p:attrName>ppt_x</p:attrName>
                                          <p:attrName>ppt_y</p:attrName>
                                        </p:attrNameLst>
                                      </p:cBhvr>
                                      <p:rCtr x="31319" y="18981"/>
                                    </p:animMotion>
                                  </p:childTnLst>
                                </p:cTn>
                              </p:par>
                              <p:par>
                                <p:cTn id="97" presetID="0" presetClass="path" presetSubtype="0" fill="hold" grpId="0" nodeType="withEffect">
                                  <p:stCondLst>
                                    <p:cond delay="4000"/>
                                  </p:stCondLst>
                                  <p:childTnLst>
                                    <p:animMotion origin="layout" path="M -0.00017 -4.44444E-6 C 0.04532 0.0132 0.16042 0.11922 0.27084 0.08056 C 0.3533 0.072 0.57882 -0.28935 0.6632 -0.23148 C 0.74757 -0.17361 0.78993 0.27987 0.77726 0.42755 C 0.76459 0.57524 0.66372 0.64144 0.58681 0.65533 C 0.5099 0.66899 0.30747 0.54723 0.31615 0.50996 C 0.32483 0.47269 0.58316 0.50186 0.63872 0.43218 C 0.70799 0.35348 0.69236 0.13403 0.65 0.09167 C 0.60747 0.04908 0.44167 0.22709 0.38386 0.17709 C 0.2915 0.16366 0.38872 -0.2449 0.30191 -0.20879 C 0.21511 -0.17291 -0.10954 0.27061 -0.13663 0.3926 C -0.16371 0.51459 0.07639 0.5507 0.13959 0.52292 C 0.20313 0.49514 0.22188 0.28727 0.24341 0.22524 " pathEditMode="relative" rAng="0" ptsTypes="asaaaasassaaa">
                                      <p:cBhvr>
                                        <p:cTn id="98" dur="10000" fill="hold"/>
                                        <p:tgtEl>
                                          <p:spTgt spid="89"/>
                                        </p:tgtEl>
                                        <p:attrNameLst>
                                          <p:attrName>ppt_x</p:attrName>
                                          <p:attrName>ppt_y</p:attrName>
                                        </p:attrNameLst>
                                      </p:cBhvr>
                                      <p:rCtr x="31319" y="18981"/>
                                    </p:animMotion>
                                  </p:childTnLst>
                                </p:cTn>
                              </p:par>
                              <p:par>
                                <p:cTn id="99" presetID="0" presetClass="path" presetSubtype="0" fill="hold" grpId="0" nodeType="withEffect">
                                  <p:stCondLst>
                                    <p:cond delay="4100"/>
                                  </p:stCondLst>
                                  <p:childTnLst>
                                    <p:animMotion origin="layout" path="M -0.00017 -4.44444E-6 C 0.04532 0.0132 0.16042 0.11922 0.27084 0.08056 C 0.3533 0.072 0.57882 -0.28935 0.6632 -0.23148 C 0.74757 -0.17361 0.78993 0.27987 0.77726 0.42755 C 0.76459 0.57524 0.66372 0.64144 0.58681 0.65533 C 0.5099 0.66899 0.30747 0.54723 0.31615 0.50996 C 0.32483 0.47269 0.58316 0.50186 0.63872 0.43218 C 0.70799 0.35348 0.69236 0.13403 0.65 0.09167 C 0.60747 0.04908 0.44167 0.22709 0.38386 0.17709 C 0.2915 0.16366 0.38872 -0.2449 0.30191 -0.20879 C 0.21511 -0.17291 -0.10954 0.27061 -0.13663 0.3926 C -0.16371 0.51459 0.07639 0.5507 0.13959 0.52292 C 0.20313 0.49514 0.22188 0.28727 0.24341 0.22524 " pathEditMode="relative" rAng="0" ptsTypes="asaaaasassaaa">
                                      <p:cBhvr>
                                        <p:cTn id="100" dur="10000" fill="hold"/>
                                        <p:tgtEl>
                                          <p:spTgt spid="90"/>
                                        </p:tgtEl>
                                        <p:attrNameLst>
                                          <p:attrName>ppt_x</p:attrName>
                                          <p:attrName>ppt_y</p:attrName>
                                        </p:attrNameLst>
                                      </p:cBhvr>
                                      <p:rCtr x="31319" y="18981"/>
                                    </p:animMotion>
                                  </p:childTnLst>
                                </p:cTn>
                              </p:par>
                              <p:par>
                                <p:cTn id="101" presetID="0" presetClass="path" presetSubtype="0" fill="hold" grpId="0" nodeType="withEffect">
                                  <p:stCondLst>
                                    <p:cond delay="4200"/>
                                  </p:stCondLst>
                                  <p:childTnLst>
                                    <p:animMotion origin="layout" path="M -0.00017 -4.44444E-6 C 0.04532 0.0132 0.16042 0.11922 0.27084 0.08056 C 0.3533 0.072 0.57882 -0.28935 0.6632 -0.23148 C 0.74757 -0.17361 0.78993 0.27987 0.77726 0.42755 C 0.76459 0.57524 0.66372 0.64144 0.58681 0.65533 C 0.5099 0.66899 0.30747 0.54723 0.31615 0.50996 C 0.32483 0.47269 0.58316 0.50186 0.63872 0.43218 C 0.70799 0.35348 0.69236 0.13403 0.65 0.09167 C 0.60747 0.04908 0.44167 0.22709 0.38386 0.17709 C 0.2915 0.16366 0.38872 -0.2449 0.30191 -0.20879 C 0.21511 -0.17291 -0.10954 0.27061 -0.13663 0.3926 C -0.16371 0.51459 0.07639 0.5507 0.13959 0.52292 C 0.20313 0.49514 0.22188 0.28727 0.24341 0.22524 " pathEditMode="relative" rAng="0" ptsTypes="asaaaasassaaa">
                                      <p:cBhvr>
                                        <p:cTn id="102" dur="10000" fill="hold"/>
                                        <p:tgtEl>
                                          <p:spTgt spid="91"/>
                                        </p:tgtEl>
                                        <p:attrNameLst>
                                          <p:attrName>ppt_x</p:attrName>
                                          <p:attrName>ppt_y</p:attrName>
                                        </p:attrNameLst>
                                      </p:cBhvr>
                                      <p:rCtr x="31319" y="18981"/>
                                    </p:animMotion>
                                  </p:childTnLst>
                                </p:cTn>
                              </p:par>
                              <p:par>
                                <p:cTn id="103" presetID="0" presetClass="path" presetSubtype="0" fill="hold" grpId="0" nodeType="withEffect">
                                  <p:stCondLst>
                                    <p:cond delay="4300"/>
                                  </p:stCondLst>
                                  <p:childTnLst>
                                    <p:animMotion origin="layout" path="M -0.00017 -4.44444E-6 C 0.04532 0.0132 0.16042 0.11922 0.27084 0.08056 C 0.3533 0.072 0.57882 -0.28935 0.6632 -0.23148 C 0.74757 -0.17361 0.78993 0.27987 0.77726 0.42755 C 0.76459 0.57524 0.66372 0.64144 0.58681 0.65533 C 0.5099 0.66899 0.30747 0.54723 0.31615 0.50996 C 0.32483 0.47269 0.58316 0.50186 0.63872 0.43218 C 0.70799 0.35348 0.69236 0.13403 0.65 0.09167 C 0.60747 0.04908 0.44167 0.22709 0.38386 0.17709 C 0.2915 0.16366 0.38872 -0.2449 0.30191 -0.20879 C 0.21511 -0.17291 -0.10954 0.27061 -0.13663 0.3926 C -0.16371 0.51459 0.07639 0.5507 0.13959 0.52292 C 0.20313 0.49514 0.22188 0.28727 0.24341 0.22524 " pathEditMode="relative" rAng="0" ptsTypes="asaaaasassaaa">
                                      <p:cBhvr>
                                        <p:cTn id="104" dur="10000" fill="hold"/>
                                        <p:tgtEl>
                                          <p:spTgt spid="92"/>
                                        </p:tgtEl>
                                        <p:attrNameLst>
                                          <p:attrName>ppt_x</p:attrName>
                                          <p:attrName>ppt_y</p:attrName>
                                        </p:attrNameLst>
                                      </p:cBhvr>
                                      <p:rCtr x="31319" y="18981"/>
                                    </p:animMotion>
                                  </p:childTnLst>
                                </p:cTn>
                              </p:par>
                              <p:par>
                                <p:cTn id="105" presetID="0" presetClass="path" presetSubtype="0" fill="hold" grpId="0" nodeType="withEffect">
                                  <p:stCondLst>
                                    <p:cond delay="4400"/>
                                  </p:stCondLst>
                                  <p:childTnLst>
                                    <p:animMotion origin="layout" path="M -0.00017 -4.44444E-6 C 0.04532 0.0132 0.16042 0.11922 0.27084 0.08056 C 0.3533 0.072 0.57882 -0.28935 0.6632 -0.23148 C 0.74757 -0.17361 0.78993 0.27987 0.77726 0.42755 C 0.76459 0.57524 0.66372 0.64144 0.58681 0.65533 C 0.5099 0.66899 0.30747 0.54723 0.31615 0.50996 C 0.32483 0.47269 0.58316 0.50186 0.63872 0.43218 C 0.70799 0.35348 0.69236 0.13403 0.65 0.09167 C 0.60747 0.04908 0.44167 0.22709 0.38386 0.17709 C 0.2915 0.16366 0.38872 -0.2449 0.30191 -0.20879 C 0.21511 -0.17291 -0.10954 0.27061 -0.13663 0.3926 C -0.16371 0.51459 0.07639 0.5507 0.13959 0.52292 C 0.20313 0.49514 0.22188 0.28727 0.24341 0.22524 " pathEditMode="relative" rAng="0" ptsTypes="asaaaasassaaa">
                                      <p:cBhvr>
                                        <p:cTn id="106" dur="10000" fill="hold"/>
                                        <p:tgtEl>
                                          <p:spTgt spid="93"/>
                                        </p:tgtEl>
                                        <p:attrNameLst>
                                          <p:attrName>ppt_x</p:attrName>
                                          <p:attrName>ppt_y</p:attrName>
                                        </p:attrNameLst>
                                      </p:cBhvr>
                                      <p:rCtr x="31319" y="18981"/>
                                    </p:animMotion>
                                  </p:childTnLst>
                                </p:cTn>
                              </p:par>
                              <p:par>
                                <p:cTn id="107" presetID="0" presetClass="path" presetSubtype="0" fill="hold" grpId="0" nodeType="withEffect">
                                  <p:stCondLst>
                                    <p:cond delay="4500"/>
                                  </p:stCondLst>
                                  <p:childTnLst>
                                    <p:animMotion origin="layout" path="M -0.00017 -4.44444E-6 C 0.04532 0.0132 0.16042 0.11922 0.27084 0.08056 C 0.3533 0.072 0.57882 -0.28935 0.6632 -0.23148 C 0.74757 -0.17361 0.78993 0.27987 0.77726 0.42755 C 0.76459 0.57524 0.66372 0.64144 0.58681 0.65533 C 0.5099 0.66899 0.30747 0.54723 0.31615 0.50996 C 0.32483 0.47269 0.58316 0.50186 0.63872 0.43218 C 0.70799 0.35348 0.69236 0.13403 0.65 0.09167 C 0.60747 0.04908 0.44167 0.22709 0.38386 0.17709 C 0.2915 0.16366 0.38872 -0.2449 0.30191 -0.20879 C 0.21511 -0.17291 -0.10954 0.27061 -0.13663 0.3926 C -0.16371 0.51459 0.07639 0.5507 0.13959 0.52292 C 0.20313 0.49514 0.22188 0.28727 0.24341 0.22524 " pathEditMode="relative" rAng="0" ptsTypes="asaaaasassaaa">
                                      <p:cBhvr>
                                        <p:cTn id="108" dur="10000" fill="hold"/>
                                        <p:tgtEl>
                                          <p:spTgt spid="94"/>
                                        </p:tgtEl>
                                        <p:attrNameLst>
                                          <p:attrName>ppt_x</p:attrName>
                                          <p:attrName>ppt_y</p:attrName>
                                        </p:attrNameLst>
                                      </p:cBhvr>
                                      <p:rCtr x="31319" y="18981"/>
                                    </p:animMotion>
                                  </p:childTnLst>
                                </p:cTn>
                              </p:par>
                              <p:par>
                                <p:cTn id="109" presetID="0" presetClass="path" presetSubtype="0" fill="hold" grpId="0" nodeType="withEffect">
                                  <p:stCondLst>
                                    <p:cond delay="4600"/>
                                  </p:stCondLst>
                                  <p:childTnLst>
                                    <p:animMotion origin="layout" path="M -0.00017 -4.44444E-6 C 0.04532 0.0132 0.16042 0.11922 0.27084 0.08056 C 0.3533 0.072 0.57882 -0.28935 0.6632 -0.23148 C 0.74757 -0.17361 0.78993 0.27987 0.77726 0.42755 C 0.76459 0.57524 0.66372 0.64144 0.58681 0.65533 C 0.5099 0.66899 0.30747 0.54723 0.31615 0.50996 C 0.32483 0.47269 0.58316 0.50186 0.63872 0.43218 C 0.70799 0.35348 0.69236 0.13403 0.65 0.09167 C 0.60747 0.04908 0.44167 0.22709 0.38386 0.17709 C 0.2915 0.16366 0.38872 -0.2449 0.30191 -0.20879 C 0.21511 -0.17291 -0.10954 0.27061 -0.13663 0.3926 C -0.16371 0.51459 0.07639 0.5507 0.13959 0.52292 C 0.20313 0.49514 0.22188 0.28727 0.24341 0.22524 " pathEditMode="relative" rAng="0" ptsTypes="asaaaasassaaa">
                                      <p:cBhvr>
                                        <p:cTn id="110" dur="10000" fill="hold"/>
                                        <p:tgtEl>
                                          <p:spTgt spid="95"/>
                                        </p:tgtEl>
                                        <p:attrNameLst>
                                          <p:attrName>ppt_x</p:attrName>
                                          <p:attrName>ppt_y</p:attrName>
                                        </p:attrNameLst>
                                      </p:cBhvr>
                                      <p:rCtr x="31319" y="18981"/>
                                    </p:animMotion>
                                  </p:childTnLst>
                                </p:cTn>
                              </p:par>
                              <p:par>
                                <p:cTn id="111" presetID="0" presetClass="path" presetSubtype="0" fill="hold" grpId="0" nodeType="withEffect">
                                  <p:stCondLst>
                                    <p:cond delay="4700"/>
                                  </p:stCondLst>
                                  <p:childTnLst>
                                    <p:animMotion origin="layout" path="M -0.00017 -4.44444E-6 C 0.04532 0.0132 0.16042 0.11922 0.27084 0.08056 C 0.3533 0.072 0.57882 -0.28935 0.6632 -0.23148 C 0.74757 -0.17361 0.78993 0.27987 0.77726 0.42755 C 0.76459 0.57524 0.66372 0.64144 0.58681 0.65533 C 0.5099 0.66899 0.30747 0.54723 0.31615 0.50996 C 0.32483 0.47269 0.58316 0.50186 0.63872 0.43218 C 0.70799 0.35348 0.69236 0.13403 0.65 0.09167 C 0.60747 0.04908 0.44167 0.22709 0.38386 0.17709 C 0.2915 0.16366 0.38872 -0.2449 0.30191 -0.20879 C 0.21511 -0.17291 -0.10954 0.27061 -0.13663 0.3926 C -0.16371 0.51459 0.07639 0.5507 0.13959 0.52292 C 0.20313 0.49514 0.22188 0.28727 0.24341 0.22524 " pathEditMode="relative" rAng="0" ptsTypes="asaaaasassaaa">
                                      <p:cBhvr>
                                        <p:cTn id="112" dur="10000" fill="hold"/>
                                        <p:tgtEl>
                                          <p:spTgt spid="96"/>
                                        </p:tgtEl>
                                        <p:attrNameLst>
                                          <p:attrName>ppt_x</p:attrName>
                                          <p:attrName>ppt_y</p:attrName>
                                        </p:attrNameLst>
                                      </p:cBhvr>
                                      <p:rCtr x="31319" y="18981"/>
                                    </p:animMotion>
                                  </p:childTnLst>
                                </p:cTn>
                              </p:par>
                              <p:par>
                                <p:cTn id="113" presetID="0" presetClass="path" presetSubtype="0" fill="hold" grpId="0" nodeType="withEffect">
                                  <p:stCondLst>
                                    <p:cond delay="4800"/>
                                  </p:stCondLst>
                                  <p:childTnLst>
                                    <p:animMotion origin="layout" path="M -0.00017 -4.44444E-6 C 0.04532 0.0132 0.16042 0.11922 0.27084 0.08056 C 0.3533 0.072 0.57882 -0.28935 0.6632 -0.23148 C 0.74757 -0.17361 0.78993 0.27987 0.77726 0.42755 C 0.76459 0.57524 0.66372 0.64144 0.58681 0.65533 C 0.5099 0.66899 0.30747 0.54723 0.31615 0.50996 C 0.32483 0.47269 0.58316 0.50186 0.63872 0.43218 C 0.70799 0.35348 0.69236 0.13403 0.65 0.09167 C 0.60747 0.04908 0.44167 0.22709 0.38386 0.17709 C 0.2915 0.16366 0.38872 -0.2449 0.30191 -0.20879 C 0.21511 -0.17291 -0.10954 0.27061 -0.13663 0.3926 C -0.16371 0.51459 0.07639 0.5507 0.13959 0.52292 C 0.20313 0.49514 0.22188 0.28727 0.24341 0.22524 " pathEditMode="relative" rAng="0" ptsTypes="asaaaasassaaa">
                                      <p:cBhvr>
                                        <p:cTn id="114" dur="10000" fill="hold"/>
                                        <p:tgtEl>
                                          <p:spTgt spid="97"/>
                                        </p:tgtEl>
                                        <p:attrNameLst>
                                          <p:attrName>ppt_x</p:attrName>
                                          <p:attrName>ppt_y</p:attrName>
                                        </p:attrNameLst>
                                      </p:cBhvr>
                                      <p:rCtr x="31319" y="18981"/>
                                    </p:animMotion>
                                  </p:childTnLst>
                                </p:cTn>
                              </p:par>
                              <p:par>
                                <p:cTn id="115" presetID="0" presetClass="path" presetSubtype="0" fill="hold" grpId="0" nodeType="withEffect">
                                  <p:stCondLst>
                                    <p:cond delay="4900"/>
                                  </p:stCondLst>
                                  <p:childTnLst>
                                    <p:animMotion origin="layout" path="M -0.00017 -4.44444E-6 C 0.04532 0.0132 0.16042 0.11922 0.27084 0.08056 C 0.3533 0.072 0.57882 -0.28935 0.6632 -0.23148 C 0.74757 -0.17361 0.78993 0.27987 0.77726 0.42755 C 0.76459 0.57524 0.66372 0.64144 0.58681 0.65533 C 0.5099 0.66899 0.30747 0.54723 0.31615 0.50996 C 0.32483 0.47269 0.58316 0.50186 0.63872 0.43218 C 0.70799 0.35348 0.69236 0.13403 0.65 0.09167 C 0.60747 0.04908 0.44167 0.22709 0.38386 0.17709 C 0.2915 0.16366 0.38872 -0.2449 0.30191 -0.20879 C 0.21511 -0.17291 -0.10954 0.27061 -0.13663 0.3926 C -0.16371 0.51459 0.07639 0.5507 0.13959 0.52292 C 0.20313 0.49514 0.22188 0.28727 0.24341 0.22524 " pathEditMode="relative" rAng="0" ptsTypes="asaaaasassaaa">
                                      <p:cBhvr>
                                        <p:cTn id="116" dur="10000" fill="hold"/>
                                        <p:tgtEl>
                                          <p:spTgt spid="98"/>
                                        </p:tgtEl>
                                        <p:attrNameLst>
                                          <p:attrName>ppt_x</p:attrName>
                                          <p:attrName>ppt_y</p:attrName>
                                        </p:attrNameLst>
                                      </p:cBhvr>
                                      <p:rCtr x="31319" y="18981"/>
                                    </p:animMotion>
                                  </p:childTnLst>
                                </p:cTn>
                              </p:par>
                              <p:par>
                                <p:cTn id="117" presetID="0" presetClass="path" presetSubtype="0" fill="hold" grpId="0" nodeType="withEffect">
                                  <p:stCondLst>
                                    <p:cond delay="5000"/>
                                  </p:stCondLst>
                                  <p:childTnLst>
                                    <p:animMotion origin="layout" path="M -0.00017 -4.44444E-6 C 0.04532 0.0132 0.16042 0.11922 0.27084 0.08056 C 0.3533 0.072 0.57882 -0.28935 0.6632 -0.23148 C 0.74757 -0.17361 0.78993 0.27987 0.77726 0.42755 C 0.76459 0.57524 0.66372 0.64144 0.58681 0.65533 C 0.5099 0.66899 0.30747 0.54723 0.31615 0.50996 C 0.32483 0.47269 0.58316 0.50186 0.63872 0.43218 C 0.70799 0.35348 0.69236 0.13403 0.65 0.09167 C 0.60747 0.04908 0.44167 0.22709 0.38386 0.17709 C 0.2915 0.16366 0.38872 -0.2449 0.30191 -0.20879 C 0.21511 -0.17291 -0.10954 0.27061 -0.13663 0.3926 C -0.16371 0.51459 0.07639 0.5507 0.13959 0.52292 C 0.20313 0.49514 0.22188 0.28727 0.24341 0.22524 " pathEditMode="relative" rAng="0" ptsTypes="asaaaasassaaa">
                                      <p:cBhvr>
                                        <p:cTn id="118" dur="10000" fill="hold"/>
                                        <p:tgtEl>
                                          <p:spTgt spid="99"/>
                                        </p:tgtEl>
                                        <p:attrNameLst>
                                          <p:attrName>ppt_x</p:attrName>
                                          <p:attrName>ppt_y</p:attrName>
                                        </p:attrNameLst>
                                      </p:cBhvr>
                                      <p:rCtr x="31319" y="18981"/>
                                    </p:animMotion>
                                  </p:childTnLst>
                                </p:cTn>
                              </p:par>
                              <p:par>
                                <p:cTn id="119" presetID="0" presetClass="path" presetSubtype="0" fill="hold" grpId="0" nodeType="withEffect">
                                  <p:stCondLst>
                                    <p:cond delay="5100"/>
                                  </p:stCondLst>
                                  <p:childTnLst>
                                    <p:animMotion origin="layout" path="M -0.00017 -4.44444E-6 C 0.04532 0.0132 0.16042 0.11922 0.27084 0.08056 C 0.3533 0.072 0.57882 -0.28935 0.6632 -0.23148 C 0.74757 -0.17361 0.78993 0.27987 0.77726 0.42755 C 0.76459 0.57524 0.66372 0.64144 0.58681 0.65533 C 0.5099 0.66899 0.30747 0.54723 0.31615 0.50996 C 0.32483 0.47269 0.58316 0.50186 0.63872 0.43218 C 0.70799 0.35348 0.69236 0.13403 0.65 0.09167 C 0.60747 0.04908 0.44167 0.22709 0.38386 0.17709 C 0.2915 0.16366 0.38872 -0.2449 0.30191 -0.20879 C 0.21511 -0.17291 -0.10954 0.27061 -0.13663 0.3926 C -0.16371 0.51459 0.07639 0.5507 0.13959 0.52292 C 0.20313 0.49514 0.22188 0.28727 0.24341 0.22524 " pathEditMode="relative" rAng="0" ptsTypes="asaaaasassaaa">
                                      <p:cBhvr>
                                        <p:cTn id="120" dur="10000" fill="hold"/>
                                        <p:tgtEl>
                                          <p:spTgt spid="100"/>
                                        </p:tgtEl>
                                        <p:attrNameLst>
                                          <p:attrName>ppt_x</p:attrName>
                                          <p:attrName>ppt_y</p:attrName>
                                        </p:attrNameLst>
                                      </p:cBhvr>
                                      <p:rCtr x="31319" y="18981"/>
                                    </p:animMotion>
                                  </p:childTnLst>
                                </p:cTn>
                              </p:par>
                              <p:par>
                                <p:cTn id="121" presetID="0" presetClass="path" presetSubtype="0" fill="hold" grpId="0" nodeType="withEffect">
                                  <p:stCondLst>
                                    <p:cond delay="5200"/>
                                  </p:stCondLst>
                                  <p:childTnLst>
                                    <p:animMotion origin="layout" path="M -0.00017 -4.44444E-6 C 0.04532 0.0132 0.16042 0.11922 0.27084 0.08056 C 0.3533 0.072 0.57882 -0.28935 0.6632 -0.23148 C 0.74757 -0.17361 0.78993 0.27987 0.77726 0.42755 C 0.76459 0.57524 0.66372 0.64144 0.58681 0.65533 C 0.5099 0.66899 0.30747 0.54723 0.31615 0.50996 C 0.32483 0.47269 0.58316 0.50186 0.63872 0.43218 C 0.70799 0.35348 0.69236 0.13403 0.65 0.09167 C 0.60747 0.04908 0.44167 0.22709 0.38386 0.17709 C 0.2915 0.16366 0.38872 -0.2449 0.30191 -0.20879 C 0.21511 -0.17291 -0.10954 0.27061 -0.13663 0.3926 C -0.16371 0.51459 0.07639 0.5507 0.13959 0.52292 C 0.20313 0.49514 0.22188 0.28727 0.24341 0.22524 " pathEditMode="relative" rAng="0" ptsTypes="asaaaasassaaa">
                                      <p:cBhvr>
                                        <p:cTn id="122" dur="10000" fill="hold"/>
                                        <p:tgtEl>
                                          <p:spTgt spid="101"/>
                                        </p:tgtEl>
                                        <p:attrNameLst>
                                          <p:attrName>ppt_x</p:attrName>
                                          <p:attrName>ppt_y</p:attrName>
                                        </p:attrNameLst>
                                      </p:cBhvr>
                                      <p:rCtr x="31319" y="18981"/>
                                    </p:animMotion>
                                  </p:childTnLst>
                                </p:cTn>
                              </p:par>
                              <p:par>
                                <p:cTn id="123" presetID="0" presetClass="path" presetSubtype="0" fill="hold" grpId="0" nodeType="withEffect">
                                  <p:stCondLst>
                                    <p:cond delay="5300"/>
                                  </p:stCondLst>
                                  <p:childTnLst>
                                    <p:animMotion origin="layout" path="M -0.00017 -4.44444E-6 C 0.04532 0.0132 0.16042 0.11922 0.27084 0.08056 C 0.3533 0.072 0.57882 -0.28935 0.6632 -0.23148 C 0.74757 -0.17361 0.78993 0.27987 0.77726 0.42755 C 0.76459 0.57524 0.66372 0.64144 0.58681 0.65533 C 0.5099 0.66899 0.30747 0.54723 0.31615 0.50996 C 0.32483 0.47269 0.58316 0.50186 0.63872 0.43218 C 0.70799 0.35348 0.69236 0.13403 0.65 0.09167 C 0.60747 0.04908 0.44167 0.22709 0.38386 0.17709 C 0.2915 0.16366 0.38872 -0.2449 0.30191 -0.20879 C 0.21511 -0.17291 -0.10954 0.27061 -0.13663 0.3926 C -0.16371 0.51459 0.07639 0.5507 0.13959 0.52292 C 0.20313 0.49514 0.22188 0.28727 0.24341 0.22524 " pathEditMode="relative" rAng="0" ptsTypes="asaaaasassaaa">
                                      <p:cBhvr>
                                        <p:cTn id="124" dur="10000" fill="hold"/>
                                        <p:tgtEl>
                                          <p:spTgt spid="102"/>
                                        </p:tgtEl>
                                        <p:attrNameLst>
                                          <p:attrName>ppt_x</p:attrName>
                                          <p:attrName>ppt_y</p:attrName>
                                        </p:attrNameLst>
                                      </p:cBhvr>
                                      <p:rCtr x="31319" y="18981"/>
                                    </p:animMotion>
                                  </p:childTnLst>
                                </p:cTn>
                              </p:par>
                              <p:par>
                                <p:cTn id="125" presetID="0" presetClass="path" presetSubtype="0" fill="hold" grpId="0" nodeType="withEffect">
                                  <p:stCondLst>
                                    <p:cond delay="5400"/>
                                  </p:stCondLst>
                                  <p:childTnLst>
                                    <p:animMotion origin="layout" path="M -0.00017 -4.44444E-6 C 0.04532 0.0132 0.16042 0.11922 0.27084 0.08056 C 0.3533 0.072 0.57882 -0.28935 0.6632 -0.23148 C 0.74757 -0.17361 0.78993 0.27987 0.77726 0.42755 C 0.76459 0.57524 0.66372 0.64144 0.58681 0.65533 C 0.5099 0.66899 0.30747 0.54723 0.31615 0.50996 C 0.32483 0.47269 0.58316 0.50186 0.63872 0.43218 C 0.70799 0.35348 0.69236 0.13403 0.65 0.09167 C 0.60747 0.04908 0.44167 0.22709 0.38386 0.17709 C 0.2915 0.16366 0.38872 -0.2449 0.30191 -0.20879 C 0.21511 -0.17291 -0.10954 0.27061 -0.13663 0.3926 C -0.16371 0.51459 0.07639 0.5507 0.13959 0.52292 C 0.20313 0.49514 0.22188 0.28727 0.24341 0.22524 " pathEditMode="relative" rAng="0" ptsTypes="asaaaasassaaa">
                                      <p:cBhvr>
                                        <p:cTn id="126" dur="10000" fill="hold"/>
                                        <p:tgtEl>
                                          <p:spTgt spid="103"/>
                                        </p:tgtEl>
                                        <p:attrNameLst>
                                          <p:attrName>ppt_x</p:attrName>
                                          <p:attrName>ppt_y</p:attrName>
                                        </p:attrNameLst>
                                      </p:cBhvr>
                                      <p:rCtr x="31319" y="18981"/>
                                    </p:animMotion>
                                  </p:childTnLst>
                                </p:cTn>
                              </p:par>
                              <p:par>
                                <p:cTn id="127" presetID="0" presetClass="path" presetSubtype="0" fill="hold" grpId="0" nodeType="withEffect">
                                  <p:stCondLst>
                                    <p:cond delay="5500"/>
                                  </p:stCondLst>
                                  <p:childTnLst>
                                    <p:animMotion origin="layout" path="M -0.00017 -4.44444E-6 C 0.04532 0.0132 0.16042 0.11922 0.27084 0.08056 C 0.3533 0.072 0.57882 -0.28935 0.6632 -0.23148 C 0.74757 -0.17361 0.78993 0.27987 0.77726 0.42755 C 0.76459 0.57524 0.66372 0.64144 0.58681 0.65533 C 0.5099 0.66899 0.30747 0.54723 0.31615 0.50996 C 0.32483 0.47269 0.58316 0.50186 0.63872 0.43218 C 0.70799 0.35348 0.69236 0.13403 0.65 0.09167 C 0.60747 0.04908 0.44167 0.22709 0.38386 0.17709 C 0.2915 0.16366 0.38872 -0.2449 0.30191 -0.20879 C 0.21511 -0.17291 -0.10954 0.27061 -0.13663 0.3926 C -0.16371 0.51459 0.07639 0.5507 0.13959 0.52292 C 0.20313 0.49514 0.22188 0.28727 0.24341 0.22524 " pathEditMode="relative" rAng="0" ptsTypes="asaaaasassaaa">
                                      <p:cBhvr>
                                        <p:cTn id="128" dur="10000" fill="hold"/>
                                        <p:tgtEl>
                                          <p:spTgt spid="104"/>
                                        </p:tgtEl>
                                        <p:attrNameLst>
                                          <p:attrName>ppt_x</p:attrName>
                                          <p:attrName>ppt_y</p:attrName>
                                        </p:attrNameLst>
                                      </p:cBhvr>
                                      <p:rCtr x="31319" y="18981"/>
                                    </p:animMotion>
                                  </p:childTnLst>
                                </p:cTn>
                              </p:par>
                              <p:par>
                                <p:cTn id="129" presetID="0" presetClass="path" presetSubtype="0" fill="hold" grpId="0" nodeType="withEffect">
                                  <p:stCondLst>
                                    <p:cond delay="5600"/>
                                  </p:stCondLst>
                                  <p:childTnLst>
                                    <p:animMotion origin="layout" path="M -0.00017 -4.44444E-6 C 0.04532 0.0132 0.16042 0.11922 0.27084 0.08056 C 0.3533 0.072 0.57882 -0.28935 0.6632 -0.23148 C 0.74757 -0.17361 0.78993 0.27987 0.77726 0.42755 C 0.76459 0.57524 0.66372 0.64144 0.58681 0.65533 C 0.5099 0.66899 0.30747 0.54723 0.31615 0.50996 C 0.32483 0.47269 0.58316 0.50186 0.63872 0.43218 C 0.70799 0.35348 0.69236 0.13403 0.65 0.09167 C 0.60747 0.04908 0.44167 0.22709 0.38386 0.17709 C 0.2915 0.16366 0.38872 -0.2449 0.30191 -0.20879 C 0.21511 -0.17291 -0.10954 0.27061 -0.13663 0.3926 C -0.16371 0.51459 0.07639 0.5507 0.13959 0.52292 C 0.20313 0.49514 0.22188 0.28727 0.24341 0.22524 " pathEditMode="relative" rAng="0" ptsTypes="asaaaasassaaa">
                                      <p:cBhvr>
                                        <p:cTn id="130" dur="10000" fill="hold"/>
                                        <p:tgtEl>
                                          <p:spTgt spid="105"/>
                                        </p:tgtEl>
                                        <p:attrNameLst>
                                          <p:attrName>ppt_x</p:attrName>
                                          <p:attrName>ppt_y</p:attrName>
                                        </p:attrNameLst>
                                      </p:cBhvr>
                                      <p:rCtr x="31319" y="18981"/>
                                    </p:animMotion>
                                  </p:childTnLst>
                                </p:cTn>
                              </p:par>
                              <p:par>
                                <p:cTn id="131" presetID="0" presetClass="path" presetSubtype="0" fill="hold" grpId="0" nodeType="withEffect">
                                  <p:stCondLst>
                                    <p:cond delay="5700"/>
                                  </p:stCondLst>
                                  <p:childTnLst>
                                    <p:animMotion origin="layout" path="M -0.00017 -4.44444E-6 C 0.04532 0.0132 0.16042 0.11922 0.27084 0.08056 C 0.3533 0.072 0.57882 -0.28935 0.6632 -0.23148 C 0.74757 -0.17361 0.78993 0.27987 0.77726 0.42755 C 0.76459 0.57524 0.66372 0.64144 0.58681 0.65533 C 0.5099 0.66899 0.30747 0.54723 0.31615 0.50996 C 0.32483 0.47269 0.58316 0.50186 0.63872 0.43218 C 0.70799 0.35348 0.69236 0.13403 0.65 0.09167 C 0.60747 0.04908 0.44167 0.22709 0.38386 0.17709 C 0.2915 0.16366 0.38872 -0.2449 0.30191 -0.20879 C 0.21511 -0.17291 -0.10954 0.27061 -0.13663 0.3926 C -0.16371 0.51459 0.07639 0.5507 0.13959 0.52292 C 0.20313 0.49514 0.22188 0.28727 0.24341 0.22524 " pathEditMode="relative" rAng="0" ptsTypes="asaaaasassaaa">
                                      <p:cBhvr>
                                        <p:cTn id="132" dur="10000" fill="hold"/>
                                        <p:tgtEl>
                                          <p:spTgt spid="106"/>
                                        </p:tgtEl>
                                        <p:attrNameLst>
                                          <p:attrName>ppt_x</p:attrName>
                                          <p:attrName>ppt_y</p:attrName>
                                        </p:attrNameLst>
                                      </p:cBhvr>
                                      <p:rCtr x="31319" y="18981"/>
                                    </p:animMotion>
                                  </p:childTnLst>
                                </p:cTn>
                              </p:par>
                              <p:par>
                                <p:cTn id="133" presetID="0" presetClass="path" presetSubtype="0" fill="hold" grpId="0" nodeType="withEffect">
                                  <p:stCondLst>
                                    <p:cond delay="5800"/>
                                  </p:stCondLst>
                                  <p:childTnLst>
                                    <p:animMotion origin="layout" path="M -0.00017 -4.44444E-6 C 0.04532 0.0132 0.16042 0.11922 0.27084 0.08056 C 0.3533 0.072 0.57882 -0.28935 0.6632 -0.23148 C 0.74757 -0.17361 0.78993 0.27987 0.77726 0.42755 C 0.76459 0.57524 0.66372 0.64144 0.58681 0.65533 C 0.5099 0.66899 0.30747 0.54723 0.31615 0.50996 C 0.32483 0.47269 0.58316 0.50186 0.63872 0.43218 C 0.70799 0.35348 0.69236 0.13403 0.65 0.09167 C 0.60747 0.04908 0.44167 0.22709 0.38386 0.17709 C 0.2915 0.16366 0.38872 -0.2449 0.30191 -0.20879 C 0.21511 -0.17291 -0.10954 0.27061 -0.13663 0.3926 C -0.16371 0.51459 0.07639 0.5507 0.13959 0.52292 C 0.20313 0.49514 0.22188 0.28727 0.24341 0.22524 " pathEditMode="relative" rAng="0" ptsTypes="asaaaasassaaa">
                                      <p:cBhvr>
                                        <p:cTn id="134" dur="10000" fill="hold"/>
                                        <p:tgtEl>
                                          <p:spTgt spid="107"/>
                                        </p:tgtEl>
                                        <p:attrNameLst>
                                          <p:attrName>ppt_x</p:attrName>
                                          <p:attrName>ppt_y</p:attrName>
                                        </p:attrNameLst>
                                      </p:cBhvr>
                                      <p:rCtr x="31319" y="18981"/>
                                    </p:animMotion>
                                  </p:childTnLst>
                                </p:cTn>
                              </p:par>
                              <p:par>
                                <p:cTn id="135" presetID="0" presetClass="path" presetSubtype="0" fill="hold" grpId="0" nodeType="withEffect">
                                  <p:stCondLst>
                                    <p:cond delay="5900"/>
                                  </p:stCondLst>
                                  <p:childTnLst>
                                    <p:animMotion origin="layout" path="M -0.00017 -4.44444E-6 C 0.04532 0.0132 0.16042 0.11922 0.27084 0.08056 C 0.3533 0.072 0.57882 -0.28935 0.6632 -0.23148 C 0.74757 -0.17361 0.78993 0.27987 0.77726 0.42755 C 0.76459 0.57524 0.66372 0.64144 0.58681 0.65533 C 0.5099 0.66899 0.30747 0.54723 0.31615 0.50996 C 0.32483 0.47269 0.58316 0.50186 0.63872 0.43218 C 0.70799 0.35348 0.69236 0.13403 0.65 0.09167 C 0.60747 0.04908 0.44167 0.22709 0.38386 0.17709 C 0.2915 0.16366 0.38872 -0.2449 0.30191 -0.20879 C 0.21511 -0.17291 -0.10954 0.27061 -0.13663 0.3926 C -0.16371 0.51459 0.07639 0.5507 0.13959 0.52292 C 0.20313 0.49514 0.22188 0.28727 0.24341 0.22524 " pathEditMode="relative" rAng="0" ptsTypes="asaaaasassaaa">
                                      <p:cBhvr>
                                        <p:cTn id="136" dur="10000" fill="hold"/>
                                        <p:tgtEl>
                                          <p:spTgt spid="108"/>
                                        </p:tgtEl>
                                        <p:attrNameLst>
                                          <p:attrName>ppt_x</p:attrName>
                                          <p:attrName>ppt_y</p:attrName>
                                        </p:attrNameLst>
                                      </p:cBhvr>
                                      <p:rCtr x="31319" y="18981"/>
                                    </p:animMotion>
                                  </p:childTnLst>
                                </p:cTn>
                              </p:par>
                              <p:par>
                                <p:cTn id="137" presetID="0" presetClass="path" presetSubtype="0" fill="hold" grpId="0" nodeType="withEffect">
                                  <p:stCondLst>
                                    <p:cond delay="6000"/>
                                  </p:stCondLst>
                                  <p:childTnLst>
                                    <p:animMotion origin="layout" path="M -0.00017 -4.44444E-6 C 0.04532 0.0132 0.16042 0.11922 0.27084 0.08056 C 0.3533 0.072 0.57882 -0.28935 0.6632 -0.23148 C 0.74757 -0.17361 0.78993 0.27987 0.77726 0.42755 C 0.76459 0.57524 0.66372 0.64144 0.58681 0.65533 C 0.5099 0.66899 0.30747 0.54723 0.31615 0.50996 C 0.32483 0.47269 0.58316 0.50186 0.63872 0.43218 C 0.70799 0.35348 0.69236 0.13403 0.65 0.09167 C 0.60747 0.04908 0.44167 0.22709 0.38386 0.17709 C 0.2915 0.16366 0.38872 -0.2449 0.30191 -0.20879 C 0.21511 -0.17291 -0.10954 0.27061 -0.13663 0.3926 C -0.16371 0.51459 0.07639 0.5507 0.13959 0.52292 C 0.20313 0.49514 0.22188 0.28727 0.24341 0.22524 " pathEditMode="relative" rAng="0" ptsTypes="asaaaasassaaa">
                                      <p:cBhvr>
                                        <p:cTn id="138" dur="10000" fill="hold"/>
                                        <p:tgtEl>
                                          <p:spTgt spid="109"/>
                                        </p:tgtEl>
                                        <p:attrNameLst>
                                          <p:attrName>ppt_x</p:attrName>
                                          <p:attrName>ppt_y</p:attrName>
                                        </p:attrNameLst>
                                      </p:cBhvr>
                                      <p:rCtr x="31319" y="18981"/>
                                    </p:animMotion>
                                  </p:childTnLst>
                                </p:cTn>
                              </p:par>
                              <p:par>
                                <p:cTn id="139" presetID="0" presetClass="path" presetSubtype="0" fill="hold" grpId="0" nodeType="withEffect">
                                  <p:stCondLst>
                                    <p:cond delay="6100"/>
                                  </p:stCondLst>
                                  <p:childTnLst>
                                    <p:animMotion origin="layout" path="M -0.00017 -4.44444E-6 C 0.04532 0.0132 0.16042 0.11922 0.27084 0.08056 C 0.3533 0.072 0.57882 -0.28935 0.6632 -0.23148 C 0.74757 -0.17361 0.78993 0.27987 0.77726 0.42755 C 0.76459 0.57524 0.66372 0.64144 0.58681 0.65533 C 0.5099 0.66899 0.30747 0.54723 0.31615 0.50996 C 0.32483 0.47269 0.58316 0.50186 0.63872 0.43218 C 0.70799 0.35348 0.69236 0.13403 0.65 0.09167 C 0.60747 0.04908 0.44167 0.22709 0.38386 0.17709 C 0.2915 0.16366 0.38872 -0.2449 0.30191 -0.20879 C 0.21511 -0.17291 -0.10954 0.27061 -0.13663 0.3926 C -0.16371 0.51459 0.07639 0.5507 0.13959 0.52292 C 0.20313 0.49514 0.22188 0.28727 0.24341 0.22524 " pathEditMode="relative" rAng="0" ptsTypes="asaaaasassaaa">
                                      <p:cBhvr>
                                        <p:cTn id="140" dur="10000" fill="hold"/>
                                        <p:tgtEl>
                                          <p:spTgt spid="110"/>
                                        </p:tgtEl>
                                        <p:attrNameLst>
                                          <p:attrName>ppt_x</p:attrName>
                                          <p:attrName>ppt_y</p:attrName>
                                        </p:attrNameLst>
                                      </p:cBhvr>
                                      <p:rCtr x="31319" y="18981"/>
                                    </p:animMotion>
                                  </p:childTnLst>
                                </p:cTn>
                              </p:par>
                              <p:par>
                                <p:cTn id="141" presetID="0" presetClass="path" presetSubtype="0" fill="hold" grpId="0" nodeType="withEffect">
                                  <p:stCondLst>
                                    <p:cond delay="6200"/>
                                  </p:stCondLst>
                                  <p:childTnLst>
                                    <p:animMotion origin="layout" path="M -0.00017 -4.44444E-6 C 0.04532 0.0132 0.16042 0.11922 0.27084 0.08056 C 0.3533 0.072 0.57882 -0.28935 0.6632 -0.23148 C 0.74757 -0.17361 0.78993 0.27987 0.77726 0.42755 C 0.76459 0.57524 0.66372 0.64144 0.58681 0.65533 C 0.5099 0.66899 0.30747 0.54723 0.31615 0.50996 C 0.32483 0.47269 0.58316 0.50186 0.63872 0.43218 C 0.70799 0.35348 0.69236 0.13403 0.65 0.09167 C 0.60747 0.04908 0.44167 0.22709 0.38386 0.17709 C 0.2915 0.16366 0.38872 -0.2449 0.30191 -0.20879 C 0.21511 -0.17291 -0.10954 0.27061 -0.13663 0.3926 C -0.16371 0.51459 0.07639 0.5507 0.13959 0.52292 C 0.20313 0.49514 0.22188 0.28727 0.24341 0.22524 " pathEditMode="relative" rAng="0" ptsTypes="asaaaasassaaa">
                                      <p:cBhvr>
                                        <p:cTn id="142" dur="10000" fill="hold"/>
                                        <p:tgtEl>
                                          <p:spTgt spid="111"/>
                                        </p:tgtEl>
                                        <p:attrNameLst>
                                          <p:attrName>ppt_x</p:attrName>
                                          <p:attrName>ppt_y</p:attrName>
                                        </p:attrNameLst>
                                      </p:cBhvr>
                                      <p:rCtr x="31319" y="18981"/>
                                    </p:animMotion>
                                  </p:childTnLst>
                                </p:cTn>
                              </p:par>
                              <p:par>
                                <p:cTn id="143" presetID="0" presetClass="path" presetSubtype="0" fill="hold" grpId="0" nodeType="withEffect">
                                  <p:stCondLst>
                                    <p:cond delay="6300"/>
                                  </p:stCondLst>
                                  <p:childTnLst>
                                    <p:animMotion origin="layout" path="M -0.00017 -4.44444E-6 C 0.04532 0.0132 0.16042 0.11922 0.27084 0.08056 C 0.3533 0.072 0.57882 -0.28935 0.6632 -0.23148 C 0.74757 -0.17361 0.78993 0.27987 0.77726 0.42755 C 0.76459 0.57524 0.66372 0.64144 0.58681 0.65533 C 0.5099 0.66899 0.30747 0.54723 0.31615 0.50996 C 0.32483 0.47269 0.58316 0.50186 0.63872 0.43218 C 0.70799 0.35348 0.69236 0.13403 0.65 0.09167 C 0.60747 0.04908 0.44167 0.22709 0.38386 0.17709 C 0.2915 0.16366 0.38872 -0.2449 0.30191 -0.20879 C 0.21511 -0.17291 -0.10954 0.27061 -0.13663 0.3926 C -0.16371 0.51459 0.07639 0.5507 0.13959 0.52292 C 0.20313 0.49514 0.22188 0.28727 0.24341 0.22524 " pathEditMode="relative" rAng="0" ptsTypes="asaaaasassaaa">
                                      <p:cBhvr>
                                        <p:cTn id="144" dur="10000" fill="hold"/>
                                        <p:tgtEl>
                                          <p:spTgt spid="112"/>
                                        </p:tgtEl>
                                        <p:attrNameLst>
                                          <p:attrName>ppt_x</p:attrName>
                                          <p:attrName>ppt_y</p:attrName>
                                        </p:attrNameLst>
                                      </p:cBhvr>
                                      <p:rCtr x="31319" y="18981"/>
                                    </p:animMotion>
                                  </p:childTnLst>
                                </p:cTn>
                              </p:par>
                              <p:par>
                                <p:cTn id="145" presetID="0" presetClass="path" presetSubtype="0" fill="hold" grpId="0" nodeType="withEffect">
                                  <p:stCondLst>
                                    <p:cond delay="6400"/>
                                  </p:stCondLst>
                                  <p:childTnLst>
                                    <p:animMotion origin="layout" path="M -0.00017 -4.44444E-6 C 0.04532 0.0132 0.16042 0.11922 0.27084 0.08056 C 0.3533 0.072 0.57882 -0.28935 0.6632 -0.23148 C 0.74757 -0.17361 0.78993 0.27987 0.77726 0.42755 C 0.76459 0.57524 0.66372 0.64144 0.58681 0.65533 C 0.5099 0.66899 0.30747 0.54723 0.31615 0.50996 C 0.32483 0.47269 0.58316 0.50186 0.63872 0.43218 C 0.70799 0.35348 0.69236 0.13403 0.65 0.09167 C 0.60747 0.04908 0.44167 0.22709 0.38386 0.17709 C 0.2915 0.16366 0.38872 -0.2449 0.30191 -0.20879 C 0.21511 -0.17291 -0.10954 0.27061 -0.13663 0.3926 C -0.16371 0.51459 0.07639 0.5507 0.13959 0.52292 C 0.20313 0.49514 0.22188 0.28727 0.24341 0.22524 " pathEditMode="relative" rAng="0" ptsTypes="asaaaasassaaa">
                                      <p:cBhvr>
                                        <p:cTn id="146" dur="10000" fill="hold"/>
                                        <p:tgtEl>
                                          <p:spTgt spid="113"/>
                                        </p:tgtEl>
                                        <p:attrNameLst>
                                          <p:attrName>ppt_x</p:attrName>
                                          <p:attrName>ppt_y</p:attrName>
                                        </p:attrNameLst>
                                      </p:cBhvr>
                                      <p:rCtr x="31319" y="18981"/>
                                    </p:animMotion>
                                  </p:childTnLst>
                                </p:cTn>
                              </p:par>
                              <p:par>
                                <p:cTn id="147" presetID="0" presetClass="path" presetSubtype="0" fill="hold" grpId="0" nodeType="withEffect">
                                  <p:stCondLst>
                                    <p:cond delay="6500"/>
                                  </p:stCondLst>
                                  <p:childTnLst>
                                    <p:animMotion origin="layout" path="M -0.00017 -4.44444E-6 C 0.04532 0.0132 0.16042 0.11922 0.27084 0.08056 C 0.3533 0.072 0.57882 -0.28935 0.6632 -0.23148 C 0.74757 -0.17361 0.78993 0.27987 0.77726 0.42755 C 0.76459 0.57524 0.66372 0.64144 0.58681 0.65533 C 0.5099 0.66899 0.30747 0.54723 0.31615 0.50996 C 0.32483 0.47269 0.58316 0.50186 0.63872 0.43218 C 0.70799 0.35348 0.69236 0.13403 0.65 0.09167 C 0.60747 0.04908 0.44167 0.22709 0.38386 0.17709 C 0.2915 0.16366 0.38872 -0.2449 0.30191 -0.20879 C 0.21511 -0.17291 -0.10954 0.27061 -0.13663 0.3926 C -0.16371 0.51459 0.07639 0.5507 0.13959 0.52292 C 0.20313 0.49514 0.22188 0.28727 0.24341 0.22524 " pathEditMode="relative" rAng="0" ptsTypes="asaaaasassaaa">
                                      <p:cBhvr>
                                        <p:cTn id="148" dur="10000" fill="hold"/>
                                        <p:tgtEl>
                                          <p:spTgt spid="114"/>
                                        </p:tgtEl>
                                        <p:attrNameLst>
                                          <p:attrName>ppt_x</p:attrName>
                                          <p:attrName>ppt_y</p:attrName>
                                        </p:attrNameLst>
                                      </p:cBhvr>
                                      <p:rCtr x="31319" y="18981"/>
                                    </p:animMotion>
                                  </p:childTnLst>
                                </p:cTn>
                              </p:par>
                              <p:par>
                                <p:cTn id="149" presetID="0" presetClass="path" presetSubtype="0" fill="hold" grpId="0" nodeType="withEffect">
                                  <p:stCondLst>
                                    <p:cond delay="6600"/>
                                  </p:stCondLst>
                                  <p:childTnLst>
                                    <p:animMotion origin="layout" path="M -0.00017 -4.44444E-6 C 0.04532 0.0132 0.16042 0.11922 0.27084 0.08056 C 0.3533 0.072 0.57882 -0.28935 0.6632 -0.23148 C 0.74757 -0.17361 0.78993 0.27987 0.77726 0.42755 C 0.76459 0.57524 0.66372 0.64144 0.58681 0.65533 C 0.5099 0.66899 0.30747 0.54723 0.31615 0.50996 C 0.32483 0.47269 0.58316 0.50186 0.63872 0.43218 C 0.70799 0.35348 0.69236 0.13403 0.65 0.09167 C 0.60747 0.04908 0.44167 0.22709 0.38386 0.17709 C 0.2915 0.16366 0.38872 -0.2449 0.30191 -0.20879 C 0.21511 -0.17291 -0.10954 0.27061 -0.13663 0.3926 C -0.16371 0.51459 0.07639 0.5507 0.13959 0.52292 C 0.20313 0.49514 0.22188 0.28727 0.24341 0.22524 " pathEditMode="relative" rAng="0" ptsTypes="asaaaasassaaa">
                                      <p:cBhvr>
                                        <p:cTn id="150" dur="10000" fill="hold"/>
                                        <p:tgtEl>
                                          <p:spTgt spid="115"/>
                                        </p:tgtEl>
                                        <p:attrNameLst>
                                          <p:attrName>ppt_x</p:attrName>
                                          <p:attrName>ppt_y</p:attrName>
                                        </p:attrNameLst>
                                      </p:cBhvr>
                                      <p:rCtr x="31319" y="18981"/>
                                    </p:animMotion>
                                  </p:childTnLst>
                                </p:cTn>
                              </p:par>
                              <p:par>
                                <p:cTn id="151" presetID="0" presetClass="path" presetSubtype="0" fill="hold" grpId="0" nodeType="withEffect">
                                  <p:stCondLst>
                                    <p:cond delay="6700"/>
                                  </p:stCondLst>
                                  <p:childTnLst>
                                    <p:animMotion origin="layout" path="M -0.00017 -4.44444E-6 C 0.04532 0.0132 0.16042 0.11922 0.27084 0.08056 C 0.3533 0.072 0.57882 -0.28935 0.6632 -0.23148 C 0.74757 -0.17361 0.78993 0.27987 0.77726 0.42755 C 0.76459 0.57524 0.66372 0.64144 0.58681 0.65533 C 0.5099 0.66899 0.30747 0.54723 0.31615 0.50996 C 0.32483 0.47269 0.58316 0.50186 0.63872 0.43218 C 0.70799 0.35348 0.69236 0.13403 0.65 0.09167 C 0.60747 0.04908 0.44167 0.22709 0.38386 0.17709 C 0.2915 0.16366 0.38872 -0.2449 0.30191 -0.20879 C 0.21511 -0.17291 -0.10954 0.27061 -0.13663 0.3926 C -0.16371 0.51459 0.07639 0.5507 0.13959 0.52292 C 0.20313 0.49514 0.22188 0.28727 0.24341 0.22524 " pathEditMode="relative" rAng="0" ptsTypes="asaaaasassaaa">
                                      <p:cBhvr>
                                        <p:cTn id="152" dur="10000" fill="hold"/>
                                        <p:tgtEl>
                                          <p:spTgt spid="116"/>
                                        </p:tgtEl>
                                        <p:attrNameLst>
                                          <p:attrName>ppt_x</p:attrName>
                                          <p:attrName>ppt_y</p:attrName>
                                        </p:attrNameLst>
                                      </p:cBhvr>
                                      <p:rCtr x="31319" y="18981"/>
                                    </p:animMotion>
                                  </p:childTnLst>
                                </p:cTn>
                              </p:par>
                              <p:par>
                                <p:cTn id="153" presetID="0" presetClass="path" presetSubtype="0" fill="hold" grpId="0" nodeType="withEffect">
                                  <p:stCondLst>
                                    <p:cond delay="6800"/>
                                  </p:stCondLst>
                                  <p:childTnLst>
                                    <p:animMotion origin="layout" path="M -0.00017 -4.44444E-6 C 0.04532 0.0132 0.16042 0.11922 0.27084 0.08056 C 0.3533 0.072 0.57882 -0.28935 0.6632 -0.23148 C 0.74757 -0.17361 0.78993 0.27987 0.77726 0.42755 C 0.76459 0.57524 0.66372 0.64144 0.58681 0.65533 C 0.5099 0.66899 0.30747 0.54723 0.31615 0.50996 C 0.32483 0.47269 0.58316 0.50186 0.63872 0.43218 C 0.70799 0.35348 0.69236 0.13403 0.65 0.09167 C 0.60747 0.04908 0.44167 0.22709 0.38386 0.17709 C 0.2915 0.16366 0.38872 -0.2449 0.30191 -0.20879 C 0.21511 -0.17291 -0.10954 0.27061 -0.13663 0.3926 C -0.16371 0.51459 0.07639 0.5507 0.13959 0.52292 C 0.20313 0.49514 0.22188 0.28727 0.24341 0.22524 " pathEditMode="relative" rAng="0" ptsTypes="asaaaasassaaa">
                                      <p:cBhvr>
                                        <p:cTn id="154" dur="10000" fill="hold"/>
                                        <p:tgtEl>
                                          <p:spTgt spid="117"/>
                                        </p:tgtEl>
                                        <p:attrNameLst>
                                          <p:attrName>ppt_x</p:attrName>
                                          <p:attrName>ppt_y</p:attrName>
                                        </p:attrNameLst>
                                      </p:cBhvr>
                                      <p:rCtr x="31319" y="18981"/>
                                    </p:animMotion>
                                  </p:childTnLst>
                                </p:cTn>
                              </p:par>
                              <p:par>
                                <p:cTn id="155" presetID="0" presetClass="path" presetSubtype="0" fill="hold" grpId="0" nodeType="withEffect">
                                  <p:stCondLst>
                                    <p:cond delay="6900"/>
                                  </p:stCondLst>
                                  <p:childTnLst>
                                    <p:animMotion origin="layout" path="M -0.00017 -4.44444E-6 C 0.04532 0.0132 0.16042 0.11922 0.27084 0.08056 C 0.3533 0.072 0.57882 -0.28935 0.6632 -0.23148 C 0.74757 -0.17361 0.78993 0.27987 0.77726 0.42755 C 0.76459 0.57524 0.66372 0.64144 0.58681 0.65533 C 0.5099 0.66899 0.30747 0.54723 0.31615 0.50996 C 0.32483 0.47269 0.58316 0.50186 0.63872 0.43218 C 0.70799 0.35348 0.69236 0.13403 0.65 0.09167 C 0.60747 0.04908 0.44167 0.22709 0.38386 0.17709 C 0.2915 0.16366 0.38872 -0.2449 0.30191 -0.20879 C 0.21511 -0.17291 -0.10954 0.27061 -0.13663 0.3926 C -0.16371 0.51459 0.07639 0.5507 0.13959 0.52292 C 0.20313 0.49514 0.22188 0.28727 0.24341 0.22524 " pathEditMode="relative" rAng="0" ptsTypes="asaaaasassaaa">
                                      <p:cBhvr>
                                        <p:cTn id="156" dur="10000" fill="hold"/>
                                        <p:tgtEl>
                                          <p:spTgt spid="118"/>
                                        </p:tgtEl>
                                        <p:attrNameLst>
                                          <p:attrName>ppt_x</p:attrName>
                                          <p:attrName>ppt_y</p:attrName>
                                        </p:attrNameLst>
                                      </p:cBhvr>
                                      <p:rCtr x="31319" y="18981"/>
                                    </p:animMotion>
                                  </p:childTnLst>
                                </p:cTn>
                              </p:par>
                              <p:par>
                                <p:cTn id="157" presetID="0" presetClass="path" presetSubtype="0" fill="hold" grpId="0" nodeType="withEffect">
                                  <p:stCondLst>
                                    <p:cond delay="7000"/>
                                  </p:stCondLst>
                                  <p:childTnLst>
                                    <p:animMotion origin="layout" path="M -0.00017 -4.44444E-6 C 0.04532 0.0132 0.16042 0.11922 0.27084 0.08056 C 0.3533 0.072 0.57882 -0.28935 0.6632 -0.23148 C 0.74757 -0.17361 0.78993 0.27987 0.77726 0.42755 C 0.76459 0.57524 0.66372 0.64144 0.58681 0.65533 C 0.5099 0.66899 0.30747 0.54723 0.31615 0.50996 C 0.32483 0.47269 0.58316 0.50186 0.63872 0.43218 C 0.70799 0.35348 0.69236 0.13403 0.65 0.09167 C 0.60747 0.04908 0.44167 0.22709 0.38386 0.17709 C 0.2915 0.16366 0.38872 -0.2449 0.30191 -0.20879 C 0.21511 -0.17291 -0.10954 0.27061 -0.13663 0.3926 C -0.16371 0.51459 0.07639 0.5507 0.13959 0.52292 C 0.20313 0.49514 0.22188 0.28727 0.24341 0.22524 " pathEditMode="relative" rAng="0" ptsTypes="asaaaasassaaa">
                                      <p:cBhvr>
                                        <p:cTn id="158" dur="10000" fill="hold"/>
                                        <p:tgtEl>
                                          <p:spTgt spid="119"/>
                                        </p:tgtEl>
                                        <p:attrNameLst>
                                          <p:attrName>ppt_x</p:attrName>
                                          <p:attrName>ppt_y</p:attrName>
                                        </p:attrNameLst>
                                      </p:cBhvr>
                                      <p:rCtr x="31319" y="18981"/>
                                    </p:animMotion>
                                  </p:childTnLst>
                                </p:cTn>
                              </p:par>
                              <p:par>
                                <p:cTn id="159" presetID="0" presetClass="path" presetSubtype="0" fill="hold" grpId="0" nodeType="withEffect">
                                  <p:stCondLst>
                                    <p:cond delay="7100"/>
                                  </p:stCondLst>
                                  <p:childTnLst>
                                    <p:animMotion origin="layout" path="M -0.00017 -4.44444E-6 C 0.04532 0.0132 0.16042 0.11922 0.27084 0.08056 C 0.3533 0.072 0.57882 -0.28935 0.6632 -0.23148 C 0.74757 -0.17361 0.78993 0.27987 0.77726 0.42755 C 0.76459 0.57524 0.66372 0.64144 0.58681 0.65533 C 0.5099 0.66899 0.30747 0.54723 0.31615 0.50996 C 0.32483 0.47269 0.58316 0.50186 0.63872 0.43218 C 0.70799 0.35348 0.69236 0.13403 0.65 0.09167 C 0.60747 0.04908 0.44167 0.22709 0.38386 0.17709 C 0.2915 0.16366 0.38872 -0.2449 0.30191 -0.20879 C 0.21511 -0.17291 -0.10954 0.27061 -0.13663 0.3926 C -0.16371 0.51459 0.07639 0.5507 0.13959 0.52292 C 0.20313 0.49514 0.22188 0.28727 0.24341 0.22524 " pathEditMode="relative" rAng="0" ptsTypes="asaaaasassaaa">
                                      <p:cBhvr>
                                        <p:cTn id="160" dur="10000" fill="hold"/>
                                        <p:tgtEl>
                                          <p:spTgt spid="120"/>
                                        </p:tgtEl>
                                        <p:attrNameLst>
                                          <p:attrName>ppt_x</p:attrName>
                                          <p:attrName>ppt_y</p:attrName>
                                        </p:attrNameLst>
                                      </p:cBhvr>
                                      <p:rCtr x="31319" y="18981"/>
                                    </p:animMotion>
                                  </p:childTnLst>
                                </p:cTn>
                              </p:par>
                              <p:par>
                                <p:cTn id="161" presetID="0" presetClass="path" presetSubtype="0" fill="hold" grpId="0" nodeType="withEffect">
                                  <p:stCondLst>
                                    <p:cond delay="7200"/>
                                  </p:stCondLst>
                                  <p:childTnLst>
                                    <p:animMotion origin="layout" path="M -0.00017 -4.44444E-6 C 0.04532 0.0132 0.16042 0.11922 0.27084 0.08056 C 0.3533 0.072 0.57882 -0.28935 0.6632 -0.23148 C 0.74757 -0.17361 0.78993 0.27987 0.77726 0.42755 C 0.76459 0.57524 0.66372 0.64144 0.58681 0.65533 C 0.5099 0.66899 0.30747 0.54723 0.31615 0.50996 C 0.32483 0.47269 0.58316 0.50186 0.63872 0.43218 C 0.70799 0.35348 0.69236 0.13403 0.65 0.09167 C 0.60747 0.04908 0.44167 0.22709 0.38386 0.17709 C 0.2915 0.16366 0.38872 -0.2449 0.30191 -0.20879 C 0.21511 -0.17291 -0.10954 0.27061 -0.13663 0.3926 C -0.16371 0.51459 0.07639 0.5507 0.13959 0.52292 C 0.20313 0.49514 0.22188 0.28727 0.24341 0.22524 " pathEditMode="relative" rAng="0" ptsTypes="asaaaasassaaa">
                                      <p:cBhvr>
                                        <p:cTn id="162" dur="10000" fill="hold"/>
                                        <p:tgtEl>
                                          <p:spTgt spid="121"/>
                                        </p:tgtEl>
                                        <p:attrNameLst>
                                          <p:attrName>ppt_x</p:attrName>
                                          <p:attrName>ppt_y</p:attrName>
                                        </p:attrNameLst>
                                      </p:cBhvr>
                                      <p:rCtr x="31319" y="18981"/>
                                    </p:animMotion>
                                  </p:childTnLst>
                                </p:cTn>
                              </p:par>
                              <p:par>
                                <p:cTn id="163" presetID="0" presetClass="path" presetSubtype="0" fill="hold" grpId="0" nodeType="withEffect">
                                  <p:stCondLst>
                                    <p:cond delay="7300"/>
                                  </p:stCondLst>
                                  <p:childTnLst>
                                    <p:animMotion origin="layout" path="M -0.00017 -4.44444E-6 C 0.04532 0.0132 0.16042 0.11922 0.27084 0.08056 C 0.3533 0.072 0.57882 -0.28935 0.6632 -0.23148 C 0.74757 -0.17361 0.78993 0.27987 0.77726 0.42755 C 0.76459 0.57524 0.66372 0.64144 0.58681 0.65533 C 0.5099 0.66899 0.30747 0.54723 0.31615 0.50996 C 0.32483 0.47269 0.58316 0.50186 0.63872 0.43218 C 0.70799 0.35348 0.69236 0.13403 0.65 0.09167 C 0.60747 0.04908 0.44167 0.22709 0.38386 0.17709 C 0.2915 0.16366 0.38872 -0.2449 0.30191 -0.20879 C 0.21511 -0.17291 -0.10954 0.27061 -0.13663 0.3926 C -0.16371 0.51459 0.07639 0.5507 0.13959 0.52292 C 0.20313 0.49514 0.22188 0.28727 0.24341 0.22524 " pathEditMode="relative" rAng="0" ptsTypes="asaaaasassaaa">
                                      <p:cBhvr>
                                        <p:cTn id="164" dur="10000" fill="hold"/>
                                        <p:tgtEl>
                                          <p:spTgt spid="122"/>
                                        </p:tgtEl>
                                        <p:attrNameLst>
                                          <p:attrName>ppt_x</p:attrName>
                                          <p:attrName>ppt_y</p:attrName>
                                        </p:attrNameLst>
                                      </p:cBhvr>
                                      <p:rCtr x="31319" y="18981"/>
                                    </p:animMotion>
                                  </p:childTnLst>
                                </p:cTn>
                              </p:par>
                              <p:par>
                                <p:cTn id="165" presetID="0" presetClass="path" presetSubtype="0" fill="hold" grpId="0" nodeType="withEffect">
                                  <p:stCondLst>
                                    <p:cond delay="7400"/>
                                  </p:stCondLst>
                                  <p:childTnLst>
                                    <p:animMotion origin="layout" path="M -0.00017 -4.44444E-6 C 0.04532 0.0132 0.16042 0.11922 0.27084 0.08056 C 0.3533 0.072 0.57882 -0.28935 0.6632 -0.23148 C 0.74757 -0.17361 0.78993 0.27987 0.77726 0.42755 C 0.76459 0.57524 0.66372 0.64144 0.58681 0.65533 C 0.5099 0.66899 0.30747 0.54723 0.31615 0.50996 C 0.32483 0.47269 0.58316 0.50186 0.63872 0.43218 C 0.70799 0.35348 0.69236 0.13403 0.65 0.09167 C 0.60747 0.04908 0.44167 0.22709 0.38386 0.17709 C 0.2915 0.16366 0.38872 -0.2449 0.30191 -0.20879 C 0.21511 -0.17291 -0.10954 0.27061 -0.13663 0.3926 C -0.16371 0.51459 0.07639 0.5507 0.13959 0.52292 C 0.20313 0.49514 0.22188 0.28727 0.24341 0.22524 " pathEditMode="relative" rAng="0" ptsTypes="asaaaasassaaa">
                                      <p:cBhvr>
                                        <p:cTn id="166" dur="10000" fill="hold"/>
                                        <p:tgtEl>
                                          <p:spTgt spid="123"/>
                                        </p:tgtEl>
                                        <p:attrNameLst>
                                          <p:attrName>ppt_x</p:attrName>
                                          <p:attrName>ppt_y</p:attrName>
                                        </p:attrNameLst>
                                      </p:cBhvr>
                                      <p:rCtr x="31319" y="18981"/>
                                    </p:animMotion>
                                  </p:childTnLst>
                                </p:cTn>
                              </p:par>
                              <p:par>
                                <p:cTn id="167" presetID="0" presetClass="path" presetSubtype="0" fill="hold" grpId="0" nodeType="withEffect">
                                  <p:stCondLst>
                                    <p:cond delay="7500"/>
                                  </p:stCondLst>
                                  <p:childTnLst>
                                    <p:animMotion origin="layout" path="M -0.00017 -4.44444E-6 C 0.04532 0.0132 0.16042 0.11922 0.27084 0.08056 C 0.3533 0.072 0.57882 -0.28935 0.6632 -0.23148 C 0.74757 -0.17361 0.78993 0.27987 0.77726 0.42755 C 0.76459 0.57524 0.66372 0.64144 0.58681 0.65533 C 0.5099 0.66899 0.30747 0.54723 0.31615 0.50996 C 0.32483 0.47269 0.58316 0.50186 0.63872 0.43218 C 0.70799 0.35348 0.69236 0.13403 0.65 0.09167 C 0.60747 0.04908 0.44167 0.22709 0.38386 0.17709 C 0.2915 0.16366 0.38872 -0.2449 0.30191 -0.20879 C 0.21511 -0.17291 -0.10954 0.27061 -0.13663 0.3926 C -0.16371 0.51459 0.07639 0.5507 0.13959 0.52292 C 0.20313 0.49514 0.22188 0.28727 0.24341 0.22524 " pathEditMode="relative" rAng="0" ptsTypes="asaaaasassaaa">
                                      <p:cBhvr>
                                        <p:cTn id="168" dur="10000" fill="hold"/>
                                        <p:tgtEl>
                                          <p:spTgt spid="124"/>
                                        </p:tgtEl>
                                        <p:attrNameLst>
                                          <p:attrName>ppt_x</p:attrName>
                                          <p:attrName>ppt_y</p:attrName>
                                        </p:attrNameLst>
                                      </p:cBhvr>
                                      <p:rCtr x="31319" y="18981"/>
                                    </p:animMotion>
                                  </p:childTnLst>
                                </p:cTn>
                              </p:par>
                              <p:par>
                                <p:cTn id="169" presetID="0" presetClass="path" presetSubtype="0" fill="hold" grpId="0" nodeType="withEffect">
                                  <p:stCondLst>
                                    <p:cond delay="7600"/>
                                  </p:stCondLst>
                                  <p:childTnLst>
                                    <p:animMotion origin="layout" path="M -0.00017 -4.44444E-6 C 0.04532 0.0132 0.16042 0.11922 0.27084 0.08056 C 0.3533 0.072 0.57882 -0.28935 0.6632 -0.23148 C 0.74757 -0.17361 0.78993 0.27987 0.77726 0.42755 C 0.76459 0.57524 0.66372 0.64144 0.58681 0.65533 C 0.5099 0.66899 0.30747 0.54723 0.31615 0.50996 C 0.32483 0.47269 0.58316 0.50186 0.63872 0.43218 C 0.70799 0.35348 0.69236 0.13403 0.65 0.09167 C 0.60747 0.04908 0.44167 0.22709 0.38386 0.17709 C 0.2915 0.16366 0.38872 -0.2449 0.30191 -0.20879 C 0.21511 -0.17291 -0.10954 0.27061 -0.13663 0.3926 C -0.16371 0.51459 0.07639 0.5507 0.13959 0.52292 C 0.20313 0.49514 0.22188 0.28727 0.24341 0.22524 " pathEditMode="relative" rAng="0" ptsTypes="asaaaasassaaa">
                                      <p:cBhvr>
                                        <p:cTn id="170" dur="10000" fill="hold"/>
                                        <p:tgtEl>
                                          <p:spTgt spid="125"/>
                                        </p:tgtEl>
                                        <p:attrNameLst>
                                          <p:attrName>ppt_x</p:attrName>
                                          <p:attrName>ppt_y</p:attrName>
                                        </p:attrNameLst>
                                      </p:cBhvr>
                                      <p:rCtr x="31319" y="18981"/>
                                    </p:animMotion>
                                  </p:childTnLst>
                                </p:cTn>
                              </p:par>
                              <p:par>
                                <p:cTn id="171" presetID="0" presetClass="path" presetSubtype="0" fill="hold" grpId="0" nodeType="withEffect">
                                  <p:stCondLst>
                                    <p:cond delay="7700"/>
                                  </p:stCondLst>
                                  <p:childTnLst>
                                    <p:animMotion origin="layout" path="M -0.00017 -4.44444E-6 C 0.04532 0.0132 0.16042 0.11922 0.27084 0.08056 C 0.3533 0.072 0.57882 -0.28935 0.6632 -0.23148 C 0.74757 -0.17361 0.78993 0.27987 0.77726 0.42755 C 0.76459 0.57524 0.66372 0.64144 0.58681 0.65533 C 0.5099 0.66899 0.30747 0.54723 0.31615 0.50996 C 0.32483 0.47269 0.58316 0.50186 0.63872 0.43218 C 0.70799 0.35348 0.69236 0.13403 0.65 0.09167 C 0.60747 0.04908 0.44167 0.22709 0.38386 0.17709 C 0.2915 0.16366 0.38872 -0.2449 0.30191 -0.20879 C 0.21511 -0.17291 -0.10954 0.27061 -0.13663 0.3926 C -0.16371 0.51459 0.07639 0.5507 0.13959 0.52292 C 0.20313 0.49514 0.22188 0.28727 0.24341 0.22524 " pathEditMode="relative" rAng="0" ptsTypes="asaaaasassaaa">
                                      <p:cBhvr>
                                        <p:cTn id="172" dur="10000" fill="hold"/>
                                        <p:tgtEl>
                                          <p:spTgt spid="126"/>
                                        </p:tgtEl>
                                        <p:attrNameLst>
                                          <p:attrName>ppt_x</p:attrName>
                                          <p:attrName>ppt_y</p:attrName>
                                        </p:attrNameLst>
                                      </p:cBhvr>
                                      <p:rCtr x="31319" y="18981"/>
                                    </p:animMotion>
                                  </p:childTnLst>
                                </p:cTn>
                              </p:par>
                              <p:par>
                                <p:cTn id="173" presetID="0" presetClass="path" presetSubtype="0" fill="hold" grpId="0" nodeType="withEffect">
                                  <p:stCondLst>
                                    <p:cond delay="7800"/>
                                  </p:stCondLst>
                                  <p:childTnLst>
                                    <p:animMotion origin="layout" path="M -0.00017 -4.44444E-6 C 0.04532 0.0132 0.16042 0.11922 0.27084 0.08056 C 0.3533 0.072 0.57882 -0.28935 0.6632 -0.23148 C 0.74757 -0.17361 0.78993 0.27987 0.77726 0.42755 C 0.76459 0.57524 0.66372 0.64144 0.58681 0.65533 C 0.5099 0.66899 0.30747 0.54723 0.31615 0.50996 C 0.32483 0.47269 0.58316 0.50186 0.63872 0.43218 C 0.70799 0.35348 0.69236 0.13403 0.65 0.09167 C 0.60747 0.04908 0.44167 0.22709 0.38386 0.17709 C 0.2915 0.16366 0.38872 -0.2449 0.30191 -0.20879 C 0.21511 -0.17291 -0.10954 0.27061 -0.13663 0.3926 C -0.16371 0.51459 0.07639 0.5507 0.13959 0.52292 C 0.20313 0.49514 0.22188 0.28727 0.24341 0.22524 " pathEditMode="relative" rAng="0" ptsTypes="asaaaasassaaa">
                                      <p:cBhvr>
                                        <p:cTn id="174" dur="10000" fill="hold"/>
                                        <p:tgtEl>
                                          <p:spTgt spid="127"/>
                                        </p:tgtEl>
                                        <p:attrNameLst>
                                          <p:attrName>ppt_x</p:attrName>
                                          <p:attrName>ppt_y</p:attrName>
                                        </p:attrNameLst>
                                      </p:cBhvr>
                                      <p:rCtr x="31319" y="18981"/>
                                    </p:animMotion>
                                  </p:childTnLst>
                                </p:cTn>
                              </p:par>
                              <p:par>
                                <p:cTn id="175" presetID="0" presetClass="path" presetSubtype="0" fill="hold" grpId="0" nodeType="withEffect">
                                  <p:stCondLst>
                                    <p:cond delay="7900"/>
                                  </p:stCondLst>
                                  <p:childTnLst>
                                    <p:animMotion origin="layout" path="M -0.00017 -4.44444E-6 C 0.04532 0.0132 0.16042 0.11922 0.27084 0.08056 C 0.3533 0.072 0.57882 -0.28935 0.6632 -0.23148 C 0.74757 -0.17361 0.78993 0.27987 0.77726 0.42755 C 0.76459 0.57524 0.66372 0.64144 0.58681 0.65533 C 0.5099 0.66899 0.30747 0.54723 0.31615 0.50996 C 0.32483 0.47269 0.58316 0.50186 0.63872 0.43218 C 0.70799 0.35348 0.69236 0.13403 0.65 0.09167 C 0.60747 0.04908 0.44167 0.22709 0.38386 0.17709 C 0.2915 0.16366 0.38872 -0.2449 0.30191 -0.20879 C 0.21511 -0.17291 -0.10954 0.27061 -0.13663 0.3926 C -0.16371 0.51459 0.07639 0.5507 0.13959 0.52292 C 0.20313 0.49514 0.22188 0.28727 0.24341 0.22524 " pathEditMode="relative" rAng="0" ptsTypes="asaaaasassaaa">
                                      <p:cBhvr>
                                        <p:cTn id="176" dur="10000" fill="hold"/>
                                        <p:tgtEl>
                                          <p:spTgt spid="128"/>
                                        </p:tgtEl>
                                        <p:attrNameLst>
                                          <p:attrName>ppt_x</p:attrName>
                                          <p:attrName>ppt_y</p:attrName>
                                        </p:attrNameLst>
                                      </p:cBhvr>
                                      <p:rCtr x="31319" y="18981"/>
                                    </p:animMotion>
                                  </p:childTnLst>
                                </p:cTn>
                              </p:par>
                              <p:par>
                                <p:cTn id="177" presetID="0" presetClass="path" presetSubtype="0" fill="hold" grpId="0" nodeType="withEffect">
                                  <p:stCondLst>
                                    <p:cond delay="8000"/>
                                  </p:stCondLst>
                                  <p:childTnLst>
                                    <p:animMotion origin="layout" path="M -0.00017 -4.44444E-6 C 0.04532 0.0132 0.16042 0.11922 0.27084 0.08056 C 0.3533 0.072 0.57882 -0.28935 0.6632 -0.23148 C 0.74757 -0.17361 0.78993 0.27987 0.77726 0.42755 C 0.76459 0.57524 0.66372 0.64144 0.58681 0.65533 C 0.5099 0.66899 0.30747 0.54723 0.31615 0.50996 C 0.32483 0.47269 0.58316 0.50186 0.63872 0.43218 C 0.70799 0.35348 0.69236 0.13403 0.65 0.09167 C 0.60747 0.04908 0.44167 0.22709 0.38386 0.17709 C 0.2915 0.16366 0.38872 -0.2449 0.30191 -0.20879 C 0.21511 -0.17291 -0.10954 0.27061 -0.13663 0.3926 C -0.16371 0.51459 0.07639 0.5507 0.13959 0.52292 C 0.20313 0.49514 0.22188 0.28727 0.24341 0.22524 " pathEditMode="relative" rAng="0" ptsTypes="asaaaasassaaa">
                                      <p:cBhvr>
                                        <p:cTn id="178" dur="10000" fill="hold"/>
                                        <p:tgtEl>
                                          <p:spTgt spid="129"/>
                                        </p:tgtEl>
                                        <p:attrNameLst>
                                          <p:attrName>ppt_x</p:attrName>
                                          <p:attrName>ppt_y</p:attrName>
                                        </p:attrNameLst>
                                      </p:cBhvr>
                                      <p:rCtr x="31319" y="18981"/>
                                    </p:animMotion>
                                  </p:childTnLst>
                                </p:cTn>
                              </p:par>
                              <p:par>
                                <p:cTn id="179" presetID="0" presetClass="path" presetSubtype="0" fill="hold" grpId="0" nodeType="withEffect">
                                  <p:stCondLst>
                                    <p:cond delay="8100"/>
                                  </p:stCondLst>
                                  <p:childTnLst>
                                    <p:animMotion origin="layout" path="M -0.00017 -4.44444E-6 C 0.04532 0.0132 0.16042 0.11922 0.27084 0.08056 C 0.3533 0.072 0.57882 -0.28935 0.6632 -0.23148 C 0.74757 -0.17361 0.78993 0.27987 0.77726 0.42755 C 0.76459 0.57524 0.66372 0.64144 0.58681 0.65533 C 0.5099 0.66899 0.30747 0.54723 0.31615 0.50996 C 0.32483 0.47269 0.58316 0.50186 0.63872 0.43218 C 0.70799 0.35348 0.69236 0.13403 0.65 0.09167 C 0.60747 0.04908 0.44167 0.22709 0.38386 0.17709 C 0.2915 0.16366 0.38872 -0.2449 0.30191 -0.20879 C 0.21511 -0.17291 -0.10954 0.27061 -0.13663 0.3926 C -0.16371 0.51459 0.07639 0.5507 0.13959 0.52292 C 0.20313 0.49514 0.22188 0.28727 0.24341 0.22524 " pathEditMode="relative" rAng="0" ptsTypes="asaaaasassaaa">
                                      <p:cBhvr>
                                        <p:cTn id="180" dur="10000" fill="hold"/>
                                        <p:tgtEl>
                                          <p:spTgt spid="130"/>
                                        </p:tgtEl>
                                        <p:attrNameLst>
                                          <p:attrName>ppt_x</p:attrName>
                                          <p:attrName>ppt_y</p:attrName>
                                        </p:attrNameLst>
                                      </p:cBhvr>
                                      <p:rCtr x="31319" y="18981"/>
                                    </p:animMotion>
                                  </p:childTnLst>
                                </p:cTn>
                              </p:par>
                              <p:par>
                                <p:cTn id="181" presetID="0" presetClass="path" presetSubtype="0" fill="hold" grpId="0" nodeType="withEffect">
                                  <p:stCondLst>
                                    <p:cond delay="8200"/>
                                  </p:stCondLst>
                                  <p:childTnLst>
                                    <p:animMotion origin="layout" path="M -0.00017 -4.44444E-6 C 0.04532 0.0132 0.16042 0.11922 0.27084 0.08056 C 0.3533 0.072 0.57882 -0.28935 0.6632 -0.23148 C 0.74757 -0.17361 0.78993 0.27987 0.77726 0.42755 C 0.76459 0.57524 0.66372 0.64144 0.58681 0.65533 C 0.5099 0.66899 0.30747 0.54723 0.31615 0.50996 C 0.32483 0.47269 0.58316 0.50186 0.63872 0.43218 C 0.70799 0.35348 0.69236 0.13403 0.65 0.09167 C 0.60747 0.04908 0.44167 0.22709 0.38386 0.17709 C 0.2915 0.16366 0.38872 -0.2449 0.30191 -0.20879 C 0.21511 -0.17291 -0.10954 0.27061 -0.13663 0.3926 C -0.16371 0.51459 0.07639 0.5507 0.13959 0.52292 C 0.20313 0.49514 0.22188 0.28727 0.24341 0.22524 " pathEditMode="relative" rAng="0" ptsTypes="asaaaasassaaa">
                                      <p:cBhvr>
                                        <p:cTn id="182" dur="10000" fill="hold"/>
                                        <p:tgtEl>
                                          <p:spTgt spid="131"/>
                                        </p:tgtEl>
                                        <p:attrNameLst>
                                          <p:attrName>ppt_x</p:attrName>
                                          <p:attrName>ppt_y</p:attrName>
                                        </p:attrNameLst>
                                      </p:cBhvr>
                                      <p:rCtr x="31319" y="18981"/>
                                    </p:animMotion>
                                  </p:childTnLst>
                                </p:cTn>
                              </p:par>
                              <p:par>
                                <p:cTn id="183" presetID="0" presetClass="path" presetSubtype="0" fill="hold" grpId="0" nodeType="withEffect">
                                  <p:stCondLst>
                                    <p:cond delay="8300"/>
                                  </p:stCondLst>
                                  <p:childTnLst>
                                    <p:animMotion origin="layout" path="M -0.00017 -4.44444E-6 C 0.04532 0.0132 0.16042 0.11922 0.27084 0.08056 C 0.3533 0.072 0.57882 -0.28935 0.6632 -0.23148 C 0.74757 -0.17361 0.78993 0.27987 0.77726 0.42755 C 0.76459 0.57524 0.66372 0.64144 0.58681 0.65533 C 0.5099 0.66899 0.30747 0.54723 0.31615 0.50996 C 0.32483 0.47269 0.58316 0.50186 0.63872 0.43218 C 0.70799 0.35348 0.69236 0.13403 0.65 0.09167 C 0.60747 0.04908 0.44167 0.22709 0.38386 0.17709 C 0.2915 0.16366 0.38872 -0.2449 0.30191 -0.20879 C 0.21511 -0.17291 -0.10954 0.27061 -0.13663 0.3926 C -0.16371 0.51459 0.07639 0.5507 0.13959 0.52292 C 0.20313 0.49514 0.22188 0.28727 0.24341 0.22524 " pathEditMode="relative" rAng="0" ptsTypes="asaaaasassaaa">
                                      <p:cBhvr>
                                        <p:cTn id="184" dur="10000" fill="hold"/>
                                        <p:tgtEl>
                                          <p:spTgt spid="132"/>
                                        </p:tgtEl>
                                        <p:attrNameLst>
                                          <p:attrName>ppt_x</p:attrName>
                                          <p:attrName>ppt_y</p:attrName>
                                        </p:attrNameLst>
                                      </p:cBhvr>
                                      <p:rCtr x="31319" y="18981"/>
                                    </p:animMotion>
                                  </p:childTnLst>
                                </p:cTn>
                              </p:par>
                              <p:par>
                                <p:cTn id="185" presetID="0" presetClass="path" presetSubtype="0" fill="hold" grpId="0" nodeType="withEffect">
                                  <p:stCondLst>
                                    <p:cond delay="8400"/>
                                  </p:stCondLst>
                                  <p:childTnLst>
                                    <p:animMotion origin="layout" path="M -0.00017 -4.44444E-6 C 0.04532 0.0132 0.16042 0.11922 0.27084 0.08056 C 0.3533 0.072 0.57882 -0.28935 0.6632 -0.23148 C 0.74757 -0.17361 0.78993 0.27987 0.77726 0.42755 C 0.76459 0.57524 0.66372 0.64144 0.58681 0.65533 C 0.5099 0.66899 0.30747 0.54723 0.31615 0.50996 C 0.32483 0.47269 0.58316 0.50186 0.63872 0.43218 C 0.70799 0.35348 0.69236 0.13403 0.65 0.09167 C 0.60747 0.04908 0.44167 0.22709 0.38386 0.17709 C 0.2915 0.16366 0.38872 -0.2449 0.30191 -0.20879 C 0.21511 -0.17291 -0.10954 0.27061 -0.13663 0.3926 C -0.16371 0.51459 0.07639 0.5507 0.13959 0.52292 C 0.20313 0.49514 0.22188 0.28727 0.24341 0.22524 " pathEditMode="relative" rAng="0" ptsTypes="asaaaasassaaa">
                                      <p:cBhvr>
                                        <p:cTn id="186" dur="10000" fill="hold"/>
                                        <p:tgtEl>
                                          <p:spTgt spid="133"/>
                                        </p:tgtEl>
                                        <p:attrNameLst>
                                          <p:attrName>ppt_x</p:attrName>
                                          <p:attrName>ppt_y</p:attrName>
                                        </p:attrNameLst>
                                      </p:cBhvr>
                                      <p:rCtr x="31319" y="18981"/>
                                    </p:animMotion>
                                  </p:childTnLst>
                                </p:cTn>
                              </p:par>
                              <p:par>
                                <p:cTn id="187" presetID="0" presetClass="path" presetSubtype="0" fill="hold" grpId="0" nodeType="withEffect">
                                  <p:stCondLst>
                                    <p:cond delay="8500"/>
                                  </p:stCondLst>
                                  <p:childTnLst>
                                    <p:animMotion origin="layout" path="M -0.00017 -4.44444E-6 C 0.04532 0.0132 0.16042 0.11922 0.27084 0.08056 C 0.3533 0.072 0.57882 -0.28935 0.6632 -0.23148 C 0.74757 -0.17361 0.78993 0.27987 0.77726 0.42755 C 0.76459 0.57524 0.66372 0.64144 0.58681 0.65533 C 0.5099 0.66899 0.30747 0.54723 0.31615 0.50996 C 0.32483 0.47269 0.58316 0.50186 0.63872 0.43218 C 0.70799 0.35348 0.69236 0.13403 0.65 0.09167 C 0.60747 0.04908 0.44167 0.22709 0.38386 0.17709 C 0.2915 0.16366 0.38872 -0.2449 0.30191 -0.20879 C 0.21511 -0.17291 -0.10954 0.27061 -0.13663 0.3926 C -0.16371 0.51459 0.07639 0.5507 0.13959 0.52292 C 0.20313 0.49514 0.22188 0.28727 0.24341 0.22524 " pathEditMode="relative" rAng="0" ptsTypes="asaaaasassaaa">
                                      <p:cBhvr>
                                        <p:cTn id="188" dur="10000" fill="hold"/>
                                        <p:tgtEl>
                                          <p:spTgt spid="134"/>
                                        </p:tgtEl>
                                        <p:attrNameLst>
                                          <p:attrName>ppt_x</p:attrName>
                                          <p:attrName>ppt_y</p:attrName>
                                        </p:attrNameLst>
                                      </p:cBhvr>
                                      <p:rCtr x="31319" y="18981"/>
                                    </p:animMotion>
                                  </p:childTnLst>
                                </p:cTn>
                              </p:par>
                              <p:par>
                                <p:cTn id="189" presetID="0" presetClass="path" presetSubtype="0" fill="hold" grpId="0" nodeType="withEffect">
                                  <p:stCondLst>
                                    <p:cond delay="8600"/>
                                  </p:stCondLst>
                                  <p:childTnLst>
                                    <p:animMotion origin="layout" path="M -0.00017 -4.44444E-6 C 0.04532 0.0132 0.16042 0.11922 0.27084 0.08056 C 0.3533 0.072 0.57882 -0.28935 0.6632 -0.23148 C 0.74757 -0.17361 0.78993 0.27987 0.77726 0.42755 C 0.76459 0.57524 0.66372 0.64144 0.58681 0.65533 C 0.5099 0.66899 0.30747 0.54723 0.31615 0.50996 C 0.32483 0.47269 0.58316 0.50186 0.63872 0.43218 C 0.70799 0.35348 0.69236 0.13403 0.65 0.09167 C 0.60747 0.04908 0.44167 0.22709 0.38386 0.17709 C 0.2915 0.16366 0.38872 -0.2449 0.30191 -0.20879 C 0.21511 -0.17291 -0.10954 0.27061 -0.13663 0.3926 C -0.16371 0.51459 0.07639 0.5507 0.13959 0.52292 C 0.20313 0.49514 0.22188 0.28727 0.24341 0.22524 " pathEditMode="relative" rAng="0" ptsTypes="asaaaasassaaa">
                                      <p:cBhvr>
                                        <p:cTn id="190" dur="10000" fill="hold"/>
                                        <p:tgtEl>
                                          <p:spTgt spid="135"/>
                                        </p:tgtEl>
                                        <p:attrNameLst>
                                          <p:attrName>ppt_x</p:attrName>
                                          <p:attrName>ppt_y</p:attrName>
                                        </p:attrNameLst>
                                      </p:cBhvr>
                                      <p:rCtr x="31319" y="18981"/>
                                    </p:animMotion>
                                  </p:childTnLst>
                                </p:cTn>
                              </p:par>
                              <p:par>
                                <p:cTn id="191" presetID="0" presetClass="path" presetSubtype="0" fill="hold" grpId="0" nodeType="withEffect">
                                  <p:stCondLst>
                                    <p:cond delay="8700"/>
                                  </p:stCondLst>
                                  <p:childTnLst>
                                    <p:animMotion origin="layout" path="M -0.00017 -4.44444E-6 C 0.04532 0.0132 0.16042 0.11922 0.27084 0.08056 C 0.3533 0.072 0.57882 -0.28935 0.6632 -0.23148 C 0.74757 -0.17361 0.78993 0.27987 0.77726 0.42755 C 0.76459 0.57524 0.66372 0.64144 0.58681 0.65533 C 0.5099 0.66899 0.30747 0.54723 0.31615 0.50996 C 0.32483 0.47269 0.58316 0.50186 0.63872 0.43218 C 0.70799 0.35348 0.69236 0.13403 0.65 0.09167 C 0.60747 0.04908 0.44167 0.22709 0.38386 0.17709 C 0.2915 0.16366 0.38872 -0.2449 0.30191 -0.20879 C 0.21511 -0.17291 -0.10954 0.27061 -0.13663 0.3926 C -0.16371 0.51459 0.07639 0.5507 0.13959 0.52292 C 0.20313 0.49514 0.22188 0.28727 0.24341 0.22524 " pathEditMode="relative" rAng="0" ptsTypes="asaaaasassaaa">
                                      <p:cBhvr>
                                        <p:cTn id="192" dur="10000" fill="hold"/>
                                        <p:tgtEl>
                                          <p:spTgt spid="136"/>
                                        </p:tgtEl>
                                        <p:attrNameLst>
                                          <p:attrName>ppt_x</p:attrName>
                                          <p:attrName>ppt_y</p:attrName>
                                        </p:attrNameLst>
                                      </p:cBhvr>
                                      <p:rCtr x="31319" y="18981"/>
                                    </p:animMotion>
                                  </p:childTnLst>
                                </p:cTn>
                              </p:par>
                              <p:par>
                                <p:cTn id="193" presetID="0" presetClass="path" presetSubtype="0" fill="hold" grpId="0" nodeType="withEffect">
                                  <p:stCondLst>
                                    <p:cond delay="8800"/>
                                  </p:stCondLst>
                                  <p:childTnLst>
                                    <p:animMotion origin="layout" path="M -0.00017 -4.44444E-6 C 0.04532 0.0132 0.16042 0.11922 0.27084 0.08056 C 0.3533 0.072 0.57882 -0.28935 0.6632 -0.23148 C 0.74757 -0.17361 0.78993 0.27987 0.77726 0.42755 C 0.76459 0.57524 0.66372 0.64144 0.58681 0.65533 C 0.5099 0.66899 0.30747 0.54723 0.31615 0.50996 C 0.32483 0.47269 0.58316 0.50186 0.63872 0.43218 C 0.70799 0.35348 0.69236 0.13403 0.65 0.09167 C 0.60747 0.04908 0.44167 0.22709 0.38386 0.17709 C 0.2915 0.16366 0.38872 -0.2449 0.30191 -0.20879 C 0.21511 -0.17291 -0.10954 0.27061 -0.13663 0.3926 C -0.16371 0.51459 0.07639 0.5507 0.13959 0.52292 C 0.20313 0.49514 0.22188 0.28727 0.24341 0.22524 " pathEditMode="relative" rAng="0" ptsTypes="asaaaasassaaa">
                                      <p:cBhvr>
                                        <p:cTn id="194" dur="10000" fill="hold"/>
                                        <p:tgtEl>
                                          <p:spTgt spid="137"/>
                                        </p:tgtEl>
                                        <p:attrNameLst>
                                          <p:attrName>ppt_x</p:attrName>
                                          <p:attrName>ppt_y</p:attrName>
                                        </p:attrNameLst>
                                      </p:cBhvr>
                                      <p:rCtr x="31319" y="18981"/>
                                    </p:animMotion>
                                  </p:childTnLst>
                                </p:cTn>
                              </p:par>
                              <p:par>
                                <p:cTn id="195" presetID="0" presetClass="path" presetSubtype="0" fill="hold" grpId="0" nodeType="withEffect">
                                  <p:stCondLst>
                                    <p:cond delay="8900"/>
                                  </p:stCondLst>
                                  <p:childTnLst>
                                    <p:animMotion origin="layout" path="M -0.00017 -4.44444E-6 C 0.04532 0.0132 0.16042 0.11922 0.27084 0.08056 C 0.3533 0.072 0.57882 -0.28935 0.6632 -0.23148 C 0.74757 -0.17361 0.78993 0.27987 0.77726 0.42755 C 0.76459 0.57524 0.66372 0.64144 0.58681 0.65533 C 0.5099 0.66899 0.30747 0.54723 0.31615 0.50996 C 0.32483 0.47269 0.58316 0.50186 0.63872 0.43218 C 0.70799 0.35348 0.69236 0.13403 0.65 0.09167 C 0.60747 0.04908 0.44167 0.22709 0.38386 0.17709 C 0.2915 0.16366 0.38872 -0.2449 0.30191 -0.20879 C 0.21511 -0.17291 -0.10954 0.27061 -0.13663 0.3926 C -0.16371 0.51459 0.07639 0.5507 0.13959 0.52292 C 0.20313 0.49514 0.22188 0.28727 0.24341 0.22524 " pathEditMode="relative" rAng="0" ptsTypes="asaaaasassaaa">
                                      <p:cBhvr>
                                        <p:cTn id="196" dur="10000" fill="hold"/>
                                        <p:tgtEl>
                                          <p:spTgt spid="138"/>
                                        </p:tgtEl>
                                        <p:attrNameLst>
                                          <p:attrName>ppt_x</p:attrName>
                                          <p:attrName>ppt_y</p:attrName>
                                        </p:attrNameLst>
                                      </p:cBhvr>
                                      <p:rCtr x="31319" y="18981"/>
                                    </p:animMotion>
                                  </p:childTnLst>
                                </p:cTn>
                              </p:par>
                              <p:par>
                                <p:cTn id="197" presetID="0" presetClass="path" presetSubtype="0" fill="hold" grpId="0" nodeType="withEffect">
                                  <p:stCondLst>
                                    <p:cond delay="9000"/>
                                  </p:stCondLst>
                                  <p:childTnLst>
                                    <p:animMotion origin="layout" path="M -0.00017 -4.44444E-6 C 0.04532 0.0132 0.16042 0.11922 0.27084 0.08056 C 0.3533 0.072 0.57882 -0.28935 0.6632 -0.23148 C 0.74757 -0.17361 0.78993 0.27987 0.77726 0.42755 C 0.76459 0.57524 0.66372 0.64144 0.58681 0.65533 C 0.5099 0.66899 0.30747 0.54723 0.31615 0.50996 C 0.32483 0.47269 0.58316 0.50186 0.63872 0.43218 C 0.70799 0.35348 0.69236 0.13403 0.65 0.09167 C 0.60747 0.04908 0.44167 0.22709 0.38386 0.17709 C 0.2915 0.16366 0.38872 -0.2449 0.30191 -0.20879 C 0.21511 -0.17291 -0.10954 0.27061 -0.13663 0.3926 C -0.16371 0.51459 0.07639 0.5507 0.13959 0.52292 C 0.20313 0.49514 0.22188 0.28727 0.24341 0.22524 " pathEditMode="relative" rAng="0" ptsTypes="asaaaasassaaa">
                                      <p:cBhvr>
                                        <p:cTn id="198" dur="10000" fill="hold"/>
                                        <p:tgtEl>
                                          <p:spTgt spid="139"/>
                                        </p:tgtEl>
                                        <p:attrNameLst>
                                          <p:attrName>ppt_x</p:attrName>
                                          <p:attrName>ppt_y</p:attrName>
                                        </p:attrNameLst>
                                      </p:cBhvr>
                                      <p:rCtr x="31319" y="18981"/>
                                    </p:animMotion>
                                  </p:childTnLst>
                                </p:cTn>
                              </p:par>
                              <p:par>
                                <p:cTn id="199" presetID="0" presetClass="path" presetSubtype="0" fill="hold" grpId="0" nodeType="withEffect">
                                  <p:stCondLst>
                                    <p:cond delay="9100"/>
                                  </p:stCondLst>
                                  <p:childTnLst>
                                    <p:animMotion origin="layout" path="M -0.00017 -4.44444E-6 C 0.04532 0.0132 0.16042 0.11922 0.27084 0.08056 C 0.3533 0.072 0.57882 -0.28935 0.6632 -0.23148 C 0.74757 -0.17361 0.78993 0.27987 0.77726 0.42755 C 0.76459 0.57524 0.66372 0.64144 0.58681 0.65533 C 0.5099 0.66899 0.30747 0.54723 0.31615 0.50996 C 0.32483 0.47269 0.58316 0.50186 0.63872 0.43218 C 0.70799 0.35348 0.69236 0.13403 0.65 0.09167 C 0.60747 0.04908 0.44167 0.22709 0.38386 0.17709 C 0.2915 0.16366 0.38872 -0.2449 0.30191 -0.20879 C 0.21511 -0.17291 -0.10954 0.27061 -0.13663 0.3926 C -0.16371 0.51459 0.07639 0.5507 0.13959 0.52292 C 0.20313 0.49514 0.22188 0.28727 0.24341 0.22524 " pathEditMode="relative" rAng="0" ptsTypes="asaaaasassaaa">
                                      <p:cBhvr>
                                        <p:cTn id="200" dur="10000" fill="hold"/>
                                        <p:tgtEl>
                                          <p:spTgt spid="140"/>
                                        </p:tgtEl>
                                        <p:attrNameLst>
                                          <p:attrName>ppt_x</p:attrName>
                                          <p:attrName>ppt_y</p:attrName>
                                        </p:attrNameLst>
                                      </p:cBhvr>
                                      <p:rCtr x="31319" y="18981"/>
                                    </p:animMotion>
                                  </p:childTnLst>
                                </p:cTn>
                              </p:par>
                              <p:par>
                                <p:cTn id="201" presetID="0" presetClass="path" presetSubtype="0" fill="hold" grpId="0" nodeType="withEffect">
                                  <p:stCondLst>
                                    <p:cond delay="9200"/>
                                  </p:stCondLst>
                                  <p:childTnLst>
                                    <p:animMotion origin="layout" path="M -0.00017 -4.44444E-6 C 0.04532 0.0132 0.16042 0.11922 0.27084 0.08056 C 0.3533 0.072 0.57882 -0.28935 0.6632 -0.23148 C 0.74757 -0.17361 0.78993 0.27987 0.77726 0.42755 C 0.76459 0.57524 0.66372 0.64144 0.58681 0.65533 C 0.5099 0.66899 0.30747 0.54723 0.31615 0.50996 C 0.32483 0.47269 0.58316 0.50186 0.63872 0.43218 C 0.70799 0.35348 0.69236 0.13403 0.65 0.09167 C 0.60747 0.04908 0.44167 0.22709 0.38386 0.17709 C 0.2915 0.16366 0.38872 -0.2449 0.30191 -0.20879 C 0.21511 -0.17291 -0.10954 0.27061 -0.13663 0.3926 C -0.16371 0.51459 0.07639 0.5507 0.13959 0.52292 C 0.20313 0.49514 0.22188 0.28727 0.24341 0.22524 " pathEditMode="relative" rAng="0" ptsTypes="asaaaasassaaa">
                                      <p:cBhvr>
                                        <p:cTn id="202" dur="10000" fill="hold"/>
                                        <p:tgtEl>
                                          <p:spTgt spid="141"/>
                                        </p:tgtEl>
                                        <p:attrNameLst>
                                          <p:attrName>ppt_x</p:attrName>
                                          <p:attrName>ppt_y</p:attrName>
                                        </p:attrNameLst>
                                      </p:cBhvr>
                                      <p:rCtr x="31319" y="18981"/>
                                    </p:animMotion>
                                  </p:childTnLst>
                                </p:cTn>
                              </p:par>
                              <p:par>
                                <p:cTn id="203" presetID="0" presetClass="path" presetSubtype="0" fill="hold" grpId="0" nodeType="withEffect">
                                  <p:stCondLst>
                                    <p:cond delay="9300"/>
                                  </p:stCondLst>
                                  <p:childTnLst>
                                    <p:animMotion origin="layout" path="M -0.00017 -4.44444E-6 C 0.04532 0.0132 0.16042 0.11922 0.27084 0.08056 C 0.3533 0.072 0.57882 -0.28935 0.6632 -0.23148 C 0.74757 -0.17361 0.78993 0.27987 0.77726 0.42755 C 0.76459 0.57524 0.66372 0.64144 0.58681 0.65533 C 0.5099 0.66899 0.30747 0.54723 0.31615 0.50996 C 0.32483 0.47269 0.58316 0.50186 0.63872 0.43218 C 0.70799 0.35348 0.69236 0.13403 0.65 0.09167 C 0.60747 0.04908 0.44167 0.22709 0.38386 0.17709 C 0.2915 0.16366 0.38872 -0.2449 0.30191 -0.20879 C 0.21511 -0.17291 -0.10954 0.27061 -0.13663 0.3926 C -0.16371 0.51459 0.07639 0.5507 0.13959 0.52292 C 0.20313 0.49514 0.22188 0.28727 0.24341 0.22524 " pathEditMode="relative" rAng="0" ptsTypes="asaaaasassaaa">
                                      <p:cBhvr>
                                        <p:cTn id="204" dur="10000" fill="hold"/>
                                        <p:tgtEl>
                                          <p:spTgt spid="142"/>
                                        </p:tgtEl>
                                        <p:attrNameLst>
                                          <p:attrName>ppt_x</p:attrName>
                                          <p:attrName>ppt_y</p:attrName>
                                        </p:attrNameLst>
                                      </p:cBhvr>
                                      <p:rCtr x="31319" y="18981"/>
                                    </p:animMotion>
                                  </p:childTnLst>
                                </p:cTn>
                              </p:par>
                              <p:par>
                                <p:cTn id="205" presetID="0" presetClass="path" presetSubtype="0" fill="hold" grpId="0" nodeType="withEffect">
                                  <p:stCondLst>
                                    <p:cond delay="9400"/>
                                  </p:stCondLst>
                                  <p:childTnLst>
                                    <p:animMotion origin="layout" path="M -0.00017 -4.44444E-6 C 0.04532 0.0132 0.16042 0.11922 0.27084 0.08056 C 0.3533 0.072 0.57882 -0.28935 0.6632 -0.23148 C 0.74757 -0.17361 0.78993 0.27987 0.77726 0.42755 C 0.76459 0.57524 0.66372 0.64144 0.58681 0.65533 C 0.5099 0.66899 0.30747 0.54723 0.31615 0.50996 C 0.32483 0.47269 0.58316 0.50186 0.63872 0.43218 C 0.70799 0.35348 0.69236 0.13403 0.65 0.09167 C 0.60747 0.04908 0.44167 0.22709 0.38386 0.17709 C 0.2915 0.16366 0.38872 -0.2449 0.30191 -0.20879 C 0.21511 -0.17291 -0.10954 0.27061 -0.13663 0.3926 C -0.16371 0.51459 0.07639 0.5507 0.13959 0.52292 C 0.20313 0.49514 0.22188 0.28727 0.24341 0.22524 " pathEditMode="relative" rAng="0" ptsTypes="asaaaasassaaa">
                                      <p:cBhvr>
                                        <p:cTn id="206" dur="10000" fill="hold"/>
                                        <p:tgtEl>
                                          <p:spTgt spid="143"/>
                                        </p:tgtEl>
                                        <p:attrNameLst>
                                          <p:attrName>ppt_x</p:attrName>
                                          <p:attrName>ppt_y</p:attrName>
                                        </p:attrNameLst>
                                      </p:cBhvr>
                                      <p:rCtr x="31319" y="18981"/>
                                    </p:animMotion>
                                  </p:childTnLst>
                                </p:cTn>
                              </p:par>
                              <p:par>
                                <p:cTn id="207" presetID="0" presetClass="path" presetSubtype="0" fill="hold" grpId="0" nodeType="withEffect">
                                  <p:stCondLst>
                                    <p:cond delay="9500"/>
                                  </p:stCondLst>
                                  <p:childTnLst>
                                    <p:animMotion origin="layout" path="M -0.00017 -4.44444E-6 C 0.04532 0.0132 0.16042 0.11922 0.27084 0.08056 C 0.3533 0.072 0.57882 -0.28935 0.6632 -0.23148 C 0.74757 -0.17361 0.78993 0.27987 0.77726 0.42755 C 0.76459 0.57524 0.66372 0.64144 0.58681 0.65533 C 0.5099 0.66899 0.30747 0.54723 0.31615 0.50996 C 0.32483 0.47269 0.58316 0.50186 0.63872 0.43218 C 0.70799 0.35348 0.69236 0.13403 0.65 0.09167 C 0.60747 0.04908 0.44167 0.22709 0.38386 0.17709 C 0.2915 0.16366 0.38872 -0.2449 0.30191 -0.20879 C 0.21511 -0.17291 -0.10954 0.27061 -0.13663 0.3926 C -0.16371 0.51459 0.07639 0.5507 0.13959 0.52292 C 0.20313 0.49514 0.22188 0.28727 0.24341 0.22524 " pathEditMode="relative" rAng="0" ptsTypes="asaaaasassaaa">
                                      <p:cBhvr>
                                        <p:cTn id="208" dur="10000" fill="hold"/>
                                        <p:tgtEl>
                                          <p:spTgt spid="144"/>
                                        </p:tgtEl>
                                        <p:attrNameLst>
                                          <p:attrName>ppt_x</p:attrName>
                                          <p:attrName>ppt_y</p:attrName>
                                        </p:attrNameLst>
                                      </p:cBhvr>
                                      <p:rCtr x="31319" y="18981"/>
                                    </p:animMotion>
                                  </p:childTnLst>
                                </p:cTn>
                              </p:par>
                              <p:par>
                                <p:cTn id="209" presetID="0" presetClass="path" presetSubtype="0" fill="hold" grpId="0" nodeType="withEffect">
                                  <p:stCondLst>
                                    <p:cond delay="9600"/>
                                  </p:stCondLst>
                                  <p:childTnLst>
                                    <p:animMotion origin="layout" path="M -0.00017 -4.44444E-6 C 0.04532 0.0132 0.16042 0.11922 0.27084 0.08056 C 0.3533 0.072 0.57882 -0.28935 0.6632 -0.23148 C 0.74757 -0.17361 0.78993 0.27987 0.77726 0.42755 C 0.76459 0.57524 0.66372 0.64144 0.58681 0.65533 C 0.5099 0.66899 0.30747 0.54723 0.31615 0.50996 C 0.32483 0.47269 0.58316 0.50186 0.63872 0.43218 C 0.70799 0.35348 0.69236 0.13403 0.65 0.09167 C 0.60747 0.04908 0.44167 0.22709 0.38386 0.17709 C 0.2915 0.16366 0.38872 -0.2449 0.30191 -0.20879 C 0.21511 -0.17291 -0.10954 0.27061 -0.13663 0.3926 C -0.16371 0.51459 0.07639 0.5507 0.13959 0.52292 C 0.20313 0.49514 0.22188 0.28727 0.24341 0.22524 " pathEditMode="relative" rAng="0" ptsTypes="asaaaasassaaa">
                                      <p:cBhvr>
                                        <p:cTn id="210" dur="10000" fill="hold"/>
                                        <p:tgtEl>
                                          <p:spTgt spid="145"/>
                                        </p:tgtEl>
                                        <p:attrNameLst>
                                          <p:attrName>ppt_x</p:attrName>
                                          <p:attrName>ppt_y</p:attrName>
                                        </p:attrNameLst>
                                      </p:cBhvr>
                                      <p:rCtr x="31319" y="18981"/>
                                    </p:animMotion>
                                  </p:childTnLst>
                                </p:cTn>
                              </p:par>
                              <p:par>
                                <p:cTn id="211" presetID="0" presetClass="path" presetSubtype="0" fill="hold" grpId="0" nodeType="withEffect">
                                  <p:stCondLst>
                                    <p:cond delay="9700"/>
                                  </p:stCondLst>
                                  <p:childTnLst>
                                    <p:animMotion origin="layout" path="M -0.00017 -4.44444E-6 C 0.04532 0.0132 0.16042 0.11922 0.27084 0.08056 C 0.3533 0.072 0.57882 -0.28935 0.6632 -0.23148 C 0.74757 -0.17361 0.78993 0.27987 0.77726 0.42755 C 0.76459 0.57524 0.66372 0.64144 0.58681 0.65533 C 0.5099 0.66899 0.30747 0.54723 0.31615 0.50996 C 0.32483 0.47269 0.58316 0.50186 0.63872 0.43218 C 0.70799 0.35348 0.69236 0.13403 0.65 0.09167 C 0.60747 0.04908 0.44167 0.22709 0.38386 0.17709 C 0.2915 0.16366 0.38872 -0.2449 0.30191 -0.20879 C 0.21511 -0.17291 -0.10954 0.27061 -0.13663 0.3926 C -0.16371 0.51459 0.07639 0.5507 0.13959 0.52292 C 0.20313 0.49514 0.22188 0.28727 0.24341 0.22524 " pathEditMode="relative" rAng="0" ptsTypes="asaaaasassaaa">
                                      <p:cBhvr>
                                        <p:cTn id="212" dur="10000" fill="hold"/>
                                        <p:tgtEl>
                                          <p:spTgt spid="146"/>
                                        </p:tgtEl>
                                        <p:attrNameLst>
                                          <p:attrName>ppt_x</p:attrName>
                                          <p:attrName>ppt_y</p:attrName>
                                        </p:attrNameLst>
                                      </p:cBhvr>
                                      <p:rCtr x="31319" y="18981"/>
                                    </p:animMotion>
                                  </p:childTnLst>
                                </p:cTn>
                              </p:par>
                              <p:par>
                                <p:cTn id="213" presetID="0" presetClass="path" presetSubtype="0" fill="hold" grpId="0" nodeType="withEffect">
                                  <p:stCondLst>
                                    <p:cond delay="9800"/>
                                  </p:stCondLst>
                                  <p:childTnLst>
                                    <p:animMotion origin="layout" path="M -0.00017 -4.44444E-6 C 0.04532 0.0132 0.16042 0.11922 0.27084 0.08056 C 0.3533 0.072 0.57882 -0.28935 0.6632 -0.23148 C 0.74757 -0.17361 0.78993 0.27987 0.77726 0.42755 C 0.76459 0.57524 0.66372 0.64144 0.58681 0.65533 C 0.5099 0.66899 0.30747 0.54723 0.31615 0.50996 C 0.32483 0.47269 0.58316 0.50186 0.63872 0.43218 C 0.70799 0.35348 0.69236 0.13403 0.65 0.09167 C 0.60747 0.04908 0.44167 0.22709 0.38386 0.17709 C 0.2915 0.16366 0.38872 -0.2449 0.30191 -0.20879 C 0.21511 -0.17291 -0.10954 0.27061 -0.13663 0.3926 C -0.16371 0.51459 0.07639 0.5507 0.13959 0.52292 C 0.20313 0.49514 0.22188 0.28727 0.24341 0.22524 " pathEditMode="relative" rAng="0" ptsTypes="asaaaasassaaa">
                                      <p:cBhvr>
                                        <p:cTn id="214" dur="10000" fill="hold"/>
                                        <p:tgtEl>
                                          <p:spTgt spid="147"/>
                                        </p:tgtEl>
                                        <p:attrNameLst>
                                          <p:attrName>ppt_x</p:attrName>
                                          <p:attrName>ppt_y</p:attrName>
                                        </p:attrNameLst>
                                      </p:cBhvr>
                                      <p:rCtr x="31319" y="18981"/>
                                    </p:animMotion>
                                  </p:childTnLst>
                                </p:cTn>
                              </p:par>
                              <p:par>
                                <p:cTn id="215" presetID="0" presetClass="path" presetSubtype="0" fill="hold" grpId="0" nodeType="withEffect">
                                  <p:stCondLst>
                                    <p:cond delay="9900"/>
                                  </p:stCondLst>
                                  <p:childTnLst>
                                    <p:animMotion origin="layout" path="M -0.00017 -4.44444E-6 C 0.04532 0.0132 0.16042 0.11922 0.27084 0.08056 C 0.3533 0.072 0.57882 -0.28935 0.6632 -0.23148 C 0.74757 -0.17361 0.78993 0.27987 0.77726 0.42755 C 0.76459 0.57524 0.66372 0.64144 0.58681 0.65533 C 0.5099 0.66899 0.30747 0.54723 0.31615 0.50996 C 0.32483 0.47269 0.58316 0.50186 0.63872 0.43218 C 0.70799 0.35348 0.69236 0.13403 0.65 0.09167 C 0.60747 0.04908 0.44167 0.22709 0.38386 0.17709 C 0.2915 0.16366 0.38872 -0.2449 0.30191 -0.20879 C 0.21511 -0.17291 -0.10954 0.27061 -0.13663 0.3926 C -0.16371 0.51459 0.07639 0.5507 0.13959 0.52292 C 0.20313 0.49514 0.22188 0.28727 0.24341 0.22524 " pathEditMode="relative" rAng="0" ptsTypes="asaaaasassaaa">
                                      <p:cBhvr>
                                        <p:cTn id="216" dur="10000" fill="hold"/>
                                        <p:tgtEl>
                                          <p:spTgt spid="148"/>
                                        </p:tgtEl>
                                        <p:attrNameLst>
                                          <p:attrName>ppt_x</p:attrName>
                                          <p:attrName>ppt_y</p:attrName>
                                        </p:attrNameLst>
                                      </p:cBhvr>
                                      <p:rCtr x="31319" y="18981"/>
                                    </p:animMotion>
                                  </p:childTnLst>
                                </p:cTn>
                              </p:par>
                              <p:par>
                                <p:cTn id="217" presetID="1" presetClass="entr" presetSubtype="0" fill="hold" grpId="1" nodeType="withEffect">
                                  <p:stCondLst>
                                    <p:cond delay="9900"/>
                                  </p:stCondLst>
                                  <p:childTnLst>
                                    <p:set>
                                      <p:cBhvr>
                                        <p:cTn id="218" dur="1" fill="hold">
                                          <p:stCondLst>
                                            <p:cond delay="0"/>
                                          </p:stCondLst>
                                        </p:cTn>
                                        <p:tgtEl>
                                          <p:spTgt spid="149"/>
                                        </p:tgtEl>
                                        <p:attrNameLst>
                                          <p:attrName>style.visibility</p:attrName>
                                        </p:attrNameLst>
                                      </p:cBhvr>
                                      <p:to>
                                        <p:strVal val="visible"/>
                                      </p:to>
                                    </p:set>
                                  </p:childTnLst>
                                </p:cTn>
                              </p:par>
                              <p:par>
                                <p:cTn id="219" presetID="1" presetClass="exit" presetSubtype="0" fill="hold" grpId="1" nodeType="withEffect">
                                  <p:stCondLst>
                                    <p:cond delay="10000"/>
                                  </p:stCondLst>
                                  <p:childTnLst>
                                    <p:set>
                                      <p:cBhvr>
                                        <p:cTn id="220" dur="1" fill="hold">
                                          <p:stCondLst>
                                            <p:cond delay="0"/>
                                          </p:stCondLst>
                                        </p:cTn>
                                        <p:tgtEl>
                                          <p:spTgt spid="44"/>
                                        </p:tgtEl>
                                        <p:attrNameLst>
                                          <p:attrName>style.visibility</p:attrName>
                                        </p:attrNameLst>
                                      </p:cBhvr>
                                      <p:to>
                                        <p:strVal val="hidden"/>
                                      </p:to>
                                    </p:set>
                                  </p:childTnLst>
                                </p:cTn>
                              </p:par>
                              <p:par>
                                <p:cTn id="221" presetID="1" presetClass="exit" presetSubtype="0" fill="hold" grpId="1" nodeType="withEffect">
                                  <p:stCondLst>
                                    <p:cond delay="10000"/>
                                  </p:stCondLst>
                                  <p:childTnLst>
                                    <p:set>
                                      <p:cBhvr>
                                        <p:cTn id="222" dur="1" fill="hold">
                                          <p:stCondLst>
                                            <p:cond delay="0"/>
                                          </p:stCondLst>
                                        </p:cTn>
                                        <p:tgtEl>
                                          <p:spTgt spid="50"/>
                                        </p:tgtEl>
                                        <p:attrNameLst>
                                          <p:attrName>style.visibility</p:attrName>
                                        </p:attrNameLst>
                                      </p:cBhvr>
                                      <p:to>
                                        <p:strVal val="hidden"/>
                                      </p:to>
                                    </p:set>
                                  </p:childTnLst>
                                </p:cTn>
                              </p:par>
                              <p:par>
                                <p:cTn id="223" presetID="1" presetClass="exit" presetSubtype="0" fill="hold" grpId="1" nodeType="withEffect">
                                  <p:stCondLst>
                                    <p:cond delay="10000"/>
                                  </p:stCondLst>
                                  <p:childTnLst>
                                    <p:set>
                                      <p:cBhvr>
                                        <p:cTn id="224" dur="1" fill="hold">
                                          <p:stCondLst>
                                            <p:cond delay="0"/>
                                          </p:stCondLst>
                                        </p:cTn>
                                        <p:tgtEl>
                                          <p:spTgt spid="51"/>
                                        </p:tgtEl>
                                        <p:attrNameLst>
                                          <p:attrName>style.visibility</p:attrName>
                                        </p:attrNameLst>
                                      </p:cBhvr>
                                      <p:to>
                                        <p:strVal val="hidden"/>
                                      </p:to>
                                    </p:set>
                                  </p:childTnLst>
                                </p:cTn>
                              </p:par>
                              <p:par>
                                <p:cTn id="225" presetID="1" presetClass="exit" presetSubtype="0" fill="hold" grpId="1" nodeType="withEffect">
                                  <p:stCondLst>
                                    <p:cond delay="10000"/>
                                  </p:stCondLst>
                                  <p:childTnLst>
                                    <p:set>
                                      <p:cBhvr>
                                        <p:cTn id="226" dur="1" fill="hold">
                                          <p:stCondLst>
                                            <p:cond delay="0"/>
                                          </p:stCondLst>
                                        </p:cTn>
                                        <p:tgtEl>
                                          <p:spTgt spid="52"/>
                                        </p:tgtEl>
                                        <p:attrNameLst>
                                          <p:attrName>style.visibility</p:attrName>
                                        </p:attrNameLst>
                                      </p:cBhvr>
                                      <p:to>
                                        <p:strVal val="hidden"/>
                                      </p:to>
                                    </p:set>
                                  </p:childTnLst>
                                </p:cTn>
                              </p:par>
                              <p:par>
                                <p:cTn id="227" presetID="1" presetClass="exit" presetSubtype="0" fill="hold" grpId="1" nodeType="withEffect">
                                  <p:stCondLst>
                                    <p:cond delay="10000"/>
                                  </p:stCondLst>
                                  <p:childTnLst>
                                    <p:set>
                                      <p:cBhvr>
                                        <p:cTn id="228" dur="1" fill="hold">
                                          <p:stCondLst>
                                            <p:cond delay="0"/>
                                          </p:stCondLst>
                                        </p:cTn>
                                        <p:tgtEl>
                                          <p:spTgt spid="53"/>
                                        </p:tgtEl>
                                        <p:attrNameLst>
                                          <p:attrName>style.visibility</p:attrName>
                                        </p:attrNameLst>
                                      </p:cBhvr>
                                      <p:to>
                                        <p:strVal val="hidden"/>
                                      </p:to>
                                    </p:set>
                                  </p:childTnLst>
                                </p:cTn>
                              </p:par>
                              <p:par>
                                <p:cTn id="229" presetID="1" presetClass="exit" presetSubtype="0" fill="hold" grpId="1" nodeType="withEffect">
                                  <p:stCondLst>
                                    <p:cond delay="10000"/>
                                  </p:stCondLst>
                                  <p:childTnLst>
                                    <p:set>
                                      <p:cBhvr>
                                        <p:cTn id="230" dur="1" fill="hold">
                                          <p:stCondLst>
                                            <p:cond delay="0"/>
                                          </p:stCondLst>
                                        </p:cTn>
                                        <p:tgtEl>
                                          <p:spTgt spid="54"/>
                                        </p:tgtEl>
                                        <p:attrNameLst>
                                          <p:attrName>style.visibility</p:attrName>
                                        </p:attrNameLst>
                                      </p:cBhvr>
                                      <p:to>
                                        <p:strVal val="hidden"/>
                                      </p:to>
                                    </p:set>
                                  </p:childTnLst>
                                </p:cTn>
                              </p:par>
                              <p:par>
                                <p:cTn id="231" presetID="1" presetClass="exit" presetSubtype="0" fill="hold" grpId="1" nodeType="withEffect">
                                  <p:stCondLst>
                                    <p:cond delay="10000"/>
                                  </p:stCondLst>
                                  <p:childTnLst>
                                    <p:set>
                                      <p:cBhvr>
                                        <p:cTn id="232" dur="1" fill="hold">
                                          <p:stCondLst>
                                            <p:cond delay="0"/>
                                          </p:stCondLst>
                                        </p:cTn>
                                        <p:tgtEl>
                                          <p:spTgt spid="55"/>
                                        </p:tgtEl>
                                        <p:attrNameLst>
                                          <p:attrName>style.visibility</p:attrName>
                                        </p:attrNameLst>
                                      </p:cBhvr>
                                      <p:to>
                                        <p:strVal val="hidden"/>
                                      </p:to>
                                    </p:set>
                                  </p:childTnLst>
                                </p:cTn>
                              </p:par>
                              <p:par>
                                <p:cTn id="233" presetID="1" presetClass="exit" presetSubtype="0" fill="hold" grpId="1" nodeType="withEffect">
                                  <p:stCondLst>
                                    <p:cond delay="10000"/>
                                  </p:stCondLst>
                                  <p:childTnLst>
                                    <p:set>
                                      <p:cBhvr>
                                        <p:cTn id="234" dur="1" fill="hold">
                                          <p:stCondLst>
                                            <p:cond delay="0"/>
                                          </p:stCondLst>
                                        </p:cTn>
                                        <p:tgtEl>
                                          <p:spTgt spid="56"/>
                                        </p:tgtEl>
                                        <p:attrNameLst>
                                          <p:attrName>style.visibility</p:attrName>
                                        </p:attrNameLst>
                                      </p:cBhvr>
                                      <p:to>
                                        <p:strVal val="hidden"/>
                                      </p:to>
                                    </p:set>
                                  </p:childTnLst>
                                </p:cTn>
                              </p:par>
                              <p:par>
                                <p:cTn id="235" presetID="1" presetClass="exit" presetSubtype="0" fill="hold" grpId="1" nodeType="withEffect">
                                  <p:stCondLst>
                                    <p:cond delay="10000"/>
                                  </p:stCondLst>
                                  <p:childTnLst>
                                    <p:set>
                                      <p:cBhvr>
                                        <p:cTn id="236" dur="1" fill="hold">
                                          <p:stCondLst>
                                            <p:cond delay="0"/>
                                          </p:stCondLst>
                                        </p:cTn>
                                        <p:tgtEl>
                                          <p:spTgt spid="57"/>
                                        </p:tgtEl>
                                        <p:attrNameLst>
                                          <p:attrName>style.visibility</p:attrName>
                                        </p:attrNameLst>
                                      </p:cBhvr>
                                      <p:to>
                                        <p:strVal val="hidden"/>
                                      </p:to>
                                    </p:set>
                                  </p:childTnLst>
                                </p:cTn>
                              </p:par>
                              <p:par>
                                <p:cTn id="237" presetID="1" presetClass="exit" presetSubtype="0" fill="hold" grpId="1" nodeType="withEffect">
                                  <p:stCondLst>
                                    <p:cond delay="10000"/>
                                  </p:stCondLst>
                                  <p:childTnLst>
                                    <p:set>
                                      <p:cBhvr>
                                        <p:cTn id="238" dur="1" fill="hold">
                                          <p:stCondLst>
                                            <p:cond delay="0"/>
                                          </p:stCondLst>
                                        </p:cTn>
                                        <p:tgtEl>
                                          <p:spTgt spid="58"/>
                                        </p:tgtEl>
                                        <p:attrNameLst>
                                          <p:attrName>style.visibility</p:attrName>
                                        </p:attrNameLst>
                                      </p:cBhvr>
                                      <p:to>
                                        <p:strVal val="hidden"/>
                                      </p:to>
                                    </p:set>
                                  </p:childTnLst>
                                </p:cTn>
                              </p:par>
                              <p:par>
                                <p:cTn id="239" presetID="1" presetClass="exit" presetSubtype="0" fill="hold" grpId="1" nodeType="withEffect">
                                  <p:stCondLst>
                                    <p:cond delay="10000"/>
                                  </p:stCondLst>
                                  <p:childTnLst>
                                    <p:set>
                                      <p:cBhvr>
                                        <p:cTn id="240" dur="1" fill="hold">
                                          <p:stCondLst>
                                            <p:cond delay="0"/>
                                          </p:stCondLst>
                                        </p:cTn>
                                        <p:tgtEl>
                                          <p:spTgt spid="59"/>
                                        </p:tgtEl>
                                        <p:attrNameLst>
                                          <p:attrName>style.visibility</p:attrName>
                                        </p:attrNameLst>
                                      </p:cBhvr>
                                      <p:to>
                                        <p:strVal val="hidden"/>
                                      </p:to>
                                    </p:set>
                                  </p:childTnLst>
                                </p:cTn>
                              </p:par>
                              <p:par>
                                <p:cTn id="241" presetID="1" presetClass="exit" presetSubtype="0" fill="hold" grpId="1" nodeType="withEffect">
                                  <p:stCondLst>
                                    <p:cond delay="10000"/>
                                  </p:stCondLst>
                                  <p:childTnLst>
                                    <p:set>
                                      <p:cBhvr>
                                        <p:cTn id="242" dur="1" fill="hold">
                                          <p:stCondLst>
                                            <p:cond delay="0"/>
                                          </p:stCondLst>
                                        </p:cTn>
                                        <p:tgtEl>
                                          <p:spTgt spid="60"/>
                                        </p:tgtEl>
                                        <p:attrNameLst>
                                          <p:attrName>style.visibility</p:attrName>
                                        </p:attrNameLst>
                                      </p:cBhvr>
                                      <p:to>
                                        <p:strVal val="hidden"/>
                                      </p:to>
                                    </p:set>
                                  </p:childTnLst>
                                </p:cTn>
                              </p:par>
                              <p:par>
                                <p:cTn id="243" presetID="1" presetClass="exit" presetSubtype="0" fill="hold" grpId="1" nodeType="withEffect">
                                  <p:stCondLst>
                                    <p:cond delay="10000"/>
                                  </p:stCondLst>
                                  <p:childTnLst>
                                    <p:set>
                                      <p:cBhvr>
                                        <p:cTn id="244" dur="1" fill="hold">
                                          <p:stCondLst>
                                            <p:cond delay="0"/>
                                          </p:stCondLst>
                                        </p:cTn>
                                        <p:tgtEl>
                                          <p:spTgt spid="61"/>
                                        </p:tgtEl>
                                        <p:attrNameLst>
                                          <p:attrName>style.visibility</p:attrName>
                                        </p:attrNameLst>
                                      </p:cBhvr>
                                      <p:to>
                                        <p:strVal val="hidden"/>
                                      </p:to>
                                    </p:set>
                                  </p:childTnLst>
                                </p:cTn>
                              </p:par>
                              <p:par>
                                <p:cTn id="245" presetID="1" presetClass="exit" presetSubtype="0" fill="hold" grpId="1" nodeType="withEffect">
                                  <p:stCondLst>
                                    <p:cond delay="10000"/>
                                  </p:stCondLst>
                                  <p:childTnLst>
                                    <p:set>
                                      <p:cBhvr>
                                        <p:cTn id="246" dur="1" fill="hold">
                                          <p:stCondLst>
                                            <p:cond delay="0"/>
                                          </p:stCondLst>
                                        </p:cTn>
                                        <p:tgtEl>
                                          <p:spTgt spid="62"/>
                                        </p:tgtEl>
                                        <p:attrNameLst>
                                          <p:attrName>style.visibility</p:attrName>
                                        </p:attrNameLst>
                                      </p:cBhvr>
                                      <p:to>
                                        <p:strVal val="hidden"/>
                                      </p:to>
                                    </p:set>
                                  </p:childTnLst>
                                </p:cTn>
                              </p:par>
                              <p:par>
                                <p:cTn id="247" presetID="1" presetClass="exit" presetSubtype="0" fill="hold" grpId="1" nodeType="withEffect">
                                  <p:stCondLst>
                                    <p:cond delay="10000"/>
                                  </p:stCondLst>
                                  <p:childTnLst>
                                    <p:set>
                                      <p:cBhvr>
                                        <p:cTn id="248" dur="1" fill="hold">
                                          <p:stCondLst>
                                            <p:cond delay="0"/>
                                          </p:stCondLst>
                                        </p:cTn>
                                        <p:tgtEl>
                                          <p:spTgt spid="63"/>
                                        </p:tgtEl>
                                        <p:attrNameLst>
                                          <p:attrName>style.visibility</p:attrName>
                                        </p:attrNameLst>
                                      </p:cBhvr>
                                      <p:to>
                                        <p:strVal val="hidden"/>
                                      </p:to>
                                    </p:set>
                                  </p:childTnLst>
                                </p:cTn>
                              </p:par>
                              <p:par>
                                <p:cTn id="249" presetID="1" presetClass="exit" presetSubtype="0" fill="hold" grpId="1" nodeType="withEffect">
                                  <p:stCondLst>
                                    <p:cond delay="10000"/>
                                  </p:stCondLst>
                                  <p:childTnLst>
                                    <p:set>
                                      <p:cBhvr>
                                        <p:cTn id="250" dur="1" fill="hold">
                                          <p:stCondLst>
                                            <p:cond delay="0"/>
                                          </p:stCondLst>
                                        </p:cTn>
                                        <p:tgtEl>
                                          <p:spTgt spid="64"/>
                                        </p:tgtEl>
                                        <p:attrNameLst>
                                          <p:attrName>style.visibility</p:attrName>
                                        </p:attrNameLst>
                                      </p:cBhvr>
                                      <p:to>
                                        <p:strVal val="hidden"/>
                                      </p:to>
                                    </p:set>
                                  </p:childTnLst>
                                </p:cTn>
                              </p:par>
                              <p:par>
                                <p:cTn id="251" presetID="1" presetClass="exit" presetSubtype="0" fill="hold" grpId="1" nodeType="withEffect">
                                  <p:stCondLst>
                                    <p:cond delay="10000"/>
                                  </p:stCondLst>
                                  <p:childTnLst>
                                    <p:set>
                                      <p:cBhvr>
                                        <p:cTn id="252" dur="1" fill="hold">
                                          <p:stCondLst>
                                            <p:cond delay="0"/>
                                          </p:stCondLst>
                                        </p:cTn>
                                        <p:tgtEl>
                                          <p:spTgt spid="65"/>
                                        </p:tgtEl>
                                        <p:attrNameLst>
                                          <p:attrName>style.visibility</p:attrName>
                                        </p:attrNameLst>
                                      </p:cBhvr>
                                      <p:to>
                                        <p:strVal val="hidden"/>
                                      </p:to>
                                    </p:set>
                                  </p:childTnLst>
                                </p:cTn>
                              </p:par>
                              <p:par>
                                <p:cTn id="253" presetID="1" presetClass="exit" presetSubtype="0" fill="hold" grpId="1" nodeType="withEffect">
                                  <p:stCondLst>
                                    <p:cond delay="10000"/>
                                  </p:stCondLst>
                                  <p:childTnLst>
                                    <p:set>
                                      <p:cBhvr>
                                        <p:cTn id="254" dur="1" fill="hold">
                                          <p:stCondLst>
                                            <p:cond delay="0"/>
                                          </p:stCondLst>
                                        </p:cTn>
                                        <p:tgtEl>
                                          <p:spTgt spid="66"/>
                                        </p:tgtEl>
                                        <p:attrNameLst>
                                          <p:attrName>style.visibility</p:attrName>
                                        </p:attrNameLst>
                                      </p:cBhvr>
                                      <p:to>
                                        <p:strVal val="hidden"/>
                                      </p:to>
                                    </p:set>
                                  </p:childTnLst>
                                </p:cTn>
                              </p:par>
                              <p:par>
                                <p:cTn id="255" presetID="1" presetClass="exit" presetSubtype="0" fill="hold" grpId="1" nodeType="withEffect">
                                  <p:stCondLst>
                                    <p:cond delay="10000"/>
                                  </p:stCondLst>
                                  <p:childTnLst>
                                    <p:set>
                                      <p:cBhvr>
                                        <p:cTn id="256" dur="1" fill="hold">
                                          <p:stCondLst>
                                            <p:cond delay="0"/>
                                          </p:stCondLst>
                                        </p:cTn>
                                        <p:tgtEl>
                                          <p:spTgt spid="67"/>
                                        </p:tgtEl>
                                        <p:attrNameLst>
                                          <p:attrName>style.visibility</p:attrName>
                                        </p:attrNameLst>
                                      </p:cBhvr>
                                      <p:to>
                                        <p:strVal val="hidden"/>
                                      </p:to>
                                    </p:set>
                                  </p:childTnLst>
                                </p:cTn>
                              </p:par>
                              <p:par>
                                <p:cTn id="257" presetID="1" presetClass="exit" presetSubtype="0" fill="hold" grpId="1" nodeType="withEffect">
                                  <p:stCondLst>
                                    <p:cond delay="10000"/>
                                  </p:stCondLst>
                                  <p:childTnLst>
                                    <p:set>
                                      <p:cBhvr>
                                        <p:cTn id="258" dur="1" fill="hold">
                                          <p:stCondLst>
                                            <p:cond delay="0"/>
                                          </p:stCondLst>
                                        </p:cTn>
                                        <p:tgtEl>
                                          <p:spTgt spid="68"/>
                                        </p:tgtEl>
                                        <p:attrNameLst>
                                          <p:attrName>style.visibility</p:attrName>
                                        </p:attrNameLst>
                                      </p:cBhvr>
                                      <p:to>
                                        <p:strVal val="hidden"/>
                                      </p:to>
                                    </p:set>
                                  </p:childTnLst>
                                </p:cTn>
                              </p:par>
                              <p:par>
                                <p:cTn id="259" presetID="1" presetClass="exit" presetSubtype="0" fill="hold" grpId="1" nodeType="withEffect">
                                  <p:stCondLst>
                                    <p:cond delay="10000"/>
                                  </p:stCondLst>
                                  <p:childTnLst>
                                    <p:set>
                                      <p:cBhvr>
                                        <p:cTn id="260" dur="1" fill="hold">
                                          <p:stCondLst>
                                            <p:cond delay="0"/>
                                          </p:stCondLst>
                                        </p:cTn>
                                        <p:tgtEl>
                                          <p:spTgt spid="69"/>
                                        </p:tgtEl>
                                        <p:attrNameLst>
                                          <p:attrName>style.visibility</p:attrName>
                                        </p:attrNameLst>
                                      </p:cBhvr>
                                      <p:to>
                                        <p:strVal val="hidden"/>
                                      </p:to>
                                    </p:set>
                                  </p:childTnLst>
                                </p:cTn>
                              </p:par>
                              <p:par>
                                <p:cTn id="261" presetID="1" presetClass="exit" presetSubtype="0" fill="hold" grpId="1" nodeType="withEffect">
                                  <p:stCondLst>
                                    <p:cond delay="10000"/>
                                  </p:stCondLst>
                                  <p:childTnLst>
                                    <p:set>
                                      <p:cBhvr>
                                        <p:cTn id="262" dur="1" fill="hold">
                                          <p:stCondLst>
                                            <p:cond delay="0"/>
                                          </p:stCondLst>
                                        </p:cTn>
                                        <p:tgtEl>
                                          <p:spTgt spid="70"/>
                                        </p:tgtEl>
                                        <p:attrNameLst>
                                          <p:attrName>style.visibility</p:attrName>
                                        </p:attrNameLst>
                                      </p:cBhvr>
                                      <p:to>
                                        <p:strVal val="hidden"/>
                                      </p:to>
                                    </p:set>
                                  </p:childTnLst>
                                </p:cTn>
                              </p:par>
                              <p:par>
                                <p:cTn id="263" presetID="1" presetClass="exit" presetSubtype="0" fill="hold" grpId="1" nodeType="withEffect">
                                  <p:stCondLst>
                                    <p:cond delay="10000"/>
                                  </p:stCondLst>
                                  <p:childTnLst>
                                    <p:set>
                                      <p:cBhvr>
                                        <p:cTn id="264" dur="1" fill="hold">
                                          <p:stCondLst>
                                            <p:cond delay="0"/>
                                          </p:stCondLst>
                                        </p:cTn>
                                        <p:tgtEl>
                                          <p:spTgt spid="71"/>
                                        </p:tgtEl>
                                        <p:attrNameLst>
                                          <p:attrName>style.visibility</p:attrName>
                                        </p:attrNameLst>
                                      </p:cBhvr>
                                      <p:to>
                                        <p:strVal val="hidden"/>
                                      </p:to>
                                    </p:set>
                                  </p:childTnLst>
                                </p:cTn>
                              </p:par>
                              <p:par>
                                <p:cTn id="265" presetID="1" presetClass="exit" presetSubtype="0" fill="hold" grpId="1" nodeType="withEffect">
                                  <p:stCondLst>
                                    <p:cond delay="10000"/>
                                  </p:stCondLst>
                                  <p:childTnLst>
                                    <p:set>
                                      <p:cBhvr>
                                        <p:cTn id="266" dur="1" fill="hold">
                                          <p:stCondLst>
                                            <p:cond delay="0"/>
                                          </p:stCondLst>
                                        </p:cTn>
                                        <p:tgtEl>
                                          <p:spTgt spid="72"/>
                                        </p:tgtEl>
                                        <p:attrNameLst>
                                          <p:attrName>style.visibility</p:attrName>
                                        </p:attrNameLst>
                                      </p:cBhvr>
                                      <p:to>
                                        <p:strVal val="hidden"/>
                                      </p:to>
                                    </p:set>
                                  </p:childTnLst>
                                </p:cTn>
                              </p:par>
                              <p:par>
                                <p:cTn id="267" presetID="1" presetClass="exit" presetSubtype="0" fill="hold" grpId="1" nodeType="withEffect">
                                  <p:stCondLst>
                                    <p:cond delay="10000"/>
                                  </p:stCondLst>
                                  <p:childTnLst>
                                    <p:set>
                                      <p:cBhvr>
                                        <p:cTn id="268" dur="1" fill="hold">
                                          <p:stCondLst>
                                            <p:cond delay="0"/>
                                          </p:stCondLst>
                                        </p:cTn>
                                        <p:tgtEl>
                                          <p:spTgt spid="73"/>
                                        </p:tgtEl>
                                        <p:attrNameLst>
                                          <p:attrName>style.visibility</p:attrName>
                                        </p:attrNameLst>
                                      </p:cBhvr>
                                      <p:to>
                                        <p:strVal val="hidden"/>
                                      </p:to>
                                    </p:set>
                                  </p:childTnLst>
                                </p:cTn>
                              </p:par>
                              <p:par>
                                <p:cTn id="269" presetID="1" presetClass="exit" presetSubtype="0" fill="hold" grpId="1" nodeType="withEffect">
                                  <p:stCondLst>
                                    <p:cond delay="10000"/>
                                  </p:stCondLst>
                                  <p:childTnLst>
                                    <p:set>
                                      <p:cBhvr>
                                        <p:cTn id="270" dur="1" fill="hold">
                                          <p:stCondLst>
                                            <p:cond delay="0"/>
                                          </p:stCondLst>
                                        </p:cTn>
                                        <p:tgtEl>
                                          <p:spTgt spid="74"/>
                                        </p:tgtEl>
                                        <p:attrNameLst>
                                          <p:attrName>style.visibility</p:attrName>
                                        </p:attrNameLst>
                                      </p:cBhvr>
                                      <p:to>
                                        <p:strVal val="hidden"/>
                                      </p:to>
                                    </p:set>
                                  </p:childTnLst>
                                </p:cTn>
                              </p:par>
                              <p:par>
                                <p:cTn id="271" presetID="1" presetClass="exit" presetSubtype="0" fill="hold" grpId="1" nodeType="withEffect">
                                  <p:stCondLst>
                                    <p:cond delay="10000"/>
                                  </p:stCondLst>
                                  <p:childTnLst>
                                    <p:set>
                                      <p:cBhvr>
                                        <p:cTn id="272" dur="1" fill="hold">
                                          <p:stCondLst>
                                            <p:cond delay="0"/>
                                          </p:stCondLst>
                                        </p:cTn>
                                        <p:tgtEl>
                                          <p:spTgt spid="75"/>
                                        </p:tgtEl>
                                        <p:attrNameLst>
                                          <p:attrName>style.visibility</p:attrName>
                                        </p:attrNameLst>
                                      </p:cBhvr>
                                      <p:to>
                                        <p:strVal val="hidden"/>
                                      </p:to>
                                    </p:set>
                                  </p:childTnLst>
                                </p:cTn>
                              </p:par>
                              <p:par>
                                <p:cTn id="273" presetID="1" presetClass="exit" presetSubtype="0" fill="hold" grpId="1" nodeType="withEffect">
                                  <p:stCondLst>
                                    <p:cond delay="10000"/>
                                  </p:stCondLst>
                                  <p:childTnLst>
                                    <p:set>
                                      <p:cBhvr>
                                        <p:cTn id="274" dur="1" fill="hold">
                                          <p:stCondLst>
                                            <p:cond delay="0"/>
                                          </p:stCondLst>
                                        </p:cTn>
                                        <p:tgtEl>
                                          <p:spTgt spid="76"/>
                                        </p:tgtEl>
                                        <p:attrNameLst>
                                          <p:attrName>style.visibility</p:attrName>
                                        </p:attrNameLst>
                                      </p:cBhvr>
                                      <p:to>
                                        <p:strVal val="hidden"/>
                                      </p:to>
                                    </p:set>
                                  </p:childTnLst>
                                </p:cTn>
                              </p:par>
                              <p:par>
                                <p:cTn id="275" presetID="1" presetClass="exit" presetSubtype="0" fill="hold" grpId="1" nodeType="withEffect">
                                  <p:stCondLst>
                                    <p:cond delay="10000"/>
                                  </p:stCondLst>
                                  <p:childTnLst>
                                    <p:set>
                                      <p:cBhvr>
                                        <p:cTn id="276" dur="1" fill="hold">
                                          <p:stCondLst>
                                            <p:cond delay="0"/>
                                          </p:stCondLst>
                                        </p:cTn>
                                        <p:tgtEl>
                                          <p:spTgt spid="77"/>
                                        </p:tgtEl>
                                        <p:attrNameLst>
                                          <p:attrName>style.visibility</p:attrName>
                                        </p:attrNameLst>
                                      </p:cBhvr>
                                      <p:to>
                                        <p:strVal val="hidden"/>
                                      </p:to>
                                    </p:set>
                                  </p:childTnLst>
                                </p:cTn>
                              </p:par>
                              <p:par>
                                <p:cTn id="277" presetID="1" presetClass="exit" presetSubtype="0" fill="hold" grpId="1" nodeType="withEffect">
                                  <p:stCondLst>
                                    <p:cond delay="10000"/>
                                  </p:stCondLst>
                                  <p:childTnLst>
                                    <p:set>
                                      <p:cBhvr>
                                        <p:cTn id="278" dur="1" fill="hold">
                                          <p:stCondLst>
                                            <p:cond delay="0"/>
                                          </p:stCondLst>
                                        </p:cTn>
                                        <p:tgtEl>
                                          <p:spTgt spid="78"/>
                                        </p:tgtEl>
                                        <p:attrNameLst>
                                          <p:attrName>style.visibility</p:attrName>
                                        </p:attrNameLst>
                                      </p:cBhvr>
                                      <p:to>
                                        <p:strVal val="hidden"/>
                                      </p:to>
                                    </p:set>
                                  </p:childTnLst>
                                </p:cTn>
                              </p:par>
                              <p:par>
                                <p:cTn id="279" presetID="1" presetClass="exit" presetSubtype="0" fill="hold" grpId="1" nodeType="withEffect">
                                  <p:stCondLst>
                                    <p:cond delay="10000"/>
                                  </p:stCondLst>
                                  <p:childTnLst>
                                    <p:set>
                                      <p:cBhvr>
                                        <p:cTn id="280" dur="1" fill="hold">
                                          <p:stCondLst>
                                            <p:cond delay="0"/>
                                          </p:stCondLst>
                                        </p:cTn>
                                        <p:tgtEl>
                                          <p:spTgt spid="79"/>
                                        </p:tgtEl>
                                        <p:attrNameLst>
                                          <p:attrName>style.visibility</p:attrName>
                                        </p:attrNameLst>
                                      </p:cBhvr>
                                      <p:to>
                                        <p:strVal val="hidden"/>
                                      </p:to>
                                    </p:set>
                                  </p:childTnLst>
                                </p:cTn>
                              </p:par>
                              <p:par>
                                <p:cTn id="281" presetID="1" presetClass="exit" presetSubtype="0" fill="hold" grpId="1" nodeType="withEffect">
                                  <p:stCondLst>
                                    <p:cond delay="10000"/>
                                  </p:stCondLst>
                                  <p:childTnLst>
                                    <p:set>
                                      <p:cBhvr>
                                        <p:cTn id="282" dur="1" fill="hold">
                                          <p:stCondLst>
                                            <p:cond delay="0"/>
                                          </p:stCondLst>
                                        </p:cTn>
                                        <p:tgtEl>
                                          <p:spTgt spid="80"/>
                                        </p:tgtEl>
                                        <p:attrNameLst>
                                          <p:attrName>style.visibility</p:attrName>
                                        </p:attrNameLst>
                                      </p:cBhvr>
                                      <p:to>
                                        <p:strVal val="hidden"/>
                                      </p:to>
                                    </p:set>
                                  </p:childTnLst>
                                </p:cTn>
                              </p:par>
                              <p:par>
                                <p:cTn id="283" presetID="1" presetClass="exit" presetSubtype="0" fill="hold" grpId="1" nodeType="withEffect">
                                  <p:stCondLst>
                                    <p:cond delay="10000"/>
                                  </p:stCondLst>
                                  <p:childTnLst>
                                    <p:set>
                                      <p:cBhvr>
                                        <p:cTn id="284" dur="1" fill="hold">
                                          <p:stCondLst>
                                            <p:cond delay="0"/>
                                          </p:stCondLst>
                                        </p:cTn>
                                        <p:tgtEl>
                                          <p:spTgt spid="81"/>
                                        </p:tgtEl>
                                        <p:attrNameLst>
                                          <p:attrName>style.visibility</p:attrName>
                                        </p:attrNameLst>
                                      </p:cBhvr>
                                      <p:to>
                                        <p:strVal val="hidden"/>
                                      </p:to>
                                    </p:set>
                                  </p:childTnLst>
                                </p:cTn>
                              </p:par>
                              <p:par>
                                <p:cTn id="285" presetID="1" presetClass="exit" presetSubtype="0" fill="hold" grpId="1" nodeType="withEffect">
                                  <p:stCondLst>
                                    <p:cond delay="10000"/>
                                  </p:stCondLst>
                                  <p:childTnLst>
                                    <p:set>
                                      <p:cBhvr>
                                        <p:cTn id="286" dur="1" fill="hold">
                                          <p:stCondLst>
                                            <p:cond delay="0"/>
                                          </p:stCondLst>
                                        </p:cTn>
                                        <p:tgtEl>
                                          <p:spTgt spid="82"/>
                                        </p:tgtEl>
                                        <p:attrNameLst>
                                          <p:attrName>style.visibility</p:attrName>
                                        </p:attrNameLst>
                                      </p:cBhvr>
                                      <p:to>
                                        <p:strVal val="hidden"/>
                                      </p:to>
                                    </p:set>
                                  </p:childTnLst>
                                </p:cTn>
                              </p:par>
                              <p:par>
                                <p:cTn id="287" presetID="1" presetClass="exit" presetSubtype="0" fill="hold" grpId="1" nodeType="withEffect">
                                  <p:stCondLst>
                                    <p:cond delay="10000"/>
                                  </p:stCondLst>
                                  <p:childTnLst>
                                    <p:set>
                                      <p:cBhvr>
                                        <p:cTn id="288" dur="1" fill="hold">
                                          <p:stCondLst>
                                            <p:cond delay="0"/>
                                          </p:stCondLst>
                                        </p:cTn>
                                        <p:tgtEl>
                                          <p:spTgt spid="83"/>
                                        </p:tgtEl>
                                        <p:attrNameLst>
                                          <p:attrName>style.visibility</p:attrName>
                                        </p:attrNameLst>
                                      </p:cBhvr>
                                      <p:to>
                                        <p:strVal val="hidden"/>
                                      </p:to>
                                    </p:set>
                                  </p:childTnLst>
                                </p:cTn>
                              </p:par>
                              <p:par>
                                <p:cTn id="289" presetID="1" presetClass="exit" presetSubtype="0" fill="hold" grpId="1" nodeType="withEffect">
                                  <p:stCondLst>
                                    <p:cond delay="10000"/>
                                  </p:stCondLst>
                                  <p:childTnLst>
                                    <p:set>
                                      <p:cBhvr>
                                        <p:cTn id="290" dur="1" fill="hold">
                                          <p:stCondLst>
                                            <p:cond delay="0"/>
                                          </p:stCondLst>
                                        </p:cTn>
                                        <p:tgtEl>
                                          <p:spTgt spid="84"/>
                                        </p:tgtEl>
                                        <p:attrNameLst>
                                          <p:attrName>style.visibility</p:attrName>
                                        </p:attrNameLst>
                                      </p:cBhvr>
                                      <p:to>
                                        <p:strVal val="hidden"/>
                                      </p:to>
                                    </p:set>
                                  </p:childTnLst>
                                </p:cTn>
                              </p:par>
                              <p:par>
                                <p:cTn id="291" presetID="1" presetClass="exit" presetSubtype="0" fill="hold" grpId="1" nodeType="withEffect">
                                  <p:stCondLst>
                                    <p:cond delay="10000"/>
                                  </p:stCondLst>
                                  <p:childTnLst>
                                    <p:set>
                                      <p:cBhvr>
                                        <p:cTn id="292" dur="1" fill="hold">
                                          <p:stCondLst>
                                            <p:cond delay="0"/>
                                          </p:stCondLst>
                                        </p:cTn>
                                        <p:tgtEl>
                                          <p:spTgt spid="85"/>
                                        </p:tgtEl>
                                        <p:attrNameLst>
                                          <p:attrName>style.visibility</p:attrName>
                                        </p:attrNameLst>
                                      </p:cBhvr>
                                      <p:to>
                                        <p:strVal val="hidden"/>
                                      </p:to>
                                    </p:set>
                                  </p:childTnLst>
                                </p:cTn>
                              </p:par>
                              <p:par>
                                <p:cTn id="293" presetID="1" presetClass="exit" presetSubtype="0" fill="hold" grpId="1" nodeType="withEffect">
                                  <p:stCondLst>
                                    <p:cond delay="10000"/>
                                  </p:stCondLst>
                                  <p:childTnLst>
                                    <p:set>
                                      <p:cBhvr>
                                        <p:cTn id="294" dur="1" fill="hold">
                                          <p:stCondLst>
                                            <p:cond delay="0"/>
                                          </p:stCondLst>
                                        </p:cTn>
                                        <p:tgtEl>
                                          <p:spTgt spid="86"/>
                                        </p:tgtEl>
                                        <p:attrNameLst>
                                          <p:attrName>style.visibility</p:attrName>
                                        </p:attrNameLst>
                                      </p:cBhvr>
                                      <p:to>
                                        <p:strVal val="hidden"/>
                                      </p:to>
                                    </p:set>
                                  </p:childTnLst>
                                </p:cTn>
                              </p:par>
                              <p:par>
                                <p:cTn id="295" presetID="1" presetClass="exit" presetSubtype="0" fill="hold" grpId="1" nodeType="withEffect">
                                  <p:stCondLst>
                                    <p:cond delay="10000"/>
                                  </p:stCondLst>
                                  <p:childTnLst>
                                    <p:set>
                                      <p:cBhvr>
                                        <p:cTn id="296" dur="1" fill="hold">
                                          <p:stCondLst>
                                            <p:cond delay="0"/>
                                          </p:stCondLst>
                                        </p:cTn>
                                        <p:tgtEl>
                                          <p:spTgt spid="87"/>
                                        </p:tgtEl>
                                        <p:attrNameLst>
                                          <p:attrName>style.visibility</p:attrName>
                                        </p:attrNameLst>
                                      </p:cBhvr>
                                      <p:to>
                                        <p:strVal val="hidden"/>
                                      </p:to>
                                    </p:set>
                                  </p:childTnLst>
                                </p:cTn>
                              </p:par>
                              <p:par>
                                <p:cTn id="297" presetID="1" presetClass="exit" presetSubtype="0" fill="hold" grpId="1" nodeType="withEffect">
                                  <p:stCondLst>
                                    <p:cond delay="10000"/>
                                  </p:stCondLst>
                                  <p:childTnLst>
                                    <p:set>
                                      <p:cBhvr>
                                        <p:cTn id="298" dur="1" fill="hold">
                                          <p:stCondLst>
                                            <p:cond delay="0"/>
                                          </p:stCondLst>
                                        </p:cTn>
                                        <p:tgtEl>
                                          <p:spTgt spid="88"/>
                                        </p:tgtEl>
                                        <p:attrNameLst>
                                          <p:attrName>style.visibility</p:attrName>
                                        </p:attrNameLst>
                                      </p:cBhvr>
                                      <p:to>
                                        <p:strVal val="hidden"/>
                                      </p:to>
                                    </p:set>
                                  </p:childTnLst>
                                </p:cTn>
                              </p:par>
                              <p:par>
                                <p:cTn id="299" presetID="1" presetClass="exit" presetSubtype="0" fill="hold" grpId="1" nodeType="withEffect">
                                  <p:stCondLst>
                                    <p:cond delay="10000"/>
                                  </p:stCondLst>
                                  <p:childTnLst>
                                    <p:set>
                                      <p:cBhvr>
                                        <p:cTn id="300" dur="1" fill="hold">
                                          <p:stCondLst>
                                            <p:cond delay="0"/>
                                          </p:stCondLst>
                                        </p:cTn>
                                        <p:tgtEl>
                                          <p:spTgt spid="89"/>
                                        </p:tgtEl>
                                        <p:attrNameLst>
                                          <p:attrName>style.visibility</p:attrName>
                                        </p:attrNameLst>
                                      </p:cBhvr>
                                      <p:to>
                                        <p:strVal val="hidden"/>
                                      </p:to>
                                    </p:set>
                                  </p:childTnLst>
                                </p:cTn>
                              </p:par>
                              <p:par>
                                <p:cTn id="301" presetID="1" presetClass="exit" presetSubtype="0" fill="hold" grpId="1" nodeType="withEffect">
                                  <p:stCondLst>
                                    <p:cond delay="10000"/>
                                  </p:stCondLst>
                                  <p:childTnLst>
                                    <p:set>
                                      <p:cBhvr>
                                        <p:cTn id="302" dur="1" fill="hold">
                                          <p:stCondLst>
                                            <p:cond delay="0"/>
                                          </p:stCondLst>
                                        </p:cTn>
                                        <p:tgtEl>
                                          <p:spTgt spid="90"/>
                                        </p:tgtEl>
                                        <p:attrNameLst>
                                          <p:attrName>style.visibility</p:attrName>
                                        </p:attrNameLst>
                                      </p:cBhvr>
                                      <p:to>
                                        <p:strVal val="hidden"/>
                                      </p:to>
                                    </p:set>
                                  </p:childTnLst>
                                </p:cTn>
                              </p:par>
                              <p:par>
                                <p:cTn id="303" presetID="1" presetClass="exit" presetSubtype="0" fill="hold" grpId="1" nodeType="withEffect">
                                  <p:stCondLst>
                                    <p:cond delay="10000"/>
                                  </p:stCondLst>
                                  <p:childTnLst>
                                    <p:set>
                                      <p:cBhvr>
                                        <p:cTn id="304" dur="1" fill="hold">
                                          <p:stCondLst>
                                            <p:cond delay="0"/>
                                          </p:stCondLst>
                                        </p:cTn>
                                        <p:tgtEl>
                                          <p:spTgt spid="91"/>
                                        </p:tgtEl>
                                        <p:attrNameLst>
                                          <p:attrName>style.visibility</p:attrName>
                                        </p:attrNameLst>
                                      </p:cBhvr>
                                      <p:to>
                                        <p:strVal val="hidden"/>
                                      </p:to>
                                    </p:set>
                                  </p:childTnLst>
                                </p:cTn>
                              </p:par>
                              <p:par>
                                <p:cTn id="305" presetID="1" presetClass="exit" presetSubtype="0" fill="hold" grpId="1" nodeType="withEffect">
                                  <p:stCondLst>
                                    <p:cond delay="10000"/>
                                  </p:stCondLst>
                                  <p:childTnLst>
                                    <p:set>
                                      <p:cBhvr>
                                        <p:cTn id="306" dur="1" fill="hold">
                                          <p:stCondLst>
                                            <p:cond delay="0"/>
                                          </p:stCondLst>
                                        </p:cTn>
                                        <p:tgtEl>
                                          <p:spTgt spid="92"/>
                                        </p:tgtEl>
                                        <p:attrNameLst>
                                          <p:attrName>style.visibility</p:attrName>
                                        </p:attrNameLst>
                                      </p:cBhvr>
                                      <p:to>
                                        <p:strVal val="hidden"/>
                                      </p:to>
                                    </p:set>
                                  </p:childTnLst>
                                </p:cTn>
                              </p:par>
                              <p:par>
                                <p:cTn id="307" presetID="1" presetClass="exit" presetSubtype="0" fill="hold" grpId="1" nodeType="withEffect">
                                  <p:stCondLst>
                                    <p:cond delay="10000"/>
                                  </p:stCondLst>
                                  <p:childTnLst>
                                    <p:set>
                                      <p:cBhvr>
                                        <p:cTn id="308" dur="1" fill="hold">
                                          <p:stCondLst>
                                            <p:cond delay="0"/>
                                          </p:stCondLst>
                                        </p:cTn>
                                        <p:tgtEl>
                                          <p:spTgt spid="93"/>
                                        </p:tgtEl>
                                        <p:attrNameLst>
                                          <p:attrName>style.visibility</p:attrName>
                                        </p:attrNameLst>
                                      </p:cBhvr>
                                      <p:to>
                                        <p:strVal val="hidden"/>
                                      </p:to>
                                    </p:set>
                                  </p:childTnLst>
                                </p:cTn>
                              </p:par>
                              <p:par>
                                <p:cTn id="309" presetID="1" presetClass="exit" presetSubtype="0" fill="hold" grpId="1" nodeType="withEffect">
                                  <p:stCondLst>
                                    <p:cond delay="10000"/>
                                  </p:stCondLst>
                                  <p:childTnLst>
                                    <p:set>
                                      <p:cBhvr>
                                        <p:cTn id="310" dur="1" fill="hold">
                                          <p:stCondLst>
                                            <p:cond delay="0"/>
                                          </p:stCondLst>
                                        </p:cTn>
                                        <p:tgtEl>
                                          <p:spTgt spid="94"/>
                                        </p:tgtEl>
                                        <p:attrNameLst>
                                          <p:attrName>style.visibility</p:attrName>
                                        </p:attrNameLst>
                                      </p:cBhvr>
                                      <p:to>
                                        <p:strVal val="hidden"/>
                                      </p:to>
                                    </p:set>
                                  </p:childTnLst>
                                </p:cTn>
                              </p:par>
                              <p:par>
                                <p:cTn id="311" presetID="1" presetClass="exit" presetSubtype="0" fill="hold" grpId="1" nodeType="withEffect">
                                  <p:stCondLst>
                                    <p:cond delay="10000"/>
                                  </p:stCondLst>
                                  <p:childTnLst>
                                    <p:set>
                                      <p:cBhvr>
                                        <p:cTn id="312" dur="1" fill="hold">
                                          <p:stCondLst>
                                            <p:cond delay="0"/>
                                          </p:stCondLst>
                                        </p:cTn>
                                        <p:tgtEl>
                                          <p:spTgt spid="95"/>
                                        </p:tgtEl>
                                        <p:attrNameLst>
                                          <p:attrName>style.visibility</p:attrName>
                                        </p:attrNameLst>
                                      </p:cBhvr>
                                      <p:to>
                                        <p:strVal val="hidden"/>
                                      </p:to>
                                    </p:set>
                                  </p:childTnLst>
                                </p:cTn>
                              </p:par>
                              <p:par>
                                <p:cTn id="313" presetID="1" presetClass="exit" presetSubtype="0" fill="hold" grpId="1" nodeType="withEffect">
                                  <p:stCondLst>
                                    <p:cond delay="10000"/>
                                  </p:stCondLst>
                                  <p:childTnLst>
                                    <p:set>
                                      <p:cBhvr>
                                        <p:cTn id="314" dur="1" fill="hold">
                                          <p:stCondLst>
                                            <p:cond delay="0"/>
                                          </p:stCondLst>
                                        </p:cTn>
                                        <p:tgtEl>
                                          <p:spTgt spid="96"/>
                                        </p:tgtEl>
                                        <p:attrNameLst>
                                          <p:attrName>style.visibility</p:attrName>
                                        </p:attrNameLst>
                                      </p:cBhvr>
                                      <p:to>
                                        <p:strVal val="hidden"/>
                                      </p:to>
                                    </p:set>
                                  </p:childTnLst>
                                </p:cTn>
                              </p:par>
                              <p:par>
                                <p:cTn id="315" presetID="1" presetClass="exit" presetSubtype="0" fill="hold" grpId="1" nodeType="withEffect">
                                  <p:stCondLst>
                                    <p:cond delay="10000"/>
                                  </p:stCondLst>
                                  <p:childTnLst>
                                    <p:set>
                                      <p:cBhvr>
                                        <p:cTn id="316" dur="1" fill="hold">
                                          <p:stCondLst>
                                            <p:cond delay="0"/>
                                          </p:stCondLst>
                                        </p:cTn>
                                        <p:tgtEl>
                                          <p:spTgt spid="97"/>
                                        </p:tgtEl>
                                        <p:attrNameLst>
                                          <p:attrName>style.visibility</p:attrName>
                                        </p:attrNameLst>
                                      </p:cBhvr>
                                      <p:to>
                                        <p:strVal val="hidden"/>
                                      </p:to>
                                    </p:set>
                                  </p:childTnLst>
                                </p:cTn>
                              </p:par>
                              <p:par>
                                <p:cTn id="317" presetID="1" presetClass="exit" presetSubtype="0" fill="hold" grpId="1" nodeType="withEffect">
                                  <p:stCondLst>
                                    <p:cond delay="10000"/>
                                  </p:stCondLst>
                                  <p:childTnLst>
                                    <p:set>
                                      <p:cBhvr>
                                        <p:cTn id="318" dur="1" fill="hold">
                                          <p:stCondLst>
                                            <p:cond delay="0"/>
                                          </p:stCondLst>
                                        </p:cTn>
                                        <p:tgtEl>
                                          <p:spTgt spid="98"/>
                                        </p:tgtEl>
                                        <p:attrNameLst>
                                          <p:attrName>style.visibility</p:attrName>
                                        </p:attrNameLst>
                                      </p:cBhvr>
                                      <p:to>
                                        <p:strVal val="hidden"/>
                                      </p:to>
                                    </p:set>
                                  </p:childTnLst>
                                </p:cTn>
                              </p:par>
                              <p:par>
                                <p:cTn id="319" presetID="1" presetClass="exit" presetSubtype="0" fill="hold" grpId="1" nodeType="withEffect">
                                  <p:stCondLst>
                                    <p:cond delay="10000"/>
                                  </p:stCondLst>
                                  <p:childTnLst>
                                    <p:set>
                                      <p:cBhvr>
                                        <p:cTn id="320" dur="1" fill="hold">
                                          <p:stCondLst>
                                            <p:cond delay="0"/>
                                          </p:stCondLst>
                                        </p:cTn>
                                        <p:tgtEl>
                                          <p:spTgt spid="99"/>
                                        </p:tgtEl>
                                        <p:attrNameLst>
                                          <p:attrName>style.visibility</p:attrName>
                                        </p:attrNameLst>
                                      </p:cBhvr>
                                      <p:to>
                                        <p:strVal val="hidden"/>
                                      </p:to>
                                    </p:set>
                                  </p:childTnLst>
                                </p:cTn>
                              </p:par>
                              <p:par>
                                <p:cTn id="321" presetID="1" presetClass="exit" presetSubtype="0" fill="hold" grpId="1" nodeType="withEffect">
                                  <p:stCondLst>
                                    <p:cond delay="10000"/>
                                  </p:stCondLst>
                                  <p:childTnLst>
                                    <p:set>
                                      <p:cBhvr>
                                        <p:cTn id="322" dur="1" fill="hold">
                                          <p:stCondLst>
                                            <p:cond delay="0"/>
                                          </p:stCondLst>
                                        </p:cTn>
                                        <p:tgtEl>
                                          <p:spTgt spid="100"/>
                                        </p:tgtEl>
                                        <p:attrNameLst>
                                          <p:attrName>style.visibility</p:attrName>
                                        </p:attrNameLst>
                                      </p:cBhvr>
                                      <p:to>
                                        <p:strVal val="hidden"/>
                                      </p:to>
                                    </p:set>
                                  </p:childTnLst>
                                </p:cTn>
                              </p:par>
                              <p:par>
                                <p:cTn id="323" presetID="1" presetClass="exit" presetSubtype="0" fill="hold" grpId="1" nodeType="withEffect">
                                  <p:stCondLst>
                                    <p:cond delay="10000"/>
                                  </p:stCondLst>
                                  <p:childTnLst>
                                    <p:set>
                                      <p:cBhvr>
                                        <p:cTn id="324" dur="1" fill="hold">
                                          <p:stCondLst>
                                            <p:cond delay="0"/>
                                          </p:stCondLst>
                                        </p:cTn>
                                        <p:tgtEl>
                                          <p:spTgt spid="101"/>
                                        </p:tgtEl>
                                        <p:attrNameLst>
                                          <p:attrName>style.visibility</p:attrName>
                                        </p:attrNameLst>
                                      </p:cBhvr>
                                      <p:to>
                                        <p:strVal val="hidden"/>
                                      </p:to>
                                    </p:set>
                                  </p:childTnLst>
                                </p:cTn>
                              </p:par>
                              <p:par>
                                <p:cTn id="325" presetID="1" presetClass="exit" presetSubtype="0" fill="hold" grpId="1" nodeType="withEffect">
                                  <p:stCondLst>
                                    <p:cond delay="10000"/>
                                  </p:stCondLst>
                                  <p:childTnLst>
                                    <p:set>
                                      <p:cBhvr>
                                        <p:cTn id="326" dur="1" fill="hold">
                                          <p:stCondLst>
                                            <p:cond delay="0"/>
                                          </p:stCondLst>
                                        </p:cTn>
                                        <p:tgtEl>
                                          <p:spTgt spid="102"/>
                                        </p:tgtEl>
                                        <p:attrNameLst>
                                          <p:attrName>style.visibility</p:attrName>
                                        </p:attrNameLst>
                                      </p:cBhvr>
                                      <p:to>
                                        <p:strVal val="hidden"/>
                                      </p:to>
                                    </p:set>
                                  </p:childTnLst>
                                </p:cTn>
                              </p:par>
                              <p:par>
                                <p:cTn id="327" presetID="1" presetClass="exit" presetSubtype="0" fill="hold" grpId="1" nodeType="withEffect">
                                  <p:stCondLst>
                                    <p:cond delay="10000"/>
                                  </p:stCondLst>
                                  <p:childTnLst>
                                    <p:set>
                                      <p:cBhvr>
                                        <p:cTn id="328" dur="1" fill="hold">
                                          <p:stCondLst>
                                            <p:cond delay="0"/>
                                          </p:stCondLst>
                                        </p:cTn>
                                        <p:tgtEl>
                                          <p:spTgt spid="103"/>
                                        </p:tgtEl>
                                        <p:attrNameLst>
                                          <p:attrName>style.visibility</p:attrName>
                                        </p:attrNameLst>
                                      </p:cBhvr>
                                      <p:to>
                                        <p:strVal val="hidden"/>
                                      </p:to>
                                    </p:set>
                                  </p:childTnLst>
                                </p:cTn>
                              </p:par>
                              <p:par>
                                <p:cTn id="329" presetID="1" presetClass="exit" presetSubtype="0" fill="hold" grpId="1" nodeType="withEffect">
                                  <p:stCondLst>
                                    <p:cond delay="10000"/>
                                  </p:stCondLst>
                                  <p:childTnLst>
                                    <p:set>
                                      <p:cBhvr>
                                        <p:cTn id="330" dur="1" fill="hold">
                                          <p:stCondLst>
                                            <p:cond delay="0"/>
                                          </p:stCondLst>
                                        </p:cTn>
                                        <p:tgtEl>
                                          <p:spTgt spid="104"/>
                                        </p:tgtEl>
                                        <p:attrNameLst>
                                          <p:attrName>style.visibility</p:attrName>
                                        </p:attrNameLst>
                                      </p:cBhvr>
                                      <p:to>
                                        <p:strVal val="hidden"/>
                                      </p:to>
                                    </p:set>
                                  </p:childTnLst>
                                </p:cTn>
                              </p:par>
                              <p:par>
                                <p:cTn id="331" presetID="1" presetClass="exit" presetSubtype="0" fill="hold" grpId="1" nodeType="withEffect">
                                  <p:stCondLst>
                                    <p:cond delay="10000"/>
                                  </p:stCondLst>
                                  <p:childTnLst>
                                    <p:set>
                                      <p:cBhvr>
                                        <p:cTn id="332" dur="1" fill="hold">
                                          <p:stCondLst>
                                            <p:cond delay="0"/>
                                          </p:stCondLst>
                                        </p:cTn>
                                        <p:tgtEl>
                                          <p:spTgt spid="105"/>
                                        </p:tgtEl>
                                        <p:attrNameLst>
                                          <p:attrName>style.visibility</p:attrName>
                                        </p:attrNameLst>
                                      </p:cBhvr>
                                      <p:to>
                                        <p:strVal val="hidden"/>
                                      </p:to>
                                    </p:set>
                                  </p:childTnLst>
                                </p:cTn>
                              </p:par>
                              <p:par>
                                <p:cTn id="333" presetID="1" presetClass="exit" presetSubtype="0" fill="hold" grpId="1" nodeType="withEffect">
                                  <p:stCondLst>
                                    <p:cond delay="10000"/>
                                  </p:stCondLst>
                                  <p:childTnLst>
                                    <p:set>
                                      <p:cBhvr>
                                        <p:cTn id="334" dur="1" fill="hold">
                                          <p:stCondLst>
                                            <p:cond delay="0"/>
                                          </p:stCondLst>
                                        </p:cTn>
                                        <p:tgtEl>
                                          <p:spTgt spid="106"/>
                                        </p:tgtEl>
                                        <p:attrNameLst>
                                          <p:attrName>style.visibility</p:attrName>
                                        </p:attrNameLst>
                                      </p:cBhvr>
                                      <p:to>
                                        <p:strVal val="hidden"/>
                                      </p:to>
                                    </p:set>
                                  </p:childTnLst>
                                </p:cTn>
                              </p:par>
                              <p:par>
                                <p:cTn id="335" presetID="1" presetClass="exit" presetSubtype="0" fill="hold" grpId="1" nodeType="withEffect">
                                  <p:stCondLst>
                                    <p:cond delay="10000"/>
                                  </p:stCondLst>
                                  <p:childTnLst>
                                    <p:set>
                                      <p:cBhvr>
                                        <p:cTn id="336" dur="1" fill="hold">
                                          <p:stCondLst>
                                            <p:cond delay="0"/>
                                          </p:stCondLst>
                                        </p:cTn>
                                        <p:tgtEl>
                                          <p:spTgt spid="107"/>
                                        </p:tgtEl>
                                        <p:attrNameLst>
                                          <p:attrName>style.visibility</p:attrName>
                                        </p:attrNameLst>
                                      </p:cBhvr>
                                      <p:to>
                                        <p:strVal val="hidden"/>
                                      </p:to>
                                    </p:set>
                                  </p:childTnLst>
                                </p:cTn>
                              </p:par>
                              <p:par>
                                <p:cTn id="337" presetID="1" presetClass="exit" presetSubtype="0" fill="hold" grpId="1" nodeType="withEffect">
                                  <p:stCondLst>
                                    <p:cond delay="10000"/>
                                  </p:stCondLst>
                                  <p:childTnLst>
                                    <p:set>
                                      <p:cBhvr>
                                        <p:cTn id="338" dur="1" fill="hold">
                                          <p:stCondLst>
                                            <p:cond delay="0"/>
                                          </p:stCondLst>
                                        </p:cTn>
                                        <p:tgtEl>
                                          <p:spTgt spid="108"/>
                                        </p:tgtEl>
                                        <p:attrNameLst>
                                          <p:attrName>style.visibility</p:attrName>
                                        </p:attrNameLst>
                                      </p:cBhvr>
                                      <p:to>
                                        <p:strVal val="hidden"/>
                                      </p:to>
                                    </p:set>
                                  </p:childTnLst>
                                </p:cTn>
                              </p:par>
                              <p:par>
                                <p:cTn id="339" presetID="1" presetClass="exit" presetSubtype="0" fill="hold" grpId="1" nodeType="withEffect">
                                  <p:stCondLst>
                                    <p:cond delay="10000"/>
                                  </p:stCondLst>
                                  <p:childTnLst>
                                    <p:set>
                                      <p:cBhvr>
                                        <p:cTn id="340" dur="1" fill="hold">
                                          <p:stCondLst>
                                            <p:cond delay="0"/>
                                          </p:stCondLst>
                                        </p:cTn>
                                        <p:tgtEl>
                                          <p:spTgt spid="109"/>
                                        </p:tgtEl>
                                        <p:attrNameLst>
                                          <p:attrName>style.visibility</p:attrName>
                                        </p:attrNameLst>
                                      </p:cBhvr>
                                      <p:to>
                                        <p:strVal val="hidden"/>
                                      </p:to>
                                    </p:set>
                                  </p:childTnLst>
                                </p:cTn>
                              </p:par>
                              <p:par>
                                <p:cTn id="341" presetID="1" presetClass="exit" presetSubtype="0" fill="hold" grpId="1" nodeType="withEffect">
                                  <p:stCondLst>
                                    <p:cond delay="10000"/>
                                  </p:stCondLst>
                                  <p:childTnLst>
                                    <p:set>
                                      <p:cBhvr>
                                        <p:cTn id="342" dur="1" fill="hold">
                                          <p:stCondLst>
                                            <p:cond delay="0"/>
                                          </p:stCondLst>
                                        </p:cTn>
                                        <p:tgtEl>
                                          <p:spTgt spid="110"/>
                                        </p:tgtEl>
                                        <p:attrNameLst>
                                          <p:attrName>style.visibility</p:attrName>
                                        </p:attrNameLst>
                                      </p:cBhvr>
                                      <p:to>
                                        <p:strVal val="hidden"/>
                                      </p:to>
                                    </p:set>
                                  </p:childTnLst>
                                </p:cTn>
                              </p:par>
                              <p:par>
                                <p:cTn id="343" presetID="1" presetClass="exit" presetSubtype="0" fill="hold" grpId="1" nodeType="withEffect">
                                  <p:stCondLst>
                                    <p:cond delay="10000"/>
                                  </p:stCondLst>
                                  <p:childTnLst>
                                    <p:set>
                                      <p:cBhvr>
                                        <p:cTn id="344" dur="1" fill="hold">
                                          <p:stCondLst>
                                            <p:cond delay="0"/>
                                          </p:stCondLst>
                                        </p:cTn>
                                        <p:tgtEl>
                                          <p:spTgt spid="111"/>
                                        </p:tgtEl>
                                        <p:attrNameLst>
                                          <p:attrName>style.visibility</p:attrName>
                                        </p:attrNameLst>
                                      </p:cBhvr>
                                      <p:to>
                                        <p:strVal val="hidden"/>
                                      </p:to>
                                    </p:set>
                                  </p:childTnLst>
                                </p:cTn>
                              </p:par>
                              <p:par>
                                <p:cTn id="345" presetID="1" presetClass="exit" presetSubtype="0" fill="hold" grpId="1" nodeType="withEffect">
                                  <p:stCondLst>
                                    <p:cond delay="10000"/>
                                  </p:stCondLst>
                                  <p:childTnLst>
                                    <p:set>
                                      <p:cBhvr>
                                        <p:cTn id="346" dur="1" fill="hold">
                                          <p:stCondLst>
                                            <p:cond delay="0"/>
                                          </p:stCondLst>
                                        </p:cTn>
                                        <p:tgtEl>
                                          <p:spTgt spid="112"/>
                                        </p:tgtEl>
                                        <p:attrNameLst>
                                          <p:attrName>style.visibility</p:attrName>
                                        </p:attrNameLst>
                                      </p:cBhvr>
                                      <p:to>
                                        <p:strVal val="hidden"/>
                                      </p:to>
                                    </p:set>
                                  </p:childTnLst>
                                </p:cTn>
                              </p:par>
                              <p:par>
                                <p:cTn id="347" presetID="1" presetClass="exit" presetSubtype="0" fill="hold" grpId="1" nodeType="withEffect">
                                  <p:stCondLst>
                                    <p:cond delay="10000"/>
                                  </p:stCondLst>
                                  <p:childTnLst>
                                    <p:set>
                                      <p:cBhvr>
                                        <p:cTn id="348" dur="1" fill="hold">
                                          <p:stCondLst>
                                            <p:cond delay="0"/>
                                          </p:stCondLst>
                                        </p:cTn>
                                        <p:tgtEl>
                                          <p:spTgt spid="113"/>
                                        </p:tgtEl>
                                        <p:attrNameLst>
                                          <p:attrName>style.visibility</p:attrName>
                                        </p:attrNameLst>
                                      </p:cBhvr>
                                      <p:to>
                                        <p:strVal val="hidden"/>
                                      </p:to>
                                    </p:set>
                                  </p:childTnLst>
                                </p:cTn>
                              </p:par>
                              <p:par>
                                <p:cTn id="349" presetID="1" presetClass="exit" presetSubtype="0" fill="hold" grpId="1" nodeType="withEffect">
                                  <p:stCondLst>
                                    <p:cond delay="10000"/>
                                  </p:stCondLst>
                                  <p:childTnLst>
                                    <p:set>
                                      <p:cBhvr>
                                        <p:cTn id="350" dur="1" fill="hold">
                                          <p:stCondLst>
                                            <p:cond delay="0"/>
                                          </p:stCondLst>
                                        </p:cTn>
                                        <p:tgtEl>
                                          <p:spTgt spid="114"/>
                                        </p:tgtEl>
                                        <p:attrNameLst>
                                          <p:attrName>style.visibility</p:attrName>
                                        </p:attrNameLst>
                                      </p:cBhvr>
                                      <p:to>
                                        <p:strVal val="hidden"/>
                                      </p:to>
                                    </p:set>
                                  </p:childTnLst>
                                </p:cTn>
                              </p:par>
                              <p:par>
                                <p:cTn id="351" presetID="1" presetClass="exit" presetSubtype="0" fill="hold" grpId="1" nodeType="withEffect">
                                  <p:stCondLst>
                                    <p:cond delay="10000"/>
                                  </p:stCondLst>
                                  <p:childTnLst>
                                    <p:set>
                                      <p:cBhvr>
                                        <p:cTn id="352" dur="1" fill="hold">
                                          <p:stCondLst>
                                            <p:cond delay="0"/>
                                          </p:stCondLst>
                                        </p:cTn>
                                        <p:tgtEl>
                                          <p:spTgt spid="115"/>
                                        </p:tgtEl>
                                        <p:attrNameLst>
                                          <p:attrName>style.visibility</p:attrName>
                                        </p:attrNameLst>
                                      </p:cBhvr>
                                      <p:to>
                                        <p:strVal val="hidden"/>
                                      </p:to>
                                    </p:set>
                                  </p:childTnLst>
                                </p:cTn>
                              </p:par>
                              <p:par>
                                <p:cTn id="353" presetID="1" presetClass="exit" presetSubtype="0" fill="hold" grpId="1" nodeType="withEffect">
                                  <p:stCondLst>
                                    <p:cond delay="10000"/>
                                  </p:stCondLst>
                                  <p:childTnLst>
                                    <p:set>
                                      <p:cBhvr>
                                        <p:cTn id="354" dur="1" fill="hold">
                                          <p:stCondLst>
                                            <p:cond delay="0"/>
                                          </p:stCondLst>
                                        </p:cTn>
                                        <p:tgtEl>
                                          <p:spTgt spid="116"/>
                                        </p:tgtEl>
                                        <p:attrNameLst>
                                          <p:attrName>style.visibility</p:attrName>
                                        </p:attrNameLst>
                                      </p:cBhvr>
                                      <p:to>
                                        <p:strVal val="hidden"/>
                                      </p:to>
                                    </p:set>
                                  </p:childTnLst>
                                </p:cTn>
                              </p:par>
                              <p:par>
                                <p:cTn id="355" presetID="1" presetClass="exit" presetSubtype="0" fill="hold" grpId="1" nodeType="withEffect">
                                  <p:stCondLst>
                                    <p:cond delay="10000"/>
                                  </p:stCondLst>
                                  <p:childTnLst>
                                    <p:set>
                                      <p:cBhvr>
                                        <p:cTn id="356" dur="1" fill="hold">
                                          <p:stCondLst>
                                            <p:cond delay="0"/>
                                          </p:stCondLst>
                                        </p:cTn>
                                        <p:tgtEl>
                                          <p:spTgt spid="117"/>
                                        </p:tgtEl>
                                        <p:attrNameLst>
                                          <p:attrName>style.visibility</p:attrName>
                                        </p:attrNameLst>
                                      </p:cBhvr>
                                      <p:to>
                                        <p:strVal val="hidden"/>
                                      </p:to>
                                    </p:set>
                                  </p:childTnLst>
                                </p:cTn>
                              </p:par>
                              <p:par>
                                <p:cTn id="357" presetID="1" presetClass="exit" presetSubtype="0" fill="hold" grpId="1" nodeType="withEffect">
                                  <p:stCondLst>
                                    <p:cond delay="10000"/>
                                  </p:stCondLst>
                                  <p:childTnLst>
                                    <p:set>
                                      <p:cBhvr>
                                        <p:cTn id="358" dur="1" fill="hold">
                                          <p:stCondLst>
                                            <p:cond delay="0"/>
                                          </p:stCondLst>
                                        </p:cTn>
                                        <p:tgtEl>
                                          <p:spTgt spid="118"/>
                                        </p:tgtEl>
                                        <p:attrNameLst>
                                          <p:attrName>style.visibility</p:attrName>
                                        </p:attrNameLst>
                                      </p:cBhvr>
                                      <p:to>
                                        <p:strVal val="hidden"/>
                                      </p:to>
                                    </p:set>
                                  </p:childTnLst>
                                </p:cTn>
                              </p:par>
                              <p:par>
                                <p:cTn id="359" presetID="1" presetClass="exit" presetSubtype="0" fill="hold" grpId="1" nodeType="withEffect">
                                  <p:stCondLst>
                                    <p:cond delay="10000"/>
                                  </p:stCondLst>
                                  <p:childTnLst>
                                    <p:set>
                                      <p:cBhvr>
                                        <p:cTn id="360" dur="1" fill="hold">
                                          <p:stCondLst>
                                            <p:cond delay="0"/>
                                          </p:stCondLst>
                                        </p:cTn>
                                        <p:tgtEl>
                                          <p:spTgt spid="119"/>
                                        </p:tgtEl>
                                        <p:attrNameLst>
                                          <p:attrName>style.visibility</p:attrName>
                                        </p:attrNameLst>
                                      </p:cBhvr>
                                      <p:to>
                                        <p:strVal val="hidden"/>
                                      </p:to>
                                    </p:set>
                                  </p:childTnLst>
                                </p:cTn>
                              </p:par>
                              <p:par>
                                <p:cTn id="361" presetID="1" presetClass="exit" presetSubtype="0" fill="hold" grpId="1" nodeType="withEffect">
                                  <p:stCondLst>
                                    <p:cond delay="10000"/>
                                  </p:stCondLst>
                                  <p:childTnLst>
                                    <p:set>
                                      <p:cBhvr>
                                        <p:cTn id="362" dur="1" fill="hold">
                                          <p:stCondLst>
                                            <p:cond delay="0"/>
                                          </p:stCondLst>
                                        </p:cTn>
                                        <p:tgtEl>
                                          <p:spTgt spid="120"/>
                                        </p:tgtEl>
                                        <p:attrNameLst>
                                          <p:attrName>style.visibility</p:attrName>
                                        </p:attrNameLst>
                                      </p:cBhvr>
                                      <p:to>
                                        <p:strVal val="hidden"/>
                                      </p:to>
                                    </p:set>
                                  </p:childTnLst>
                                </p:cTn>
                              </p:par>
                              <p:par>
                                <p:cTn id="363" presetID="1" presetClass="exit" presetSubtype="0" fill="hold" grpId="1" nodeType="withEffect">
                                  <p:stCondLst>
                                    <p:cond delay="10000"/>
                                  </p:stCondLst>
                                  <p:childTnLst>
                                    <p:set>
                                      <p:cBhvr>
                                        <p:cTn id="364" dur="1" fill="hold">
                                          <p:stCondLst>
                                            <p:cond delay="0"/>
                                          </p:stCondLst>
                                        </p:cTn>
                                        <p:tgtEl>
                                          <p:spTgt spid="121"/>
                                        </p:tgtEl>
                                        <p:attrNameLst>
                                          <p:attrName>style.visibility</p:attrName>
                                        </p:attrNameLst>
                                      </p:cBhvr>
                                      <p:to>
                                        <p:strVal val="hidden"/>
                                      </p:to>
                                    </p:set>
                                  </p:childTnLst>
                                </p:cTn>
                              </p:par>
                              <p:par>
                                <p:cTn id="365" presetID="1" presetClass="exit" presetSubtype="0" fill="hold" grpId="1" nodeType="withEffect">
                                  <p:stCondLst>
                                    <p:cond delay="10000"/>
                                  </p:stCondLst>
                                  <p:childTnLst>
                                    <p:set>
                                      <p:cBhvr>
                                        <p:cTn id="366" dur="1" fill="hold">
                                          <p:stCondLst>
                                            <p:cond delay="0"/>
                                          </p:stCondLst>
                                        </p:cTn>
                                        <p:tgtEl>
                                          <p:spTgt spid="122"/>
                                        </p:tgtEl>
                                        <p:attrNameLst>
                                          <p:attrName>style.visibility</p:attrName>
                                        </p:attrNameLst>
                                      </p:cBhvr>
                                      <p:to>
                                        <p:strVal val="hidden"/>
                                      </p:to>
                                    </p:set>
                                  </p:childTnLst>
                                </p:cTn>
                              </p:par>
                              <p:par>
                                <p:cTn id="367" presetID="1" presetClass="exit" presetSubtype="0" fill="hold" grpId="1" nodeType="withEffect">
                                  <p:stCondLst>
                                    <p:cond delay="10000"/>
                                  </p:stCondLst>
                                  <p:childTnLst>
                                    <p:set>
                                      <p:cBhvr>
                                        <p:cTn id="368" dur="1" fill="hold">
                                          <p:stCondLst>
                                            <p:cond delay="0"/>
                                          </p:stCondLst>
                                        </p:cTn>
                                        <p:tgtEl>
                                          <p:spTgt spid="123"/>
                                        </p:tgtEl>
                                        <p:attrNameLst>
                                          <p:attrName>style.visibility</p:attrName>
                                        </p:attrNameLst>
                                      </p:cBhvr>
                                      <p:to>
                                        <p:strVal val="hidden"/>
                                      </p:to>
                                    </p:set>
                                  </p:childTnLst>
                                </p:cTn>
                              </p:par>
                              <p:par>
                                <p:cTn id="369" presetID="1" presetClass="exit" presetSubtype="0" fill="hold" grpId="1" nodeType="withEffect">
                                  <p:stCondLst>
                                    <p:cond delay="10000"/>
                                  </p:stCondLst>
                                  <p:childTnLst>
                                    <p:set>
                                      <p:cBhvr>
                                        <p:cTn id="370" dur="1" fill="hold">
                                          <p:stCondLst>
                                            <p:cond delay="0"/>
                                          </p:stCondLst>
                                        </p:cTn>
                                        <p:tgtEl>
                                          <p:spTgt spid="124"/>
                                        </p:tgtEl>
                                        <p:attrNameLst>
                                          <p:attrName>style.visibility</p:attrName>
                                        </p:attrNameLst>
                                      </p:cBhvr>
                                      <p:to>
                                        <p:strVal val="hidden"/>
                                      </p:to>
                                    </p:set>
                                  </p:childTnLst>
                                </p:cTn>
                              </p:par>
                              <p:par>
                                <p:cTn id="371" presetID="1" presetClass="exit" presetSubtype="0" fill="hold" grpId="1" nodeType="withEffect">
                                  <p:stCondLst>
                                    <p:cond delay="10000"/>
                                  </p:stCondLst>
                                  <p:childTnLst>
                                    <p:set>
                                      <p:cBhvr>
                                        <p:cTn id="372" dur="1" fill="hold">
                                          <p:stCondLst>
                                            <p:cond delay="0"/>
                                          </p:stCondLst>
                                        </p:cTn>
                                        <p:tgtEl>
                                          <p:spTgt spid="125"/>
                                        </p:tgtEl>
                                        <p:attrNameLst>
                                          <p:attrName>style.visibility</p:attrName>
                                        </p:attrNameLst>
                                      </p:cBhvr>
                                      <p:to>
                                        <p:strVal val="hidden"/>
                                      </p:to>
                                    </p:set>
                                  </p:childTnLst>
                                </p:cTn>
                              </p:par>
                              <p:par>
                                <p:cTn id="373" presetID="1" presetClass="exit" presetSubtype="0" fill="hold" grpId="1" nodeType="withEffect">
                                  <p:stCondLst>
                                    <p:cond delay="10000"/>
                                  </p:stCondLst>
                                  <p:childTnLst>
                                    <p:set>
                                      <p:cBhvr>
                                        <p:cTn id="374" dur="1" fill="hold">
                                          <p:stCondLst>
                                            <p:cond delay="0"/>
                                          </p:stCondLst>
                                        </p:cTn>
                                        <p:tgtEl>
                                          <p:spTgt spid="126"/>
                                        </p:tgtEl>
                                        <p:attrNameLst>
                                          <p:attrName>style.visibility</p:attrName>
                                        </p:attrNameLst>
                                      </p:cBhvr>
                                      <p:to>
                                        <p:strVal val="hidden"/>
                                      </p:to>
                                    </p:set>
                                  </p:childTnLst>
                                </p:cTn>
                              </p:par>
                              <p:par>
                                <p:cTn id="375" presetID="1" presetClass="exit" presetSubtype="0" fill="hold" grpId="1" nodeType="withEffect">
                                  <p:stCondLst>
                                    <p:cond delay="10000"/>
                                  </p:stCondLst>
                                  <p:childTnLst>
                                    <p:set>
                                      <p:cBhvr>
                                        <p:cTn id="376" dur="1" fill="hold">
                                          <p:stCondLst>
                                            <p:cond delay="0"/>
                                          </p:stCondLst>
                                        </p:cTn>
                                        <p:tgtEl>
                                          <p:spTgt spid="127"/>
                                        </p:tgtEl>
                                        <p:attrNameLst>
                                          <p:attrName>style.visibility</p:attrName>
                                        </p:attrNameLst>
                                      </p:cBhvr>
                                      <p:to>
                                        <p:strVal val="hidden"/>
                                      </p:to>
                                    </p:set>
                                  </p:childTnLst>
                                </p:cTn>
                              </p:par>
                              <p:par>
                                <p:cTn id="377" presetID="1" presetClass="exit" presetSubtype="0" fill="hold" grpId="1" nodeType="withEffect">
                                  <p:stCondLst>
                                    <p:cond delay="10000"/>
                                  </p:stCondLst>
                                  <p:childTnLst>
                                    <p:set>
                                      <p:cBhvr>
                                        <p:cTn id="378" dur="1" fill="hold">
                                          <p:stCondLst>
                                            <p:cond delay="0"/>
                                          </p:stCondLst>
                                        </p:cTn>
                                        <p:tgtEl>
                                          <p:spTgt spid="128"/>
                                        </p:tgtEl>
                                        <p:attrNameLst>
                                          <p:attrName>style.visibility</p:attrName>
                                        </p:attrNameLst>
                                      </p:cBhvr>
                                      <p:to>
                                        <p:strVal val="hidden"/>
                                      </p:to>
                                    </p:set>
                                  </p:childTnLst>
                                </p:cTn>
                              </p:par>
                              <p:par>
                                <p:cTn id="379" presetID="1" presetClass="exit" presetSubtype="0" fill="hold" grpId="1" nodeType="withEffect">
                                  <p:stCondLst>
                                    <p:cond delay="10000"/>
                                  </p:stCondLst>
                                  <p:childTnLst>
                                    <p:set>
                                      <p:cBhvr>
                                        <p:cTn id="380" dur="1" fill="hold">
                                          <p:stCondLst>
                                            <p:cond delay="0"/>
                                          </p:stCondLst>
                                        </p:cTn>
                                        <p:tgtEl>
                                          <p:spTgt spid="129"/>
                                        </p:tgtEl>
                                        <p:attrNameLst>
                                          <p:attrName>style.visibility</p:attrName>
                                        </p:attrNameLst>
                                      </p:cBhvr>
                                      <p:to>
                                        <p:strVal val="hidden"/>
                                      </p:to>
                                    </p:set>
                                  </p:childTnLst>
                                </p:cTn>
                              </p:par>
                              <p:par>
                                <p:cTn id="381" presetID="1" presetClass="exit" presetSubtype="0" fill="hold" grpId="1" nodeType="withEffect">
                                  <p:stCondLst>
                                    <p:cond delay="10000"/>
                                  </p:stCondLst>
                                  <p:childTnLst>
                                    <p:set>
                                      <p:cBhvr>
                                        <p:cTn id="382" dur="1" fill="hold">
                                          <p:stCondLst>
                                            <p:cond delay="0"/>
                                          </p:stCondLst>
                                        </p:cTn>
                                        <p:tgtEl>
                                          <p:spTgt spid="130"/>
                                        </p:tgtEl>
                                        <p:attrNameLst>
                                          <p:attrName>style.visibility</p:attrName>
                                        </p:attrNameLst>
                                      </p:cBhvr>
                                      <p:to>
                                        <p:strVal val="hidden"/>
                                      </p:to>
                                    </p:set>
                                  </p:childTnLst>
                                </p:cTn>
                              </p:par>
                              <p:par>
                                <p:cTn id="383" presetID="1" presetClass="exit" presetSubtype="0" fill="hold" grpId="1" nodeType="withEffect">
                                  <p:stCondLst>
                                    <p:cond delay="10000"/>
                                  </p:stCondLst>
                                  <p:childTnLst>
                                    <p:set>
                                      <p:cBhvr>
                                        <p:cTn id="384" dur="1" fill="hold">
                                          <p:stCondLst>
                                            <p:cond delay="0"/>
                                          </p:stCondLst>
                                        </p:cTn>
                                        <p:tgtEl>
                                          <p:spTgt spid="131"/>
                                        </p:tgtEl>
                                        <p:attrNameLst>
                                          <p:attrName>style.visibility</p:attrName>
                                        </p:attrNameLst>
                                      </p:cBhvr>
                                      <p:to>
                                        <p:strVal val="hidden"/>
                                      </p:to>
                                    </p:set>
                                  </p:childTnLst>
                                </p:cTn>
                              </p:par>
                              <p:par>
                                <p:cTn id="385" presetID="1" presetClass="exit" presetSubtype="0" fill="hold" grpId="1" nodeType="withEffect">
                                  <p:stCondLst>
                                    <p:cond delay="10000"/>
                                  </p:stCondLst>
                                  <p:childTnLst>
                                    <p:set>
                                      <p:cBhvr>
                                        <p:cTn id="386" dur="1" fill="hold">
                                          <p:stCondLst>
                                            <p:cond delay="0"/>
                                          </p:stCondLst>
                                        </p:cTn>
                                        <p:tgtEl>
                                          <p:spTgt spid="132"/>
                                        </p:tgtEl>
                                        <p:attrNameLst>
                                          <p:attrName>style.visibility</p:attrName>
                                        </p:attrNameLst>
                                      </p:cBhvr>
                                      <p:to>
                                        <p:strVal val="hidden"/>
                                      </p:to>
                                    </p:set>
                                  </p:childTnLst>
                                </p:cTn>
                              </p:par>
                              <p:par>
                                <p:cTn id="387" presetID="1" presetClass="exit" presetSubtype="0" fill="hold" grpId="1" nodeType="withEffect">
                                  <p:stCondLst>
                                    <p:cond delay="10000"/>
                                  </p:stCondLst>
                                  <p:childTnLst>
                                    <p:set>
                                      <p:cBhvr>
                                        <p:cTn id="388" dur="1" fill="hold">
                                          <p:stCondLst>
                                            <p:cond delay="0"/>
                                          </p:stCondLst>
                                        </p:cTn>
                                        <p:tgtEl>
                                          <p:spTgt spid="133"/>
                                        </p:tgtEl>
                                        <p:attrNameLst>
                                          <p:attrName>style.visibility</p:attrName>
                                        </p:attrNameLst>
                                      </p:cBhvr>
                                      <p:to>
                                        <p:strVal val="hidden"/>
                                      </p:to>
                                    </p:set>
                                  </p:childTnLst>
                                </p:cTn>
                              </p:par>
                              <p:par>
                                <p:cTn id="389" presetID="1" presetClass="exit" presetSubtype="0" fill="hold" grpId="1" nodeType="withEffect">
                                  <p:stCondLst>
                                    <p:cond delay="10000"/>
                                  </p:stCondLst>
                                  <p:childTnLst>
                                    <p:set>
                                      <p:cBhvr>
                                        <p:cTn id="390" dur="1" fill="hold">
                                          <p:stCondLst>
                                            <p:cond delay="0"/>
                                          </p:stCondLst>
                                        </p:cTn>
                                        <p:tgtEl>
                                          <p:spTgt spid="134"/>
                                        </p:tgtEl>
                                        <p:attrNameLst>
                                          <p:attrName>style.visibility</p:attrName>
                                        </p:attrNameLst>
                                      </p:cBhvr>
                                      <p:to>
                                        <p:strVal val="hidden"/>
                                      </p:to>
                                    </p:set>
                                  </p:childTnLst>
                                </p:cTn>
                              </p:par>
                              <p:par>
                                <p:cTn id="391" presetID="1" presetClass="exit" presetSubtype="0" fill="hold" grpId="1" nodeType="withEffect">
                                  <p:stCondLst>
                                    <p:cond delay="10000"/>
                                  </p:stCondLst>
                                  <p:childTnLst>
                                    <p:set>
                                      <p:cBhvr>
                                        <p:cTn id="392" dur="1" fill="hold">
                                          <p:stCondLst>
                                            <p:cond delay="0"/>
                                          </p:stCondLst>
                                        </p:cTn>
                                        <p:tgtEl>
                                          <p:spTgt spid="135"/>
                                        </p:tgtEl>
                                        <p:attrNameLst>
                                          <p:attrName>style.visibility</p:attrName>
                                        </p:attrNameLst>
                                      </p:cBhvr>
                                      <p:to>
                                        <p:strVal val="hidden"/>
                                      </p:to>
                                    </p:set>
                                  </p:childTnLst>
                                </p:cTn>
                              </p:par>
                              <p:par>
                                <p:cTn id="393" presetID="1" presetClass="exit" presetSubtype="0" fill="hold" grpId="1" nodeType="withEffect">
                                  <p:stCondLst>
                                    <p:cond delay="10000"/>
                                  </p:stCondLst>
                                  <p:childTnLst>
                                    <p:set>
                                      <p:cBhvr>
                                        <p:cTn id="394" dur="1" fill="hold">
                                          <p:stCondLst>
                                            <p:cond delay="0"/>
                                          </p:stCondLst>
                                        </p:cTn>
                                        <p:tgtEl>
                                          <p:spTgt spid="136"/>
                                        </p:tgtEl>
                                        <p:attrNameLst>
                                          <p:attrName>style.visibility</p:attrName>
                                        </p:attrNameLst>
                                      </p:cBhvr>
                                      <p:to>
                                        <p:strVal val="hidden"/>
                                      </p:to>
                                    </p:set>
                                  </p:childTnLst>
                                </p:cTn>
                              </p:par>
                              <p:par>
                                <p:cTn id="395" presetID="1" presetClass="exit" presetSubtype="0" fill="hold" grpId="1" nodeType="withEffect">
                                  <p:stCondLst>
                                    <p:cond delay="10000"/>
                                  </p:stCondLst>
                                  <p:childTnLst>
                                    <p:set>
                                      <p:cBhvr>
                                        <p:cTn id="396" dur="1" fill="hold">
                                          <p:stCondLst>
                                            <p:cond delay="0"/>
                                          </p:stCondLst>
                                        </p:cTn>
                                        <p:tgtEl>
                                          <p:spTgt spid="137"/>
                                        </p:tgtEl>
                                        <p:attrNameLst>
                                          <p:attrName>style.visibility</p:attrName>
                                        </p:attrNameLst>
                                      </p:cBhvr>
                                      <p:to>
                                        <p:strVal val="hidden"/>
                                      </p:to>
                                    </p:set>
                                  </p:childTnLst>
                                </p:cTn>
                              </p:par>
                              <p:par>
                                <p:cTn id="397" presetID="1" presetClass="exit" presetSubtype="0" fill="hold" grpId="1" nodeType="withEffect">
                                  <p:stCondLst>
                                    <p:cond delay="10000"/>
                                  </p:stCondLst>
                                  <p:childTnLst>
                                    <p:set>
                                      <p:cBhvr>
                                        <p:cTn id="398" dur="1" fill="hold">
                                          <p:stCondLst>
                                            <p:cond delay="0"/>
                                          </p:stCondLst>
                                        </p:cTn>
                                        <p:tgtEl>
                                          <p:spTgt spid="138"/>
                                        </p:tgtEl>
                                        <p:attrNameLst>
                                          <p:attrName>style.visibility</p:attrName>
                                        </p:attrNameLst>
                                      </p:cBhvr>
                                      <p:to>
                                        <p:strVal val="hidden"/>
                                      </p:to>
                                    </p:set>
                                  </p:childTnLst>
                                </p:cTn>
                              </p:par>
                              <p:par>
                                <p:cTn id="399" presetID="1" presetClass="exit" presetSubtype="0" fill="hold" grpId="1" nodeType="withEffect">
                                  <p:stCondLst>
                                    <p:cond delay="10000"/>
                                  </p:stCondLst>
                                  <p:childTnLst>
                                    <p:set>
                                      <p:cBhvr>
                                        <p:cTn id="400" dur="1" fill="hold">
                                          <p:stCondLst>
                                            <p:cond delay="0"/>
                                          </p:stCondLst>
                                        </p:cTn>
                                        <p:tgtEl>
                                          <p:spTgt spid="139"/>
                                        </p:tgtEl>
                                        <p:attrNameLst>
                                          <p:attrName>style.visibility</p:attrName>
                                        </p:attrNameLst>
                                      </p:cBhvr>
                                      <p:to>
                                        <p:strVal val="hidden"/>
                                      </p:to>
                                    </p:set>
                                  </p:childTnLst>
                                </p:cTn>
                              </p:par>
                              <p:par>
                                <p:cTn id="401" presetID="1" presetClass="exit" presetSubtype="0" fill="hold" grpId="1" nodeType="withEffect">
                                  <p:stCondLst>
                                    <p:cond delay="10000"/>
                                  </p:stCondLst>
                                  <p:childTnLst>
                                    <p:set>
                                      <p:cBhvr>
                                        <p:cTn id="402" dur="1" fill="hold">
                                          <p:stCondLst>
                                            <p:cond delay="0"/>
                                          </p:stCondLst>
                                        </p:cTn>
                                        <p:tgtEl>
                                          <p:spTgt spid="140"/>
                                        </p:tgtEl>
                                        <p:attrNameLst>
                                          <p:attrName>style.visibility</p:attrName>
                                        </p:attrNameLst>
                                      </p:cBhvr>
                                      <p:to>
                                        <p:strVal val="hidden"/>
                                      </p:to>
                                    </p:set>
                                  </p:childTnLst>
                                </p:cTn>
                              </p:par>
                              <p:par>
                                <p:cTn id="403" presetID="1" presetClass="exit" presetSubtype="0" fill="hold" grpId="1" nodeType="withEffect">
                                  <p:stCondLst>
                                    <p:cond delay="10000"/>
                                  </p:stCondLst>
                                  <p:childTnLst>
                                    <p:set>
                                      <p:cBhvr>
                                        <p:cTn id="404" dur="1" fill="hold">
                                          <p:stCondLst>
                                            <p:cond delay="0"/>
                                          </p:stCondLst>
                                        </p:cTn>
                                        <p:tgtEl>
                                          <p:spTgt spid="141"/>
                                        </p:tgtEl>
                                        <p:attrNameLst>
                                          <p:attrName>style.visibility</p:attrName>
                                        </p:attrNameLst>
                                      </p:cBhvr>
                                      <p:to>
                                        <p:strVal val="hidden"/>
                                      </p:to>
                                    </p:set>
                                  </p:childTnLst>
                                </p:cTn>
                              </p:par>
                              <p:par>
                                <p:cTn id="405" presetID="1" presetClass="exit" presetSubtype="0" fill="hold" grpId="1" nodeType="withEffect">
                                  <p:stCondLst>
                                    <p:cond delay="10000"/>
                                  </p:stCondLst>
                                  <p:childTnLst>
                                    <p:set>
                                      <p:cBhvr>
                                        <p:cTn id="406" dur="1" fill="hold">
                                          <p:stCondLst>
                                            <p:cond delay="0"/>
                                          </p:stCondLst>
                                        </p:cTn>
                                        <p:tgtEl>
                                          <p:spTgt spid="142"/>
                                        </p:tgtEl>
                                        <p:attrNameLst>
                                          <p:attrName>style.visibility</p:attrName>
                                        </p:attrNameLst>
                                      </p:cBhvr>
                                      <p:to>
                                        <p:strVal val="hidden"/>
                                      </p:to>
                                    </p:set>
                                  </p:childTnLst>
                                </p:cTn>
                              </p:par>
                              <p:par>
                                <p:cTn id="407" presetID="1" presetClass="exit" presetSubtype="0" fill="hold" grpId="1" nodeType="withEffect">
                                  <p:stCondLst>
                                    <p:cond delay="10000"/>
                                  </p:stCondLst>
                                  <p:childTnLst>
                                    <p:set>
                                      <p:cBhvr>
                                        <p:cTn id="408" dur="1" fill="hold">
                                          <p:stCondLst>
                                            <p:cond delay="0"/>
                                          </p:stCondLst>
                                        </p:cTn>
                                        <p:tgtEl>
                                          <p:spTgt spid="143"/>
                                        </p:tgtEl>
                                        <p:attrNameLst>
                                          <p:attrName>style.visibility</p:attrName>
                                        </p:attrNameLst>
                                      </p:cBhvr>
                                      <p:to>
                                        <p:strVal val="hidden"/>
                                      </p:to>
                                    </p:set>
                                  </p:childTnLst>
                                </p:cTn>
                              </p:par>
                              <p:par>
                                <p:cTn id="409" presetID="1" presetClass="exit" presetSubtype="0" fill="hold" grpId="1" nodeType="withEffect">
                                  <p:stCondLst>
                                    <p:cond delay="10000"/>
                                  </p:stCondLst>
                                  <p:childTnLst>
                                    <p:set>
                                      <p:cBhvr>
                                        <p:cTn id="410" dur="1" fill="hold">
                                          <p:stCondLst>
                                            <p:cond delay="0"/>
                                          </p:stCondLst>
                                        </p:cTn>
                                        <p:tgtEl>
                                          <p:spTgt spid="144"/>
                                        </p:tgtEl>
                                        <p:attrNameLst>
                                          <p:attrName>style.visibility</p:attrName>
                                        </p:attrNameLst>
                                      </p:cBhvr>
                                      <p:to>
                                        <p:strVal val="hidden"/>
                                      </p:to>
                                    </p:set>
                                  </p:childTnLst>
                                </p:cTn>
                              </p:par>
                              <p:par>
                                <p:cTn id="411" presetID="1" presetClass="exit" presetSubtype="0" fill="hold" grpId="1" nodeType="withEffect">
                                  <p:stCondLst>
                                    <p:cond delay="10000"/>
                                  </p:stCondLst>
                                  <p:childTnLst>
                                    <p:set>
                                      <p:cBhvr>
                                        <p:cTn id="412" dur="1" fill="hold">
                                          <p:stCondLst>
                                            <p:cond delay="0"/>
                                          </p:stCondLst>
                                        </p:cTn>
                                        <p:tgtEl>
                                          <p:spTgt spid="145"/>
                                        </p:tgtEl>
                                        <p:attrNameLst>
                                          <p:attrName>style.visibility</p:attrName>
                                        </p:attrNameLst>
                                      </p:cBhvr>
                                      <p:to>
                                        <p:strVal val="hidden"/>
                                      </p:to>
                                    </p:set>
                                  </p:childTnLst>
                                </p:cTn>
                              </p:par>
                              <p:par>
                                <p:cTn id="413" presetID="1" presetClass="exit" presetSubtype="0" fill="hold" grpId="1" nodeType="withEffect">
                                  <p:stCondLst>
                                    <p:cond delay="10000"/>
                                  </p:stCondLst>
                                  <p:childTnLst>
                                    <p:set>
                                      <p:cBhvr>
                                        <p:cTn id="414" dur="1" fill="hold">
                                          <p:stCondLst>
                                            <p:cond delay="0"/>
                                          </p:stCondLst>
                                        </p:cTn>
                                        <p:tgtEl>
                                          <p:spTgt spid="146"/>
                                        </p:tgtEl>
                                        <p:attrNameLst>
                                          <p:attrName>style.visibility</p:attrName>
                                        </p:attrNameLst>
                                      </p:cBhvr>
                                      <p:to>
                                        <p:strVal val="hidden"/>
                                      </p:to>
                                    </p:set>
                                  </p:childTnLst>
                                </p:cTn>
                              </p:par>
                              <p:par>
                                <p:cTn id="415" presetID="1" presetClass="exit" presetSubtype="0" fill="hold" grpId="1" nodeType="withEffect">
                                  <p:stCondLst>
                                    <p:cond delay="10000"/>
                                  </p:stCondLst>
                                  <p:childTnLst>
                                    <p:set>
                                      <p:cBhvr>
                                        <p:cTn id="416" dur="1" fill="hold">
                                          <p:stCondLst>
                                            <p:cond delay="0"/>
                                          </p:stCondLst>
                                        </p:cTn>
                                        <p:tgtEl>
                                          <p:spTgt spid="147"/>
                                        </p:tgtEl>
                                        <p:attrNameLst>
                                          <p:attrName>style.visibility</p:attrName>
                                        </p:attrNameLst>
                                      </p:cBhvr>
                                      <p:to>
                                        <p:strVal val="hidden"/>
                                      </p:to>
                                    </p:set>
                                  </p:childTnLst>
                                </p:cTn>
                              </p:par>
                              <p:par>
                                <p:cTn id="417" presetID="1" presetClass="exit" presetSubtype="0" fill="hold" grpId="1" nodeType="withEffect">
                                  <p:stCondLst>
                                    <p:cond delay="10000"/>
                                  </p:stCondLst>
                                  <p:childTnLst>
                                    <p:set>
                                      <p:cBhvr>
                                        <p:cTn id="418" dur="1" fill="hold">
                                          <p:stCondLst>
                                            <p:cond delay="0"/>
                                          </p:stCondLst>
                                        </p:cTn>
                                        <p:tgtEl>
                                          <p:spTgt spid="148"/>
                                        </p:tgtEl>
                                        <p:attrNameLst>
                                          <p:attrName>style.visibility</p:attrName>
                                        </p:attrNameLst>
                                      </p:cBhvr>
                                      <p:to>
                                        <p:strVal val="hidden"/>
                                      </p:to>
                                    </p:set>
                                  </p:childTnLst>
                                </p:cTn>
                              </p:par>
                              <p:par>
                                <p:cTn id="419" presetID="63" presetClass="path" presetSubtype="0" accel="50000" decel="50000" fill="hold" grpId="0" nodeType="withEffect">
                                  <p:stCondLst>
                                    <p:cond delay="10000"/>
                                  </p:stCondLst>
                                  <p:childTnLst>
                                    <p:animMotion origin="layout" path="M -0.00156 -0.00116 L 0.20781 0.00139 " pathEditMode="relative" rAng="0" ptsTypes="AA">
                                      <p:cBhvr>
                                        <p:cTn id="420" dur="3000" fill="hold"/>
                                        <p:tgtEl>
                                          <p:spTgt spid="149"/>
                                        </p:tgtEl>
                                        <p:attrNameLst>
                                          <p:attrName>ppt_x</p:attrName>
                                          <p:attrName>ppt_y</p:attrName>
                                        </p:attrNameLst>
                                      </p:cBhvr>
                                      <p:rCtr x="10469" y="11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44" grpId="1" animBg="1"/>
      <p:bldP spid="50" grpId="0" animBg="1"/>
      <p:bldP spid="50" grpId="1" animBg="1"/>
      <p:bldP spid="51" grpId="0" animBg="1"/>
      <p:bldP spid="51" grpId="1" animBg="1"/>
      <p:bldP spid="52" grpId="0" animBg="1"/>
      <p:bldP spid="52" grpId="1" animBg="1"/>
      <p:bldP spid="53" grpId="0" animBg="1"/>
      <p:bldP spid="53" grpId="1" animBg="1"/>
      <p:bldP spid="54" grpId="0" animBg="1"/>
      <p:bldP spid="54" grpId="1" animBg="1"/>
      <p:bldP spid="55" grpId="0" animBg="1"/>
      <p:bldP spid="55" grpId="1" animBg="1"/>
      <p:bldP spid="56" grpId="0" animBg="1"/>
      <p:bldP spid="56" grpId="1" animBg="1"/>
      <p:bldP spid="57" grpId="0" animBg="1"/>
      <p:bldP spid="57" grpId="1" animBg="1"/>
      <p:bldP spid="58" grpId="0" animBg="1"/>
      <p:bldP spid="58" grpId="1" animBg="1"/>
      <p:bldP spid="59" grpId="0" animBg="1"/>
      <p:bldP spid="59" grpId="1" animBg="1"/>
      <p:bldP spid="60" grpId="0" animBg="1"/>
      <p:bldP spid="60" grpId="1" animBg="1"/>
      <p:bldP spid="61" grpId="0" animBg="1"/>
      <p:bldP spid="61" grpId="1" animBg="1"/>
      <p:bldP spid="62" grpId="0" animBg="1"/>
      <p:bldP spid="62" grpId="1" animBg="1"/>
      <p:bldP spid="63" grpId="0" animBg="1"/>
      <p:bldP spid="63" grpId="1" animBg="1"/>
      <p:bldP spid="64" grpId="0" animBg="1"/>
      <p:bldP spid="64" grpId="1" animBg="1"/>
      <p:bldP spid="65" grpId="0" animBg="1"/>
      <p:bldP spid="65" grpId="1" animBg="1"/>
      <p:bldP spid="66" grpId="0" animBg="1"/>
      <p:bldP spid="66" grpId="1" animBg="1"/>
      <p:bldP spid="67" grpId="0" animBg="1"/>
      <p:bldP spid="67" grpId="1" animBg="1"/>
      <p:bldP spid="68" grpId="0" animBg="1"/>
      <p:bldP spid="68" grpId="1" animBg="1"/>
      <p:bldP spid="69" grpId="0" animBg="1"/>
      <p:bldP spid="69" grpId="1" animBg="1"/>
      <p:bldP spid="70" grpId="0" animBg="1"/>
      <p:bldP spid="70" grpId="1" animBg="1"/>
      <p:bldP spid="71" grpId="0" animBg="1"/>
      <p:bldP spid="71" grpId="1" animBg="1"/>
      <p:bldP spid="72" grpId="0" animBg="1"/>
      <p:bldP spid="72" grpId="1" animBg="1"/>
      <p:bldP spid="73" grpId="0" animBg="1"/>
      <p:bldP spid="73" grpId="1" animBg="1"/>
      <p:bldP spid="74" grpId="0" animBg="1"/>
      <p:bldP spid="74" grpId="1" animBg="1"/>
      <p:bldP spid="75" grpId="0" animBg="1"/>
      <p:bldP spid="75" grpId="1" animBg="1"/>
      <p:bldP spid="76" grpId="0" animBg="1"/>
      <p:bldP spid="76" grpId="1" animBg="1"/>
      <p:bldP spid="77" grpId="0" animBg="1"/>
      <p:bldP spid="77" grpId="1" animBg="1"/>
      <p:bldP spid="78" grpId="0" animBg="1"/>
      <p:bldP spid="78" grpId="1" animBg="1"/>
      <p:bldP spid="79" grpId="0" animBg="1"/>
      <p:bldP spid="79" grpId="1" animBg="1"/>
      <p:bldP spid="80" grpId="0" animBg="1"/>
      <p:bldP spid="80" grpId="1" animBg="1"/>
      <p:bldP spid="81" grpId="0" animBg="1"/>
      <p:bldP spid="81" grpId="1" animBg="1"/>
      <p:bldP spid="82" grpId="0" animBg="1"/>
      <p:bldP spid="82" grpId="1" animBg="1"/>
      <p:bldP spid="83" grpId="0" animBg="1"/>
      <p:bldP spid="83" grpId="1" animBg="1"/>
      <p:bldP spid="84" grpId="0" animBg="1"/>
      <p:bldP spid="84" grpId="1" animBg="1"/>
      <p:bldP spid="85" grpId="0" animBg="1"/>
      <p:bldP spid="85" grpId="1" animBg="1"/>
      <p:bldP spid="86" grpId="0" animBg="1"/>
      <p:bldP spid="86" grpId="1" animBg="1"/>
      <p:bldP spid="87" grpId="0" animBg="1"/>
      <p:bldP spid="87" grpId="1" animBg="1"/>
      <p:bldP spid="88" grpId="0" animBg="1"/>
      <p:bldP spid="88" grpId="1" animBg="1"/>
      <p:bldP spid="89" grpId="0" animBg="1"/>
      <p:bldP spid="89" grpId="1" animBg="1"/>
      <p:bldP spid="90" grpId="0" animBg="1"/>
      <p:bldP spid="90" grpId="1" animBg="1"/>
      <p:bldP spid="91" grpId="0" animBg="1"/>
      <p:bldP spid="91" grpId="1" animBg="1"/>
      <p:bldP spid="92" grpId="0" animBg="1"/>
      <p:bldP spid="92" grpId="1" animBg="1"/>
      <p:bldP spid="93" grpId="0" animBg="1"/>
      <p:bldP spid="93" grpId="1" animBg="1"/>
      <p:bldP spid="94" grpId="0" animBg="1"/>
      <p:bldP spid="94" grpId="1" animBg="1"/>
      <p:bldP spid="95" grpId="0" animBg="1"/>
      <p:bldP spid="95" grpId="1" animBg="1"/>
      <p:bldP spid="96" grpId="0" animBg="1"/>
      <p:bldP spid="96" grpId="1" animBg="1"/>
      <p:bldP spid="97" grpId="0" animBg="1"/>
      <p:bldP spid="97" grpId="1" animBg="1"/>
      <p:bldP spid="98" grpId="0" animBg="1"/>
      <p:bldP spid="98" grpId="1" animBg="1"/>
      <p:bldP spid="99" grpId="0" animBg="1"/>
      <p:bldP spid="99" grpId="1" animBg="1"/>
      <p:bldP spid="100" grpId="0" animBg="1"/>
      <p:bldP spid="100" grpId="1" animBg="1"/>
      <p:bldP spid="101" grpId="0" animBg="1"/>
      <p:bldP spid="101" grpId="1" animBg="1"/>
      <p:bldP spid="102" grpId="0" animBg="1"/>
      <p:bldP spid="102" grpId="1" animBg="1"/>
      <p:bldP spid="103" grpId="0" animBg="1"/>
      <p:bldP spid="103" grpId="1" animBg="1"/>
      <p:bldP spid="104" grpId="0" animBg="1"/>
      <p:bldP spid="104" grpId="1" animBg="1"/>
      <p:bldP spid="105" grpId="0" animBg="1"/>
      <p:bldP spid="105" grpId="1" animBg="1"/>
      <p:bldP spid="106" grpId="0" animBg="1"/>
      <p:bldP spid="106" grpId="1" animBg="1"/>
      <p:bldP spid="107" grpId="0" animBg="1"/>
      <p:bldP spid="107" grpId="1" animBg="1"/>
      <p:bldP spid="108" grpId="0" animBg="1"/>
      <p:bldP spid="108" grpId="1" animBg="1"/>
      <p:bldP spid="109" grpId="0" animBg="1"/>
      <p:bldP spid="109" grpId="1" animBg="1"/>
      <p:bldP spid="110" grpId="0" animBg="1"/>
      <p:bldP spid="110" grpId="1" animBg="1"/>
      <p:bldP spid="111" grpId="0" animBg="1"/>
      <p:bldP spid="111" grpId="1" animBg="1"/>
      <p:bldP spid="112" grpId="0" animBg="1"/>
      <p:bldP spid="112" grpId="1" animBg="1"/>
      <p:bldP spid="113" grpId="0" animBg="1"/>
      <p:bldP spid="113" grpId="1" animBg="1"/>
      <p:bldP spid="114" grpId="0" animBg="1"/>
      <p:bldP spid="114" grpId="1" animBg="1"/>
      <p:bldP spid="115" grpId="0" animBg="1"/>
      <p:bldP spid="115" grpId="1" animBg="1"/>
      <p:bldP spid="116" grpId="0" animBg="1"/>
      <p:bldP spid="116" grpId="1" animBg="1"/>
      <p:bldP spid="117" grpId="0" animBg="1"/>
      <p:bldP spid="117" grpId="1" animBg="1"/>
      <p:bldP spid="118" grpId="0" animBg="1"/>
      <p:bldP spid="118" grpId="1" animBg="1"/>
      <p:bldP spid="119" grpId="0" animBg="1"/>
      <p:bldP spid="119" grpId="1" animBg="1"/>
      <p:bldP spid="120" grpId="0" animBg="1"/>
      <p:bldP spid="120" grpId="1" animBg="1"/>
      <p:bldP spid="121" grpId="0" animBg="1"/>
      <p:bldP spid="121" grpId="1" animBg="1"/>
      <p:bldP spid="122" grpId="0" animBg="1"/>
      <p:bldP spid="122" grpId="1" animBg="1"/>
      <p:bldP spid="123" grpId="0" animBg="1"/>
      <p:bldP spid="123" grpId="1" animBg="1"/>
      <p:bldP spid="124" grpId="0" animBg="1"/>
      <p:bldP spid="124" grpId="1" animBg="1"/>
      <p:bldP spid="125" grpId="0" animBg="1"/>
      <p:bldP spid="125" grpId="1" animBg="1"/>
      <p:bldP spid="126" grpId="0" animBg="1"/>
      <p:bldP spid="126" grpId="1" animBg="1"/>
      <p:bldP spid="127" grpId="0" animBg="1"/>
      <p:bldP spid="127" grpId="1" animBg="1"/>
      <p:bldP spid="128" grpId="0" animBg="1"/>
      <p:bldP spid="128" grpId="1" animBg="1"/>
      <p:bldP spid="129" grpId="0" animBg="1"/>
      <p:bldP spid="129" grpId="1" animBg="1"/>
      <p:bldP spid="130" grpId="0" animBg="1"/>
      <p:bldP spid="130" grpId="1" animBg="1"/>
      <p:bldP spid="131" grpId="0" animBg="1"/>
      <p:bldP spid="131" grpId="1" animBg="1"/>
      <p:bldP spid="132" grpId="0" animBg="1"/>
      <p:bldP spid="132" grpId="1" animBg="1"/>
      <p:bldP spid="133" grpId="0" animBg="1"/>
      <p:bldP spid="133" grpId="1" animBg="1"/>
      <p:bldP spid="134" grpId="0" animBg="1"/>
      <p:bldP spid="134" grpId="1" animBg="1"/>
      <p:bldP spid="135" grpId="0" animBg="1"/>
      <p:bldP spid="135" grpId="1" animBg="1"/>
      <p:bldP spid="136" grpId="0" animBg="1"/>
      <p:bldP spid="136" grpId="1" animBg="1"/>
      <p:bldP spid="137" grpId="0" animBg="1"/>
      <p:bldP spid="137" grpId="1" animBg="1"/>
      <p:bldP spid="138" grpId="0" animBg="1"/>
      <p:bldP spid="138" grpId="1" animBg="1"/>
      <p:bldP spid="139" grpId="0" animBg="1"/>
      <p:bldP spid="139" grpId="1" animBg="1"/>
      <p:bldP spid="140" grpId="0" animBg="1"/>
      <p:bldP spid="140" grpId="1" animBg="1"/>
      <p:bldP spid="141" grpId="0" animBg="1"/>
      <p:bldP spid="141" grpId="1" animBg="1"/>
      <p:bldP spid="142" grpId="0" animBg="1"/>
      <p:bldP spid="142" grpId="1" animBg="1"/>
      <p:bldP spid="143" grpId="0" animBg="1"/>
      <p:bldP spid="143" grpId="1" animBg="1"/>
      <p:bldP spid="144" grpId="0" animBg="1"/>
      <p:bldP spid="144" grpId="1" animBg="1"/>
      <p:bldP spid="145" grpId="0" animBg="1"/>
      <p:bldP spid="145" grpId="1" animBg="1"/>
      <p:bldP spid="146" grpId="0" animBg="1"/>
      <p:bldP spid="146" grpId="1" animBg="1"/>
      <p:bldP spid="147" grpId="0" animBg="1"/>
      <p:bldP spid="147" grpId="1" animBg="1"/>
      <p:bldP spid="148" grpId="0" animBg="1"/>
      <p:bldP spid="148" grpId="1" animBg="1"/>
      <p:bldP spid="149" grpId="0" animBg="1"/>
      <p:bldP spid="149" grpId="1" animBg="1"/>
      <p:bldP spid="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assumption differences are about the relative velocities</a:t>
            </a:r>
            <a:endParaRPr lang="en-US" dirty="0"/>
          </a:p>
        </p:txBody>
      </p:sp>
      <p:sp>
        <p:nvSpPr>
          <p:cNvPr id="3" name="Content Placeholder 2"/>
          <p:cNvSpPr>
            <a:spLocks noGrp="1"/>
          </p:cNvSpPr>
          <p:nvPr>
            <p:ph idx="1"/>
          </p:nvPr>
        </p:nvSpPr>
        <p:spPr/>
        <p:txBody>
          <a:bodyPr/>
          <a:lstStyle/>
          <a:p>
            <a:r>
              <a:rPr lang="en-US" dirty="0" smtClean="0"/>
              <a:t>Classic particle collision models assume that the average relative velocity of two particles is set by the length scale of the </a:t>
            </a:r>
            <a:r>
              <a:rPr lang="en-US" b="1" dirty="0" smtClean="0"/>
              <a:t>diameter</a:t>
            </a:r>
            <a:r>
              <a:rPr lang="en-US" dirty="0" smtClean="0"/>
              <a:t> of the particles regardless of their separation distance</a:t>
            </a:r>
          </a:p>
          <a:p>
            <a:r>
              <a:rPr lang="en-US" dirty="0" smtClean="0"/>
              <a:t>We hypothesize that the majority of the transport time is spent in a long random walk with relative velocities based on the </a:t>
            </a:r>
            <a:r>
              <a:rPr lang="en-US" b="1" dirty="0" smtClean="0"/>
              <a:t>average particle separation </a:t>
            </a:r>
            <a:r>
              <a:rPr lang="en-US" dirty="0" smtClean="0"/>
              <a:t>distance (</a:t>
            </a:r>
            <a:r>
              <a:rPr lang="en-US" dirty="0" smtClean="0">
                <a:latin typeface="Symbol" pitchFamily="18" charset="2"/>
              </a:rPr>
              <a:t>L</a:t>
            </a:r>
            <a:r>
              <a:rPr lang="en-US" dirty="0" smtClean="0"/>
              <a:t>)*</a:t>
            </a:r>
          </a:p>
          <a:p>
            <a:endParaRPr lang="en-US" dirty="0"/>
          </a:p>
        </p:txBody>
      </p:sp>
      <p:sp>
        <p:nvSpPr>
          <p:cNvPr id="4" name="TextBox 3"/>
          <p:cNvSpPr txBox="1"/>
          <p:nvPr/>
        </p:nvSpPr>
        <p:spPr>
          <a:xfrm>
            <a:off x="5899201" y="6334780"/>
            <a:ext cx="3244799" cy="523220"/>
          </a:xfrm>
          <a:prstGeom prst="rect">
            <a:avLst/>
          </a:prstGeom>
          <a:noFill/>
        </p:spPr>
        <p:txBody>
          <a:bodyPr wrap="none" rtlCol="0">
            <a:spAutoFit/>
          </a:bodyPr>
          <a:lstStyle/>
          <a:p>
            <a:r>
              <a:rPr lang="en-US" dirty="0" smtClean="0"/>
              <a:t>* Edge of knowledge</a:t>
            </a:r>
            <a:endParaRPr lang="en-US" dirty="0"/>
          </a:p>
        </p:txBody>
      </p:sp>
    </p:spTree>
    <p:extLst>
      <p:ext uri="{BB962C8B-B14F-4D97-AF65-F5344CB8AC3E}">
        <p14:creationId xmlns:p14="http://schemas.microsoft.com/office/powerpoint/2010/main" val="454013223"/>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Lecture 4540 2015">
  <a:themeElements>
    <a:clrScheme name="Classroom">
      <a:dk1>
        <a:srgbClr val="000000"/>
      </a:dk1>
      <a:lt1>
        <a:srgbClr val="FFFFFF"/>
      </a:lt1>
      <a:dk2>
        <a:srgbClr val="00005A"/>
      </a:dk2>
      <a:lt2>
        <a:srgbClr val="12037F"/>
      </a:lt2>
      <a:accent1>
        <a:srgbClr val="0300BE"/>
      </a:accent1>
      <a:accent2>
        <a:srgbClr val="FBA305"/>
      </a:accent2>
      <a:accent3>
        <a:srgbClr val="3399FF"/>
      </a:accent3>
      <a:accent4>
        <a:srgbClr val="AC0000"/>
      </a:accent4>
      <a:accent5>
        <a:srgbClr val="F7B0B0"/>
      </a:accent5>
      <a:accent6>
        <a:srgbClr val="E39304"/>
      </a:accent6>
      <a:hlink>
        <a:srgbClr val="678EFD"/>
      </a:hlink>
      <a:folHlink>
        <a:srgbClr val="AC0000"/>
      </a:folHlink>
    </a:clrScheme>
    <a:fontScheme name="1_AguaClara the road">
      <a:majorFont>
        <a:latin typeface="Candara"/>
        <a:ea typeface=""/>
        <a:cs typeface=""/>
      </a:majorFont>
      <a:minorFont>
        <a:latin typeface="Candar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AguaClara the roa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AguaClara the road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AguaClara the road 3">
        <a:dk1>
          <a:srgbClr val="000000"/>
        </a:dk1>
        <a:lt1>
          <a:srgbClr val="FFFFFF"/>
        </a:lt1>
        <a:dk2>
          <a:srgbClr val="000000"/>
        </a:dk2>
        <a:lt2>
          <a:srgbClr val="969696"/>
        </a:lt2>
        <a:accent1>
          <a:srgbClr val="FF3300"/>
        </a:accent1>
        <a:accent2>
          <a:srgbClr val="FF9900"/>
        </a:accent2>
        <a:accent3>
          <a:srgbClr val="FFFFFF"/>
        </a:accent3>
        <a:accent4>
          <a:srgbClr val="000000"/>
        </a:accent4>
        <a:accent5>
          <a:srgbClr val="FFADAA"/>
        </a:accent5>
        <a:accent6>
          <a:srgbClr val="E78A00"/>
        </a:accent6>
        <a:hlink>
          <a:srgbClr val="3366FF"/>
        </a:hlink>
        <a:folHlink>
          <a:srgbClr val="A50021"/>
        </a:folHlink>
      </a:clrScheme>
      <a:clrMap bg1="lt1" tx1="dk1" bg2="lt2" tx2="dk2" accent1="accent1" accent2="accent2" accent3="accent3" accent4="accent4" accent5="accent5" accent6="accent6" hlink="hlink" folHlink="folHlink"/>
    </a:extraClrScheme>
    <a:extraClrScheme>
      <a:clrScheme name="1_AguaClara the road 4">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FFFFFF"/>
        </a:folHlink>
      </a:clrScheme>
      <a:clrMap bg1="lt1" tx1="dk1" bg2="lt2" tx2="dk2" accent1="accent1" accent2="accent2" accent3="accent3" accent4="accent4" accent5="accent5" accent6="accent6" hlink="hlink" folHlink="folHlink"/>
    </a:extraClrScheme>
    <a:extraClrScheme>
      <a:clrScheme name="1_AguaClara the road 5">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Lectures</Template>
  <TotalTime>210729</TotalTime>
  <Words>1473</Words>
  <Application>Microsoft Office PowerPoint</Application>
  <PresentationFormat>On-screen Show (4:3)</PresentationFormat>
  <Paragraphs>170</Paragraphs>
  <Slides>33</Slides>
  <Notes>11</Notes>
  <HiddenSlides>0</HiddenSlides>
  <MMClips>0</MMClips>
  <ScaleCrop>false</ScaleCrop>
  <HeadingPairs>
    <vt:vector size="8" baseType="variant">
      <vt:variant>
        <vt:lpstr>Theme</vt:lpstr>
      </vt:variant>
      <vt:variant>
        <vt:i4>1</vt:i4>
      </vt:variant>
      <vt:variant>
        <vt:lpstr>Links</vt:lpstr>
      </vt:variant>
      <vt:variant>
        <vt:i4>4</vt:i4>
      </vt:variant>
      <vt:variant>
        <vt:lpstr>Embedded OLE Servers</vt:lpstr>
      </vt:variant>
      <vt:variant>
        <vt:i4>1</vt:i4>
      </vt:variant>
      <vt:variant>
        <vt:lpstr>Slide Titles</vt:lpstr>
      </vt:variant>
      <vt:variant>
        <vt:i4>33</vt:i4>
      </vt:variant>
    </vt:vector>
  </HeadingPairs>
  <TitlesOfParts>
    <vt:vector size="39" baseType="lpstr">
      <vt:lpstr>Lecture 4540 2015</vt:lpstr>
      <vt:lpstr>C:\Users\mw24\Google Drive\Mathcad 15 files\Rapid mix exploration 2.xmcd\Selection 51 7947 380 8242</vt:lpstr>
      <vt:lpstr>C:\Users\mw24\Google Drive\Mathcad 15 files\Flocculation model diameter vs particle spacing.xmcd\Selection 107 655 533 1062</vt:lpstr>
      <vt:lpstr>C:\Users\mw24\Google Drive\Mathcad 15 files\Rapid mix exploration 2.xmcd\Selection 43 795 408 1090</vt:lpstr>
      <vt:lpstr>C:\Users\mw24\Google Drive\Mathcad 15 files\Rapid mix exploration 2.xmcd\Selection 635 843 1011 1130</vt:lpstr>
      <vt:lpstr>Equation</vt:lpstr>
      <vt:lpstr>Flocculation Models</vt:lpstr>
      <vt:lpstr>Capturing the mean behavior</vt:lpstr>
      <vt:lpstr>PowerPoint Presentation</vt:lpstr>
      <vt:lpstr>Fractals capture the idea that volume isn’t conserved</vt:lpstr>
      <vt:lpstr>Particle separation length scale (L)</vt:lpstr>
      <vt:lpstr>Comparison of classic and hypothesized collision models</vt:lpstr>
      <vt:lpstr>Relative velocity scales with diameter</vt:lpstr>
      <vt:lpstr>PowerPoint Presentation</vt:lpstr>
      <vt:lpstr>Model assumption differences are about the relative velocities</vt:lpstr>
      <vt:lpstr>Proposed (L) Long Range Transport Hypothesis*</vt:lpstr>
      <vt:lpstr>How much water is cleared (filtered) from a floc’s perspective?</vt:lpstr>
      <vt:lpstr>Collisions between flocs of very different sizes</vt:lpstr>
      <vt:lpstr>Use dimensional analysis to get a relative velocity</vt:lpstr>
      <vt:lpstr>Collision rates for the two assumptions</vt:lpstr>
      <vt:lpstr>Collision Rate and Particle Removal</vt:lpstr>
      <vt:lpstr>Integrate</vt:lpstr>
      <vt:lpstr> </vt:lpstr>
      <vt:lpstr>pC*: A dimensionless measure of removal efficiency</vt:lpstr>
      <vt:lpstr>We can test the collision models with laboratory data</vt:lpstr>
      <vt:lpstr>Coiled Tube Flocculation Residual Turbidity Analyzer</vt:lpstr>
      <vt:lpstr>Diameter Scaling</vt:lpstr>
      <vt:lpstr>Separation Distance Scaling</vt:lpstr>
      <vt:lpstr>Relative velocities appear to scale with average separation distance</vt:lpstr>
      <vt:lpstr>Floc model for viscous dominated collisions</vt:lpstr>
      <vt:lpstr>Model predictions?</vt:lpstr>
      <vt:lpstr>Predictions for required Gq also suggest that L scaling is correct</vt:lpstr>
      <vt:lpstr>4 major assumptions of the floc model</vt:lpstr>
      <vt:lpstr>Particle collisions appears to be dominated by viscous shear</vt:lpstr>
      <vt:lpstr>Why might floc collision fail if the flocs are of very different sizes?</vt:lpstr>
      <vt:lpstr>Collision of two small flocs</vt:lpstr>
      <vt:lpstr>Collision of a small floc with a large floc</vt:lpstr>
      <vt:lpstr>Collision of a small floc with a large floc</vt:lpstr>
      <vt:lpstr>What does Gt mean?</vt:lpstr>
    </vt:vector>
  </TitlesOfParts>
  <Company>Cornell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Floculacion</dc:title>
  <dc:creator>Monroe Weber-Shirk</dc:creator>
  <cp:lastModifiedBy>mw24</cp:lastModifiedBy>
  <cp:revision>6603</cp:revision>
  <dcterms:created xsi:type="dcterms:W3CDTF">2009-05-27T15:44:15Z</dcterms:created>
  <dcterms:modified xsi:type="dcterms:W3CDTF">2017-03-15T15:32:59Z</dcterms:modified>
</cp:coreProperties>
</file>