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CC27-0A70-45C2-8A66-3DBFB08F0760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0361-F33C-4612-9C47-48DE9879B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CC27-0A70-45C2-8A66-3DBFB08F0760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0361-F33C-4612-9C47-48DE9879B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CC27-0A70-45C2-8A66-3DBFB08F0760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0361-F33C-4612-9C47-48DE9879B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CC27-0A70-45C2-8A66-3DBFB08F0760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0361-F33C-4612-9C47-48DE9879B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CC27-0A70-45C2-8A66-3DBFB08F0760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0361-F33C-4612-9C47-48DE9879B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CC27-0A70-45C2-8A66-3DBFB08F0760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0361-F33C-4612-9C47-48DE9879B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CC27-0A70-45C2-8A66-3DBFB08F0760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0361-F33C-4612-9C47-48DE9879B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CC27-0A70-45C2-8A66-3DBFB08F0760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0361-F33C-4612-9C47-48DE9879B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CC27-0A70-45C2-8A66-3DBFB08F0760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0361-F33C-4612-9C47-48DE9879B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CC27-0A70-45C2-8A66-3DBFB08F0760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0361-F33C-4612-9C47-48DE9879B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CC27-0A70-45C2-8A66-3DBFB08F0760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0361-F33C-4612-9C47-48DE9879BF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1CC27-0A70-45C2-8A66-3DBFB08F0760}" type="datetimeFigureOut">
              <a:rPr lang="en-US" smtClean="0"/>
              <a:t>12/6/2012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10361-F33C-4612-9C47-48DE9879BF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5791200" y="6183106"/>
            <a:ext cx="914400" cy="5224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133600" y="1523998"/>
            <a:ext cx="1524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048000" y="2514600"/>
            <a:ext cx="1524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962400" y="3429000"/>
            <a:ext cx="1524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876800" y="4343400"/>
            <a:ext cx="1524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791200" y="5257800"/>
            <a:ext cx="152400" cy="11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705600" y="6183086"/>
            <a:ext cx="1524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705600" y="6553200"/>
            <a:ext cx="914400" cy="1414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133600" y="2514600"/>
            <a:ext cx="914400" cy="419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048000" y="3429000"/>
            <a:ext cx="914400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962400" y="4343400"/>
            <a:ext cx="914400" cy="2362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876800" y="5257800"/>
            <a:ext cx="914400" cy="1447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219200" y="1524000"/>
            <a:ext cx="914400" cy="518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219200" y="762000"/>
            <a:ext cx="925286" cy="5943600"/>
          </a:xfrm>
          <a:custGeom>
            <a:avLst/>
            <a:gdLst>
              <a:gd name="connsiteX0" fmla="*/ 0 w 1872343"/>
              <a:gd name="connsiteY0" fmla="*/ 0 h 5943600"/>
              <a:gd name="connsiteX1" fmla="*/ 0 w 1872343"/>
              <a:gd name="connsiteY1" fmla="*/ 5943600 h 5943600"/>
              <a:gd name="connsiteX2" fmla="*/ 925286 w 1872343"/>
              <a:gd name="connsiteY2" fmla="*/ 5943600 h 5943600"/>
              <a:gd name="connsiteX3" fmla="*/ 903514 w 1872343"/>
              <a:gd name="connsiteY3" fmla="*/ 925286 h 5943600"/>
              <a:gd name="connsiteX4" fmla="*/ 1741714 w 1872343"/>
              <a:gd name="connsiteY4" fmla="*/ 740229 h 5943600"/>
              <a:gd name="connsiteX5" fmla="*/ 1872343 w 1872343"/>
              <a:gd name="connsiteY5" fmla="*/ 1001486 h 5943600"/>
              <a:gd name="connsiteX0" fmla="*/ 0 w 1741714"/>
              <a:gd name="connsiteY0" fmla="*/ 0 h 5943600"/>
              <a:gd name="connsiteX1" fmla="*/ 0 w 1741714"/>
              <a:gd name="connsiteY1" fmla="*/ 5943600 h 5943600"/>
              <a:gd name="connsiteX2" fmla="*/ 925286 w 1741714"/>
              <a:gd name="connsiteY2" fmla="*/ 5943600 h 5943600"/>
              <a:gd name="connsiteX3" fmla="*/ 903514 w 1741714"/>
              <a:gd name="connsiteY3" fmla="*/ 925286 h 5943600"/>
              <a:gd name="connsiteX4" fmla="*/ 1741714 w 1741714"/>
              <a:gd name="connsiteY4" fmla="*/ 740229 h 5943600"/>
              <a:gd name="connsiteX0" fmla="*/ 0 w 925286"/>
              <a:gd name="connsiteY0" fmla="*/ 0 h 5943600"/>
              <a:gd name="connsiteX1" fmla="*/ 0 w 925286"/>
              <a:gd name="connsiteY1" fmla="*/ 5943600 h 5943600"/>
              <a:gd name="connsiteX2" fmla="*/ 925286 w 925286"/>
              <a:gd name="connsiteY2" fmla="*/ 5943600 h 5943600"/>
              <a:gd name="connsiteX3" fmla="*/ 903514 w 925286"/>
              <a:gd name="connsiteY3" fmla="*/ 925286 h 5943600"/>
              <a:gd name="connsiteX0" fmla="*/ 0 w 925286"/>
              <a:gd name="connsiteY0" fmla="*/ 0 h 5943600"/>
              <a:gd name="connsiteX1" fmla="*/ 0 w 925286"/>
              <a:gd name="connsiteY1" fmla="*/ 5943600 h 5943600"/>
              <a:gd name="connsiteX2" fmla="*/ 925286 w 925286"/>
              <a:gd name="connsiteY2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286" h="5943600">
                <a:moveTo>
                  <a:pt x="0" y="0"/>
                </a:moveTo>
                <a:lnTo>
                  <a:pt x="0" y="5943600"/>
                </a:lnTo>
                <a:lnTo>
                  <a:pt x="925286" y="5943600"/>
                </a:lnTo>
              </a:path>
            </a:pathLst>
          </a:cu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133600" y="1676400"/>
            <a:ext cx="925286" cy="5029200"/>
          </a:xfrm>
          <a:custGeom>
            <a:avLst/>
            <a:gdLst>
              <a:gd name="connsiteX0" fmla="*/ 0 w 1872343"/>
              <a:gd name="connsiteY0" fmla="*/ 0 h 5943600"/>
              <a:gd name="connsiteX1" fmla="*/ 0 w 1872343"/>
              <a:gd name="connsiteY1" fmla="*/ 5943600 h 5943600"/>
              <a:gd name="connsiteX2" fmla="*/ 925286 w 1872343"/>
              <a:gd name="connsiteY2" fmla="*/ 5943600 h 5943600"/>
              <a:gd name="connsiteX3" fmla="*/ 903514 w 1872343"/>
              <a:gd name="connsiteY3" fmla="*/ 925286 h 5943600"/>
              <a:gd name="connsiteX4" fmla="*/ 1741714 w 1872343"/>
              <a:gd name="connsiteY4" fmla="*/ 740229 h 5943600"/>
              <a:gd name="connsiteX5" fmla="*/ 1872343 w 1872343"/>
              <a:gd name="connsiteY5" fmla="*/ 1001486 h 5943600"/>
              <a:gd name="connsiteX0" fmla="*/ 0 w 1741714"/>
              <a:gd name="connsiteY0" fmla="*/ 0 h 5943600"/>
              <a:gd name="connsiteX1" fmla="*/ 0 w 1741714"/>
              <a:gd name="connsiteY1" fmla="*/ 5943600 h 5943600"/>
              <a:gd name="connsiteX2" fmla="*/ 925286 w 1741714"/>
              <a:gd name="connsiteY2" fmla="*/ 5943600 h 5943600"/>
              <a:gd name="connsiteX3" fmla="*/ 903514 w 1741714"/>
              <a:gd name="connsiteY3" fmla="*/ 925286 h 5943600"/>
              <a:gd name="connsiteX4" fmla="*/ 1741714 w 1741714"/>
              <a:gd name="connsiteY4" fmla="*/ 740229 h 5943600"/>
              <a:gd name="connsiteX0" fmla="*/ 0 w 925286"/>
              <a:gd name="connsiteY0" fmla="*/ 0 h 5943600"/>
              <a:gd name="connsiteX1" fmla="*/ 0 w 925286"/>
              <a:gd name="connsiteY1" fmla="*/ 5943600 h 5943600"/>
              <a:gd name="connsiteX2" fmla="*/ 925286 w 925286"/>
              <a:gd name="connsiteY2" fmla="*/ 5943600 h 5943600"/>
              <a:gd name="connsiteX3" fmla="*/ 903514 w 925286"/>
              <a:gd name="connsiteY3" fmla="*/ 925286 h 5943600"/>
              <a:gd name="connsiteX0" fmla="*/ 0 w 925286"/>
              <a:gd name="connsiteY0" fmla="*/ 0 h 5943600"/>
              <a:gd name="connsiteX1" fmla="*/ 0 w 925286"/>
              <a:gd name="connsiteY1" fmla="*/ 5943600 h 5943600"/>
              <a:gd name="connsiteX2" fmla="*/ 925286 w 925286"/>
              <a:gd name="connsiteY2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286" h="5943600">
                <a:moveTo>
                  <a:pt x="0" y="0"/>
                </a:moveTo>
                <a:lnTo>
                  <a:pt x="0" y="5943600"/>
                </a:lnTo>
                <a:lnTo>
                  <a:pt x="925286" y="5943600"/>
                </a:lnTo>
              </a:path>
            </a:pathLst>
          </a:cu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048000" y="2590800"/>
            <a:ext cx="925286" cy="4114800"/>
          </a:xfrm>
          <a:custGeom>
            <a:avLst/>
            <a:gdLst>
              <a:gd name="connsiteX0" fmla="*/ 0 w 1872343"/>
              <a:gd name="connsiteY0" fmla="*/ 0 h 5943600"/>
              <a:gd name="connsiteX1" fmla="*/ 0 w 1872343"/>
              <a:gd name="connsiteY1" fmla="*/ 5943600 h 5943600"/>
              <a:gd name="connsiteX2" fmla="*/ 925286 w 1872343"/>
              <a:gd name="connsiteY2" fmla="*/ 5943600 h 5943600"/>
              <a:gd name="connsiteX3" fmla="*/ 903514 w 1872343"/>
              <a:gd name="connsiteY3" fmla="*/ 925286 h 5943600"/>
              <a:gd name="connsiteX4" fmla="*/ 1741714 w 1872343"/>
              <a:gd name="connsiteY4" fmla="*/ 740229 h 5943600"/>
              <a:gd name="connsiteX5" fmla="*/ 1872343 w 1872343"/>
              <a:gd name="connsiteY5" fmla="*/ 1001486 h 5943600"/>
              <a:gd name="connsiteX0" fmla="*/ 0 w 1741714"/>
              <a:gd name="connsiteY0" fmla="*/ 0 h 5943600"/>
              <a:gd name="connsiteX1" fmla="*/ 0 w 1741714"/>
              <a:gd name="connsiteY1" fmla="*/ 5943600 h 5943600"/>
              <a:gd name="connsiteX2" fmla="*/ 925286 w 1741714"/>
              <a:gd name="connsiteY2" fmla="*/ 5943600 h 5943600"/>
              <a:gd name="connsiteX3" fmla="*/ 903514 w 1741714"/>
              <a:gd name="connsiteY3" fmla="*/ 925286 h 5943600"/>
              <a:gd name="connsiteX4" fmla="*/ 1741714 w 1741714"/>
              <a:gd name="connsiteY4" fmla="*/ 740229 h 5943600"/>
              <a:gd name="connsiteX0" fmla="*/ 0 w 925286"/>
              <a:gd name="connsiteY0" fmla="*/ 0 h 5943600"/>
              <a:gd name="connsiteX1" fmla="*/ 0 w 925286"/>
              <a:gd name="connsiteY1" fmla="*/ 5943600 h 5943600"/>
              <a:gd name="connsiteX2" fmla="*/ 925286 w 925286"/>
              <a:gd name="connsiteY2" fmla="*/ 5943600 h 5943600"/>
              <a:gd name="connsiteX3" fmla="*/ 903514 w 925286"/>
              <a:gd name="connsiteY3" fmla="*/ 925286 h 5943600"/>
              <a:gd name="connsiteX0" fmla="*/ 0 w 925286"/>
              <a:gd name="connsiteY0" fmla="*/ 0 h 5943600"/>
              <a:gd name="connsiteX1" fmla="*/ 0 w 925286"/>
              <a:gd name="connsiteY1" fmla="*/ 5943600 h 5943600"/>
              <a:gd name="connsiteX2" fmla="*/ 925286 w 925286"/>
              <a:gd name="connsiteY2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286" h="5943600">
                <a:moveTo>
                  <a:pt x="0" y="0"/>
                </a:moveTo>
                <a:lnTo>
                  <a:pt x="0" y="5943600"/>
                </a:lnTo>
                <a:lnTo>
                  <a:pt x="925286" y="5943600"/>
                </a:lnTo>
              </a:path>
            </a:pathLst>
          </a:cu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962400" y="3505200"/>
            <a:ext cx="925286" cy="3200400"/>
          </a:xfrm>
          <a:custGeom>
            <a:avLst/>
            <a:gdLst>
              <a:gd name="connsiteX0" fmla="*/ 0 w 1872343"/>
              <a:gd name="connsiteY0" fmla="*/ 0 h 5943600"/>
              <a:gd name="connsiteX1" fmla="*/ 0 w 1872343"/>
              <a:gd name="connsiteY1" fmla="*/ 5943600 h 5943600"/>
              <a:gd name="connsiteX2" fmla="*/ 925286 w 1872343"/>
              <a:gd name="connsiteY2" fmla="*/ 5943600 h 5943600"/>
              <a:gd name="connsiteX3" fmla="*/ 903514 w 1872343"/>
              <a:gd name="connsiteY3" fmla="*/ 925286 h 5943600"/>
              <a:gd name="connsiteX4" fmla="*/ 1741714 w 1872343"/>
              <a:gd name="connsiteY4" fmla="*/ 740229 h 5943600"/>
              <a:gd name="connsiteX5" fmla="*/ 1872343 w 1872343"/>
              <a:gd name="connsiteY5" fmla="*/ 1001486 h 5943600"/>
              <a:gd name="connsiteX0" fmla="*/ 0 w 1741714"/>
              <a:gd name="connsiteY0" fmla="*/ 0 h 5943600"/>
              <a:gd name="connsiteX1" fmla="*/ 0 w 1741714"/>
              <a:gd name="connsiteY1" fmla="*/ 5943600 h 5943600"/>
              <a:gd name="connsiteX2" fmla="*/ 925286 w 1741714"/>
              <a:gd name="connsiteY2" fmla="*/ 5943600 h 5943600"/>
              <a:gd name="connsiteX3" fmla="*/ 903514 w 1741714"/>
              <a:gd name="connsiteY3" fmla="*/ 925286 h 5943600"/>
              <a:gd name="connsiteX4" fmla="*/ 1741714 w 1741714"/>
              <a:gd name="connsiteY4" fmla="*/ 740229 h 5943600"/>
              <a:gd name="connsiteX0" fmla="*/ 0 w 925286"/>
              <a:gd name="connsiteY0" fmla="*/ 0 h 5943600"/>
              <a:gd name="connsiteX1" fmla="*/ 0 w 925286"/>
              <a:gd name="connsiteY1" fmla="*/ 5943600 h 5943600"/>
              <a:gd name="connsiteX2" fmla="*/ 925286 w 925286"/>
              <a:gd name="connsiteY2" fmla="*/ 5943600 h 5943600"/>
              <a:gd name="connsiteX3" fmla="*/ 903514 w 925286"/>
              <a:gd name="connsiteY3" fmla="*/ 925286 h 5943600"/>
              <a:gd name="connsiteX0" fmla="*/ 0 w 925286"/>
              <a:gd name="connsiteY0" fmla="*/ 0 h 5943600"/>
              <a:gd name="connsiteX1" fmla="*/ 0 w 925286"/>
              <a:gd name="connsiteY1" fmla="*/ 5943600 h 5943600"/>
              <a:gd name="connsiteX2" fmla="*/ 925286 w 925286"/>
              <a:gd name="connsiteY2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286" h="5943600">
                <a:moveTo>
                  <a:pt x="0" y="0"/>
                </a:moveTo>
                <a:lnTo>
                  <a:pt x="0" y="5943600"/>
                </a:lnTo>
                <a:lnTo>
                  <a:pt x="925286" y="5943600"/>
                </a:lnTo>
              </a:path>
            </a:pathLst>
          </a:cu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4876800" y="4419600"/>
            <a:ext cx="925286" cy="2286000"/>
          </a:xfrm>
          <a:custGeom>
            <a:avLst/>
            <a:gdLst>
              <a:gd name="connsiteX0" fmla="*/ 0 w 1872343"/>
              <a:gd name="connsiteY0" fmla="*/ 0 h 5943600"/>
              <a:gd name="connsiteX1" fmla="*/ 0 w 1872343"/>
              <a:gd name="connsiteY1" fmla="*/ 5943600 h 5943600"/>
              <a:gd name="connsiteX2" fmla="*/ 925286 w 1872343"/>
              <a:gd name="connsiteY2" fmla="*/ 5943600 h 5943600"/>
              <a:gd name="connsiteX3" fmla="*/ 903514 w 1872343"/>
              <a:gd name="connsiteY3" fmla="*/ 925286 h 5943600"/>
              <a:gd name="connsiteX4" fmla="*/ 1741714 w 1872343"/>
              <a:gd name="connsiteY4" fmla="*/ 740229 h 5943600"/>
              <a:gd name="connsiteX5" fmla="*/ 1872343 w 1872343"/>
              <a:gd name="connsiteY5" fmla="*/ 1001486 h 5943600"/>
              <a:gd name="connsiteX0" fmla="*/ 0 w 1741714"/>
              <a:gd name="connsiteY0" fmla="*/ 0 h 5943600"/>
              <a:gd name="connsiteX1" fmla="*/ 0 w 1741714"/>
              <a:gd name="connsiteY1" fmla="*/ 5943600 h 5943600"/>
              <a:gd name="connsiteX2" fmla="*/ 925286 w 1741714"/>
              <a:gd name="connsiteY2" fmla="*/ 5943600 h 5943600"/>
              <a:gd name="connsiteX3" fmla="*/ 903514 w 1741714"/>
              <a:gd name="connsiteY3" fmla="*/ 925286 h 5943600"/>
              <a:gd name="connsiteX4" fmla="*/ 1741714 w 1741714"/>
              <a:gd name="connsiteY4" fmla="*/ 740229 h 5943600"/>
              <a:gd name="connsiteX0" fmla="*/ 0 w 925286"/>
              <a:gd name="connsiteY0" fmla="*/ 0 h 5943600"/>
              <a:gd name="connsiteX1" fmla="*/ 0 w 925286"/>
              <a:gd name="connsiteY1" fmla="*/ 5943600 h 5943600"/>
              <a:gd name="connsiteX2" fmla="*/ 925286 w 925286"/>
              <a:gd name="connsiteY2" fmla="*/ 5943600 h 5943600"/>
              <a:gd name="connsiteX3" fmla="*/ 903514 w 925286"/>
              <a:gd name="connsiteY3" fmla="*/ 925286 h 5943600"/>
              <a:gd name="connsiteX0" fmla="*/ 0 w 925286"/>
              <a:gd name="connsiteY0" fmla="*/ 0 h 5943600"/>
              <a:gd name="connsiteX1" fmla="*/ 0 w 925286"/>
              <a:gd name="connsiteY1" fmla="*/ 5943600 h 5943600"/>
              <a:gd name="connsiteX2" fmla="*/ 925286 w 925286"/>
              <a:gd name="connsiteY2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286" h="5943600">
                <a:moveTo>
                  <a:pt x="0" y="0"/>
                </a:moveTo>
                <a:lnTo>
                  <a:pt x="0" y="5943600"/>
                </a:lnTo>
                <a:lnTo>
                  <a:pt x="925286" y="5943600"/>
                </a:lnTo>
              </a:path>
            </a:pathLst>
          </a:cu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791200" y="5334000"/>
            <a:ext cx="925286" cy="1371600"/>
          </a:xfrm>
          <a:custGeom>
            <a:avLst/>
            <a:gdLst>
              <a:gd name="connsiteX0" fmla="*/ 0 w 1872343"/>
              <a:gd name="connsiteY0" fmla="*/ 0 h 5943600"/>
              <a:gd name="connsiteX1" fmla="*/ 0 w 1872343"/>
              <a:gd name="connsiteY1" fmla="*/ 5943600 h 5943600"/>
              <a:gd name="connsiteX2" fmla="*/ 925286 w 1872343"/>
              <a:gd name="connsiteY2" fmla="*/ 5943600 h 5943600"/>
              <a:gd name="connsiteX3" fmla="*/ 903514 w 1872343"/>
              <a:gd name="connsiteY3" fmla="*/ 925286 h 5943600"/>
              <a:gd name="connsiteX4" fmla="*/ 1741714 w 1872343"/>
              <a:gd name="connsiteY4" fmla="*/ 740229 h 5943600"/>
              <a:gd name="connsiteX5" fmla="*/ 1872343 w 1872343"/>
              <a:gd name="connsiteY5" fmla="*/ 1001486 h 5943600"/>
              <a:gd name="connsiteX0" fmla="*/ 0 w 1741714"/>
              <a:gd name="connsiteY0" fmla="*/ 0 h 5943600"/>
              <a:gd name="connsiteX1" fmla="*/ 0 w 1741714"/>
              <a:gd name="connsiteY1" fmla="*/ 5943600 h 5943600"/>
              <a:gd name="connsiteX2" fmla="*/ 925286 w 1741714"/>
              <a:gd name="connsiteY2" fmla="*/ 5943600 h 5943600"/>
              <a:gd name="connsiteX3" fmla="*/ 903514 w 1741714"/>
              <a:gd name="connsiteY3" fmla="*/ 925286 h 5943600"/>
              <a:gd name="connsiteX4" fmla="*/ 1741714 w 1741714"/>
              <a:gd name="connsiteY4" fmla="*/ 740229 h 5943600"/>
              <a:gd name="connsiteX0" fmla="*/ 0 w 925286"/>
              <a:gd name="connsiteY0" fmla="*/ 0 h 5943600"/>
              <a:gd name="connsiteX1" fmla="*/ 0 w 925286"/>
              <a:gd name="connsiteY1" fmla="*/ 5943600 h 5943600"/>
              <a:gd name="connsiteX2" fmla="*/ 925286 w 925286"/>
              <a:gd name="connsiteY2" fmla="*/ 5943600 h 5943600"/>
              <a:gd name="connsiteX3" fmla="*/ 903514 w 925286"/>
              <a:gd name="connsiteY3" fmla="*/ 925286 h 5943600"/>
              <a:gd name="connsiteX0" fmla="*/ 0 w 925286"/>
              <a:gd name="connsiteY0" fmla="*/ 0 h 5943600"/>
              <a:gd name="connsiteX1" fmla="*/ 0 w 925286"/>
              <a:gd name="connsiteY1" fmla="*/ 5943600 h 5943600"/>
              <a:gd name="connsiteX2" fmla="*/ 925286 w 925286"/>
              <a:gd name="connsiteY2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286" h="5943600">
                <a:moveTo>
                  <a:pt x="0" y="0"/>
                </a:moveTo>
                <a:lnTo>
                  <a:pt x="0" y="5943600"/>
                </a:lnTo>
                <a:lnTo>
                  <a:pt x="925286" y="5943600"/>
                </a:lnTo>
              </a:path>
            </a:pathLst>
          </a:cu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676400" y="1295400"/>
            <a:ext cx="0" cy="495300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590800" y="2209800"/>
            <a:ext cx="0" cy="403860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505200" y="3200400"/>
            <a:ext cx="0" cy="304800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419600" y="4114800"/>
            <a:ext cx="0" cy="213360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334000" y="5029200"/>
            <a:ext cx="0" cy="121920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248400" y="5943600"/>
            <a:ext cx="0" cy="30480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6705600" y="6324600"/>
            <a:ext cx="925286" cy="381000"/>
          </a:xfrm>
          <a:custGeom>
            <a:avLst/>
            <a:gdLst>
              <a:gd name="connsiteX0" fmla="*/ 0 w 1872343"/>
              <a:gd name="connsiteY0" fmla="*/ 0 h 5943600"/>
              <a:gd name="connsiteX1" fmla="*/ 0 w 1872343"/>
              <a:gd name="connsiteY1" fmla="*/ 5943600 h 5943600"/>
              <a:gd name="connsiteX2" fmla="*/ 925286 w 1872343"/>
              <a:gd name="connsiteY2" fmla="*/ 5943600 h 5943600"/>
              <a:gd name="connsiteX3" fmla="*/ 903514 w 1872343"/>
              <a:gd name="connsiteY3" fmla="*/ 925286 h 5943600"/>
              <a:gd name="connsiteX4" fmla="*/ 1741714 w 1872343"/>
              <a:gd name="connsiteY4" fmla="*/ 740229 h 5943600"/>
              <a:gd name="connsiteX5" fmla="*/ 1872343 w 1872343"/>
              <a:gd name="connsiteY5" fmla="*/ 1001486 h 5943600"/>
              <a:gd name="connsiteX0" fmla="*/ 0 w 1741714"/>
              <a:gd name="connsiteY0" fmla="*/ 0 h 5943600"/>
              <a:gd name="connsiteX1" fmla="*/ 0 w 1741714"/>
              <a:gd name="connsiteY1" fmla="*/ 5943600 h 5943600"/>
              <a:gd name="connsiteX2" fmla="*/ 925286 w 1741714"/>
              <a:gd name="connsiteY2" fmla="*/ 5943600 h 5943600"/>
              <a:gd name="connsiteX3" fmla="*/ 903514 w 1741714"/>
              <a:gd name="connsiteY3" fmla="*/ 925286 h 5943600"/>
              <a:gd name="connsiteX4" fmla="*/ 1741714 w 1741714"/>
              <a:gd name="connsiteY4" fmla="*/ 740229 h 5943600"/>
              <a:gd name="connsiteX0" fmla="*/ 0 w 925286"/>
              <a:gd name="connsiteY0" fmla="*/ 0 h 5943600"/>
              <a:gd name="connsiteX1" fmla="*/ 0 w 925286"/>
              <a:gd name="connsiteY1" fmla="*/ 5943600 h 5943600"/>
              <a:gd name="connsiteX2" fmla="*/ 925286 w 925286"/>
              <a:gd name="connsiteY2" fmla="*/ 5943600 h 5943600"/>
              <a:gd name="connsiteX3" fmla="*/ 903514 w 925286"/>
              <a:gd name="connsiteY3" fmla="*/ 925286 h 5943600"/>
              <a:gd name="connsiteX0" fmla="*/ 0 w 925286"/>
              <a:gd name="connsiteY0" fmla="*/ 0 h 5943600"/>
              <a:gd name="connsiteX1" fmla="*/ 0 w 925286"/>
              <a:gd name="connsiteY1" fmla="*/ 5943600 h 5943600"/>
              <a:gd name="connsiteX2" fmla="*/ 925286 w 925286"/>
              <a:gd name="connsiteY2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286" h="5943600">
                <a:moveTo>
                  <a:pt x="0" y="0"/>
                </a:moveTo>
                <a:lnTo>
                  <a:pt x="0" y="5943600"/>
                </a:lnTo>
                <a:lnTo>
                  <a:pt x="925286" y="5943600"/>
                </a:lnTo>
              </a:path>
            </a:pathLst>
          </a:cu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447800" y="4572000"/>
            <a:ext cx="2743200" cy="1676400"/>
            <a:chOff x="1447800" y="4572000"/>
            <a:chExt cx="2743200" cy="1676400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1447800" y="4572000"/>
              <a:ext cx="0" cy="16764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362200" y="4572000"/>
              <a:ext cx="0" cy="16764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276600" y="4572000"/>
              <a:ext cx="0" cy="16764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191000" y="4572000"/>
              <a:ext cx="0" cy="16764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>
            <a:off x="5105400" y="5638800"/>
            <a:ext cx="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096000" y="6248400"/>
            <a:ext cx="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 flipV="1">
            <a:off x="1905000" y="4572000"/>
            <a:ext cx="2743200" cy="1676400"/>
            <a:chOff x="1447800" y="4572000"/>
            <a:chExt cx="2743200" cy="167640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1447800" y="4572000"/>
              <a:ext cx="0" cy="16764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2362200" y="4572000"/>
              <a:ext cx="0" cy="16764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3276600" y="4572000"/>
              <a:ext cx="0" cy="16764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4191000" y="4572000"/>
              <a:ext cx="0" cy="16764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/>
          <p:cNvCxnSpPr/>
          <p:nvPr/>
        </p:nvCxnSpPr>
        <p:spPr>
          <a:xfrm flipV="1">
            <a:off x="5562600" y="5638800"/>
            <a:ext cx="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mw24</dc:creator>
  <cp:lastModifiedBy>mw24</cp:lastModifiedBy>
  <cp:revision>1</cp:revision>
  <dcterms:created xsi:type="dcterms:W3CDTF">2012-12-06T22:15:25Z</dcterms:created>
  <dcterms:modified xsi:type="dcterms:W3CDTF">2012-12-06T22:43:57Z</dcterms:modified>
</cp:coreProperties>
</file>