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2EBF62E-84FD-4F42-8686-96D2CDF37C2C}"/>
              </a:ext>
            </a:extLst>
          </p:cNvPr>
          <p:cNvGrpSpPr/>
          <p:nvPr/>
        </p:nvGrpSpPr>
        <p:grpSpPr>
          <a:xfrm>
            <a:off x="1484008" y="1352237"/>
            <a:ext cx="7585227" cy="3619575"/>
            <a:chOff x="1484008" y="1352237"/>
            <a:chExt cx="7585227" cy="36195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4D6E69-DBD9-4843-83DF-C33D2D70CE60}"/>
                </a:ext>
              </a:extLst>
            </p:cNvPr>
            <p:cNvSpPr/>
            <p:nvPr/>
          </p:nvSpPr>
          <p:spPr>
            <a:xfrm>
              <a:off x="5810699" y="2122214"/>
              <a:ext cx="590892" cy="132685"/>
            </a:xfrm>
            <a:prstGeom prst="rect">
              <a:avLst/>
            </a:prstGeom>
            <a:solidFill>
              <a:srgbClr val="0563C1"/>
            </a:solidFill>
            <a:ln>
              <a:solidFill>
                <a:srgbClr val="056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5FCC65-D7BF-4228-972B-310D0E42290C}"/>
                </a:ext>
              </a:extLst>
            </p:cNvPr>
            <p:cNvGrpSpPr/>
            <p:nvPr/>
          </p:nvGrpSpPr>
          <p:grpSpPr>
            <a:xfrm>
              <a:off x="1484008" y="1352237"/>
              <a:ext cx="7585227" cy="3619575"/>
              <a:chOff x="1987129" y="1620113"/>
              <a:chExt cx="8828310" cy="42127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894E0B-196D-4819-B81D-E79A19AA731E}"/>
                  </a:ext>
                </a:extLst>
              </p:cNvPr>
              <p:cNvGrpSpPr/>
              <p:nvPr/>
            </p:nvGrpSpPr>
            <p:grpSpPr>
              <a:xfrm>
                <a:off x="1987129" y="1620113"/>
                <a:ext cx="6986091" cy="4212759"/>
                <a:chOff x="1533757" y="1361334"/>
                <a:chExt cx="7415229" cy="4471538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451B37-7EDC-4BFE-B499-E022E9814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3989" y="1605180"/>
                  <a:ext cx="0" cy="7018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2353071-AE09-4713-A25D-CFAA589A888C}"/>
                    </a:ext>
                  </a:extLst>
                </p:cNvPr>
                <p:cNvGrpSpPr/>
                <p:nvPr/>
              </p:nvGrpSpPr>
              <p:grpSpPr>
                <a:xfrm>
                  <a:off x="1533757" y="1361334"/>
                  <a:ext cx="7415229" cy="4471538"/>
                  <a:chOff x="1533757" y="1361334"/>
                  <a:chExt cx="7415229" cy="4471538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03F33C3-0F40-422B-AFFC-0A59BCFBFB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0718" y="1604864"/>
                    <a:ext cx="1" cy="6897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A9EA7C4C-0DD2-447C-8340-F125988DE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6432" y="5253135"/>
                    <a:ext cx="7332554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Freeform 6">
                    <a:extLst>
                      <a:ext uri="{FF2B5EF4-FFF2-40B4-BE49-F238E27FC236}">
                        <a16:creationId xmlns:a16="http://schemas.microsoft.com/office/drawing/2014/main" id="{58021AEB-702F-4BE2-BE8C-D90490646A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6040" y="2304897"/>
                    <a:ext cx="1831457" cy="29482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528"/>
                      </a:cxn>
                      <a:cxn ang="0">
                        <a:pos x="3216" y="528"/>
                      </a:cxn>
                      <a:cxn ang="0">
                        <a:pos x="3216" y="0"/>
                      </a:cxn>
                    </a:cxnLst>
                    <a:rect l="0" t="0" r="r" b="b"/>
                    <a:pathLst>
                      <a:path w="3216" h="528">
                        <a:moveTo>
                          <a:pt x="0" y="0"/>
                        </a:moveTo>
                        <a:lnTo>
                          <a:pt x="0" y="528"/>
                        </a:lnTo>
                        <a:lnTo>
                          <a:pt x="3216" y="528"/>
                        </a:lnTo>
                        <a:lnTo>
                          <a:pt x="3216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 cap="flat" cmpd="sng">
                    <a:solidFill>
                      <a:schemeClr val="tx1">
                        <a:alpha val="78000"/>
                      </a:schemeClr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square"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CD12D136-1B8D-4819-9342-DB7938625856}"/>
                      </a:ext>
                    </a:extLst>
                  </p:cNvPr>
                  <p:cNvCxnSpPr/>
                  <p:nvPr/>
                </p:nvCxnSpPr>
                <p:spPr>
                  <a:xfrm>
                    <a:off x="4267057" y="2304897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6825B29-9467-409D-960E-0015624CE2F1}"/>
                      </a:ext>
                    </a:extLst>
                  </p:cNvPr>
                  <p:cNvCxnSpPr/>
                  <p:nvPr/>
                </p:nvCxnSpPr>
                <p:spPr>
                  <a:xfrm>
                    <a:off x="5184140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9B3030BC-8E03-47F5-9DC2-0431DC1BFA87}"/>
                      </a:ext>
                    </a:extLst>
                  </p:cNvPr>
                  <p:cNvCxnSpPr/>
                  <p:nvPr/>
                </p:nvCxnSpPr>
                <p:spPr>
                  <a:xfrm>
                    <a:off x="6101137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AC2E2D4A-8DD2-4B77-8B9A-848BFCE4D606}"/>
                      </a:ext>
                    </a:extLst>
                  </p:cNvPr>
                  <p:cNvCxnSpPr/>
                  <p:nvPr/>
                </p:nvCxnSpPr>
                <p:spPr>
                  <a:xfrm>
                    <a:off x="7922317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C3BC8D4-DF42-46E8-BC95-659901EFA2C7}"/>
                      </a:ext>
                    </a:extLst>
                  </p:cNvPr>
                  <p:cNvCxnSpPr/>
                  <p:nvPr/>
                </p:nvCxnSpPr>
                <p:spPr>
                  <a:xfrm>
                    <a:off x="3359712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66D0DB74-2689-4A1E-9AA0-0E42392816FC}"/>
                      </a:ext>
                    </a:extLst>
                  </p:cNvPr>
                  <p:cNvCxnSpPr/>
                  <p:nvPr/>
                </p:nvCxnSpPr>
                <p:spPr>
                  <a:xfrm>
                    <a:off x="2452932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EFCB8FE-B858-4B0A-8B35-B9432A3D6149}"/>
                      </a:ext>
                    </a:extLst>
                  </p:cNvPr>
                  <p:cNvCxnSpPr/>
                  <p:nvPr/>
                </p:nvCxnSpPr>
                <p:spPr>
                  <a:xfrm>
                    <a:off x="1533757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F722C922-5779-4187-A3E8-D78E77F764F0}"/>
                      </a:ext>
                    </a:extLst>
                  </p:cNvPr>
                  <p:cNvCxnSpPr/>
                  <p:nvPr/>
                </p:nvCxnSpPr>
                <p:spPr>
                  <a:xfrm>
                    <a:off x="8526980" y="2299228"/>
                    <a:ext cx="0" cy="294905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657B6E9-1301-4DD7-9ED5-5184F2D8624C}"/>
                      </a:ext>
                    </a:extLst>
                  </p:cNvPr>
                  <p:cNvSpPr txBox="1"/>
                  <p:nvPr/>
                </p:nvSpPr>
                <p:spPr>
                  <a:xfrm>
                    <a:off x="8065411" y="3499923"/>
                    <a:ext cx="883575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EA246440-DD76-4A9D-8AB9-FE1F7B5B9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2691" y="5129714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B636916F-E631-43D5-AFCF-FB0EFA6E98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92569" y="2224324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A73CFDDE-A54D-4C47-93ED-C83A5CBFF56A}"/>
                      </a:ext>
                    </a:extLst>
                  </p:cNvPr>
                  <p:cNvCxnSpPr>
                    <a:stCxn id="35" idx="4"/>
                  </p:cNvCxnSpPr>
                  <p:nvPr/>
                </p:nvCxnSpPr>
                <p:spPr>
                  <a:xfrm flipH="1">
                    <a:off x="3057594" y="5279521"/>
                    <a:ext cx="1" cy="1840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AA99E7F0-9391-4D18-ADB3-3BE01FBAD3B1}"/>
                      </a:ext>
                    </a:extLst>
                  </p:cNvPr>
                  <p:cNvGrpSpPr/>
                  <p:nvPr/>
                </p:nvGrpSpPr>
                <p:grpSpPr>
                  <a:xfrm>
                    <a:off x="3183114" y="2045186"/>
                    <a:ext cx="595784" cy="519420"/>
                    <a:chOff x="6545089" y="2384266"/>
                    <a:chExt cx="210233" cy="193882"/>
                  </a:xfrm>
                </p:grpSpPr>
                <p:sp>
                  <p:nvSpPr>
                    <p:cNvPr id="8" name="AutoShape 174">
                      <a:extLst>
                        <a:ext uri="{FF2B5EF4-FFF2-40B4-BE49-F238E27FC236}">
                          <a16:creationId xmlns:a16="http://schemas.microsoft.com/office/drawing/2014/main" id="{826416CD-FFFE-46F3-BF71-6458DB2A56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6571368" y="2384266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" name="Line 175">
                      <a:extLst>
                        <a:ext uri="{FF2B5EF4-FFF2-40B4-BE49-F238E27FC236}">
                          <a16:creationId xmlns:a16="http://schemas.microsoft.com/office/drawing/2014/main" id="{69E53567-22C4-4D37-B119-33F1489564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45089" y="2518997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" name="Line 176">
                      <a:extLst>
                        <a:ext uri="{FF2B5EF4-FFF2-40B4-BE49-F238E27FC236}">
                          <a16:creationId xmlns:a16="http://schemas.microsoft.com/office/drawing/2014/main" id="{514E9AFB-CF9B-49C4-A21C-6AB30C91B6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1368" y="2548573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" name="Line 177">
                      <a:extLst>
                        <a:ext uri="{FF2B5EF4-FFF2-40B4-BE49-F238E27FC236}">
                          <a16:creationId xmlns:a16="http://schemas.microsoft.com/office/drawing/2014/main" id="{D3338B02-509F-4D1D-AFAE-EDDBF99A0D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02027" y="2578148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A92C151-C849-4CCB-BFD0-5973E5E417DE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402" y="5460438"/>
                    <a:ext cx="242887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velocity head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8B4DFB6-15DB-4E5B-B514-1CFBDF2ED0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187" y="5463540"/>
                    <a:ext cx="24545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pressure head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43BB2FE-D7D0-402C-948C-BAF371D9E1B7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847" y="1361334"/>
                    <a:ext cx="3280445" cy="4562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elevation head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C73AE796-6455-43BC-967A-B5E16D7831D4}"/>
                      </a:ext>
                    </a:extLst>
                  </p:cNvPr>
                  <p:cNvGrpSpPr/>
                  <p:nvPr/>
                </p:nvGrpSpPr>
                <p:grpSpPr>
                  <a:xfrm>
                    <a:off x="6150522" y="2299767"/>
                    <a:ext cx="2159535" cy="2926983"/>
                    <a:chOff x="4258439" y="2292005"/>
                    <a:chExt cx="2159535" cy="2926983"/>
                  </a:xfrm>
                </p:grpSpPr>
                <p:sp>
                  <p:nvSpPr>
                    <p:cNvPr id="46" name="Arrow: U-Turn 45">
                      <a:extLst>
                        <a:ext uri="{FF2B5EF4-FFF2-40B4-BE49-F238E27FC236}">
                          <a16:creationId xmlns:a16="http://schemas.microsoft.com/office/drawing/2014/main" id="{DD82B258-948E-4F43-A1C6-29A1B78DE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891" y="2292005"/>
                      <a:ext cx="1237083" cy="2926983"/>
                    </a:xfrm>
                    <a:prstGeom prst="uturnArrow">
                      <a:avLst>
                        <a:gd name="adj1" fmla="val 25000"/>
                        <a:gd name="adj2" fmla="val 25000"/>
                        <a:gd name="adj3" fmla="val 25616"/>
                        <a:gd name="adj4" fmla="val 42247"/>
                        <a:gd name="adj5" fmla="val 28422"/>
                      </a:avLst>
                    </a:prstGeom>
                    <a:solidFill>
                      <a:srgbClr val="0563C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Arrow: U-Turn 48">
                      <a:extLst>
                        <a:ext uri="{FF2B5EF4-FFF2-40B4-BE49-F238E27FC236}">
                          <a16:creationId xmlns:a16="http://schemas.microsoft.com/office/drawing/2014/main" id="{4F4BC159-53C5-4B81-96CA-482C0D0C00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258439" y="2292005"/>
                      <a:ext cx="1234440" cy="2926983"/>
                    </a:xfrm>
                    <a:prstGeom prst="uturnArrow">
                      <a:avLst>
                        <a:gd name="adj1" fmla="val 25000"/>
                        <a:gd name="adj2" fmla="val 25000"/>
                        <a:gd name="adj3" fmla="val 25616"/>
                        <a:gd name="adj4" fmla="val 42247"/>
                        <a:gd name="adj5" fmla="val 28422"/>
                      </a:avLst>
                    </a:prstGeom>
                    <a:solidFill>
                      <a:srgbClr val="0563C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Arrow: Up 29">
                      <a:extLst>
                        <a:ext uri="{FF2B5EF4-FFF2-40B4-BE49-F238E27FC236}">
                          <a16:creationId xmlns:a16="http://schemas.microsoft.com/office/drawing/2014/main" id="{2D51BD65-5F71-4556-995C-2301D7549D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003" y="3692113"/>
                      <a:ext cx="189505" cy="1200682"/>
                    </a:xfrm>
                    <a:prstGeom prst="up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C89E168E-ADBF-454F-BB89-8A628292715A}"/>
                      </a:ext>
                    </a:extLst>
                  </p:cNvPr>
                  <p:cNvCxnSpPr/>
                  <p:nvPr/>
                </p:nvCxnSpPr>
                <p:spPr>
                  <a:xfrm>
                    <a:off x="7007917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94E1818-2EF6-4FBA-9794-BFFCF85AEFB5}"/>
                    </a:ext>
                  </a:extLst>
                </p:cNvPr>
                <p:cNvSpPr/>
                <p:nvPr/>
              </p:nvSpPr>
              <p:spPr bwMode="auto">
                <a:xfrm>
                  <a:off x="7139085" y="2198478"/>
                  <a:ext cx="149807" cy="149807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cs typeface="Arial" charset="0"/>
                  </a:endParaRPr>
                </a:p>
              </p:txBody>
            </p: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BB464499-4CFC-4B40-A0EF-2756FECE2114}"/>
                    </a:ext>
                  </a:extLst>
                </p:cNvPr>
                <p:cNvCxnSpPr>
                  <a:cxnSpLocks/>
                  <a:endCxn id="44" idx="1"/>
                </p:cNvCxnSpPr>
                <p:nvPr/>
              </p:nvCxnSpPr>
              <p:spPr>
                <a:xfrm flipV="1">
                  <a:off x="3057675" y="1589466"/>
                  <a:ext cx="466172" cy="153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C382F06-1410-47AC-8FC6-444E1A4A6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8249" y="1598642"/>
                  <a:ext cx="5757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96D39F2-BE75-4427-8417-1AFBEE64EBCE}"/>
                  </a:ext>
                </a:extLst>
              </p:cNvPr>
              <p:cNvSpPr/>
              <p:nvPr/>
            </p:nvSpPr>
            <p:spPr bwMode="auto">
              <a:xfrm>
                <a:off x="7136347" y="5170408"/>
                <a:ext cx="141137" cy="141137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C854EB2-CE05-4BEC-B7FF-353200332BE1}"/>
                  </a:ext>
                </a:extLst>
              </p:cNvPr>
              <p:cNvCxnSpPr>
                <a:stCxn id="47" idx="4"/>
              </p:cNvCxnSpPr>
              <p:nvPr/>
            </p:nvCxnSpPr>
            <p:spPr>
              <a:xfrm flipH="1">
                <a:off x="7206915" y="5311545"/>
                <a:ext cx="1" cy="1733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1D3C3-CA4E-488C-AC4F-A86359E4E7F2}"/>
                  </a:ext>
                </a:extLst>
              </p:cNvPr>
              <p:cNvSpPr txBox="1"/>
              <p:nvPr/>
            </p:nvSpPr>
            <p:spPr>
              <a:xfrm>
                <a:off x="9322370" y="4917810"/>
                <a:ext cx="1493069" cy="7522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elevation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0C0DBED-AAA5-474E-A50C-11A708625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0870" y="5284827"/>
                <a:ext cx="446324" cy="64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33F7C9-2F8E-412F-93CB-B2AC963821D5}"/>
              </a:ext>
            </a:extLst>
          </p:cNvPr>
          <p:cNvGrpSpPr/>
          <p:nvPr/>
        </p:nvGrpSpPr>
        <p:grpSpPr>
          <a:xfrm>
            <a:off x="326137" y="1758950"/>
            <a:ext cx="7421728" cy="1366892"/>
            <a:chOff x="326137" y="1758950"/>
            <a:chExt cx="7421728" cy="13668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D5A4B2-AEFF-4F46-A113-4A7DC3B9A6DE}"/>
                </a:ext>
              </a:extLst>
            </p:cNvPr>
            <p:cNvGrpSpPr/>
            <p:nvPr/>
          </p:nvGrpSpPr>
          <p:grpSpPr>
            <a:xfrm>
              <a:off x="326137" y="1758950"/>
              <a:ext cx="7421728" cy="1366892"/>
              <a:chOff x="326137" y="1758950"/>
              <a:chExt cx="7421728" cy="1366892"/>
            </a:xfrm>
          </p:grpSpPr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DC1F7809-2FD3-4B9B-BA3C-BB60F4C22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613" y="2759075"/>
                <a:ext cx="362280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</a:p>
            </p:txBody>
          </p:sp>
          <p:sp>
            <p:nvSpPr>
              <p:cNvPr id="24" name="Rectangle 25">
                <a:extLst>
                  <a:ext uri="{FF2B5EF4-FFF2-40B4-BE49-F238E27FC236}">
                    <a16:creationId xmlns:a16="http://schemas.microsoft.com/office/drawing/2014/main" id="{492488D3-6357-43D9-964E-7FFB4DF26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5413" y="2757488"/>
                <a:ext cx="567777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9142750E-6941-46D8-885D-85A33455C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16100"/>
                <a:ext cx="4406900" cy="774700"/>
              </a:xfrm>
              <a:custGeom>
                <a:avLst/>
                <a:gdLst>
                  <a:gd name="T0" fmla="*/ 0 w 2776"/>
                  <a:gd name="T1" fmla="*/ 546100 h 488"/>
                  <a:gd name="T2" fmla="*/ 2209800 w 2776"/>
                  <a:gd name="T3" fmla="*/ 546100 h 488"/>
                  <a:gd name="T4" fmla="*/ 2209800 w 2776"/>
                  <a:gd name="T5" fmla="*/ 774700 h 488"/>
                  <a:gd name="T6" fmla="*/ 4406900 w 2776"/>
                  <a:gd name="T7" fmla="*/ 774700 h 488"/>
                  <a:gd name="T8" fmla="*/ 4406900 w 2776"/>
                  <a:gd name="T9" fmla="*/ 0 h 488"/>
                  <a:gd name="T10" fmla="*/ 2209800 w 2776"/>
                  <a:gd name="T11" fmla="*/ 0 h 488"/>
                  <a:gd name="T12" fmla="*/ 2209800 w 2776"/>
                  <a:gd name="T13" fmla="*/ 241300 h 488"/>
                  <a:gd name="T14" fmla="*/ 0 w 2776"/>
                  <a:gd name="T15" fmla="*/ 241300 h 4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76"/>
                  <a:gd name="T25" fmla="*/ 0 h 488"/>
                  <a:gd name="T26" fmla="*/ 2776 w 2776"/>
                  <a:gd name="T27" fmla="*/ 488 h 4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76" h="488">
                    <a:moveTo>
                      <a:pt x="0" y="344"/>
                    </a:moveTo>
                    <a:lnTo>
                      <a:pt x="1392" y="344"/>
                    </a:lnTo>
                    <a:lnTo>
                      <a:pt x="1392" y="488"/>
                    </a:lnTo>
                    <a:lnTo>
                      <a:pt x="2776" y="488"/>
                    </a:lnTo>
                    <a:lnTo>
                      <a:pt x="2776" y="0"/>
                    </a:lnTo>
                    <a:lnTo>
                      <a:pt x="1392" y="0"/>
                    </a:lnTo>
                    <a:lnTo>
                      <a:pt x="1392" y="152"/>
                    </a:lnTo>
                    <a:lnTo>
                      <a:pt x="0" y="152"/>
                    </a:lnTo>
                  </a:path>
                </a:pathLst>
              </a:custGeom>
              <a:solidFill>
                <a:schemeClr val="hlink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8">
                <a:extLst>
                  <a:ext uri="{FF2B5EF4-FFF2-40B4-BE49-F238E27FC236}">
                    <a16:creationId xmlns:a16="http://schemas.microsoft.com/office/drawing/2014/main" id="{2F92B689-95B6-47F0-B671-9E41D2EA5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650" y="2222500"/>
                <a:ext cx="63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E4DAF995-7794-45D7-9436-E4BCA805B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288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8C6221E9-57F2-40BE-B725-B777474F188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676400" y="23622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>
                <a:extLst>
                  <a:ext uri="{FF2B5EF4-FFF2-40B4-BE49-F238E27FC236}">
                    <a16:creationId xmlns:a16="http://schemas.microsoft.com/office/drawing/2014/main" id="{DE66AE5E-4D42-4B64-B5E2-80CDE0D9C1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6200" y="2347913"/>
                <a:ext cx="1460500" cy="238125"/>
                <a:chOff x="2448" y="1482"/>
                <a:chExt cx="920" cy="150"/>
              </a:xfrm>
            </p:grpSpPr>
            <p:sp>
              <p:nvSpPr>
                <p:cNvPr id="30" name="Freeform 31">
                  <a:extLst>
                    <a:ext uri="{FF2B5EF4-FFF2-40B4-BE49-F238E27FC236}">
                      <a16:creationId xmlns:a16="http://schemas.microsoft.com/office/drawing/2014/main" id="{60319F21-8D99-416C-9F5D-160EB3FB6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32">
                  <a:extLst>
                    <a:ext uri="{FF2B5EF4-FFF2-40B4-BE49-F238E27FC236}">
                      <a16:creationId xmlns:a16="http://schemas.microsoft.com/office/drawing/2014/main" id="{C09C5102-6E47-411F-955A-297823347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15D770E8-D5E2-41EE-914F-4B867CAA6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35">
                  <a:extLst>
                    <a:ext uri="{FF2B5EF4-FFF2-40B4-BE49-F238E27FC236}">
                      <a16:creationId xmlns:a16="http://schemas.microsoft.com/office/drawing/2014/main" id="{82571B74-F3FD-4F62-9CAE-9BBA5167B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7">
                <a:extLst>
                  <a:ext uri="{FF2B5EF4-FFF2-40B4-BE49-F238E27FC236}">
                    <a16:creationId xmlns:a16="http://schemas.microsoft.com/office/drawing/2014/main" id="{E4E5F70D-5890-4D00-807C-9478987179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886200" y="1828800"/>
                <a:ext cx="1460500" cy="238125"/>
                <a:chOff x="2448" y="1482"/>
                <a:chExt cx="920" cy="150"/>
              </a:xfrm>
            </p:grpSpPr>
            <p:sp>
              <p:nvSpPr>
                <p:cNvPr id="35" name="Freeform 38">
                  <a:extLst>
                    <a:ext uri="{FF2B5EF4-FFF2-40B4-BE49-F238E27FC236}">
                      <a16:creationId xmlns:a16="http://schemas.microsoft.com/office/drawing/2014/main" id="{53E00AB9-6A5B-4221-9A78-65CF5013D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Freeform 39">
                  <a:extLst>
                    <a:ext uri="{FF2B5EF4-FFF2-40B4-BE49-F238E27FC236}">
                      <a16:creationId xmlns:a16="http://schemas.microsoft.com/office/drawing/2014/main" id="{7AF1D832-491E-4980-86F7-2EEAB2919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40">
                  <a:extLst>
                    <a:ext uri="{FF2B5EF4-FFF2-40B4-BE49-F238E27FC236}">
                      <a16:creationId xmlns:a16="http://schemas.microsoft.com/office/drawing/2014/main" id="{5D432A6B-6652-429E-BC5F-38E6EBF40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Freeform 41">
                  <a:extLst>
                    <a:ext uri="{FF2B5EF4-FFF2-40B4-BE49-F238E27FC236}">
                      <a16:creationId xmlns:a16="http://schemas.microsoft.com/office/drawing/2014/main" id="{869ED562-0A32-41A0-B42F-7A8A875CD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Oval 48">
                <a:extLst>
                  <a:ext uri="{FF2B5EF4-FFF2-40B4-BE49-F238E27FC236}">
                    <a16:creationId xmlns:a16="http://schemas.microsoft.com/office/drawing/2014/main" id="{1E05FAE5-AB89-4F1C-A1A7-17DA30667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20" y="2066925"/>
                <a:ext cx="317500" cy="3175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49">
                <a:extLst>
                  <a:ext uri="{FF2B5EF4-FFF2-40B4-BE49-F238E27FC236}">
                    <a16:creationId xmlns:a16="http://schemas.microsoft.com/office/drawing/2014/main" id="{3347C798-081E-4CEC-BE2F-F02C29EC4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37" y="2295823"/>
                <a:ext cx="567784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50">
                <a:extLst>
                  <a:ext uri="{FF2B5EF4-FFF2-40B4-BE49-F238E27FC236}">
                    <a16:creationId xmlns:a16="http://schemas.microsoft.com/office/drawing/2014/main" id="{7E02EE8F-0E1E-4CDC-9CB7-D60BA82CD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3585" y="1879600"/>
                <a:ext cx="749300" cy="7493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Text Box 51">
                <a:extLst>
                  <a:ext uri="{FF2B5EF4-FFF2-40B4-BE49-F238E27FC236}">
                    <a16:creationId xmlns:a16="http://schemas.microsoft.com/office/drawing/2014/main" id="{16F5FB94-B885-47F2-8BE8-884EB166D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7489" y="2560638"/>
                <a:ext cx="670376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27">
                <a:extLst>
                  <a:ext uri="{FF2B5EF4-FFF2-40B4-BE49-F238E27FC236}">
                    <a16:creationId xmlns:a16="http://schemas.microsoft.com/office/drawing/2014/main" id="{1CAA820F-0C62-437A-BF9F-3E0E1ADAB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6700" y="1771650"/>
                <a:ext cx="0" cy="9017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47F6B720-34E4-4668-AE2F-FFF81A1DB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6200" y="1758950"/>
                <a:ext cx="0" cy="9271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49">
                <a:extLst>
                  <a:ext uri="{FF2B5EF4-FFF2-40B4-BE49-F238E27FC236}">
                    <a16:creationId xmlns:a16="http://schemas.microsoft.com/office/drawing/2014/main" id="{47F62C1F-11BF-498E-AB48-5132B41AE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9581" y="1969452"/>
                <a:ext cx="549318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49">
                <a:extLst>
                  <a:ext uri="{FF2B5EF4-FFF2-40B4-BE49-F238E27FC236}">
                    <a16:creationId xmlns:a16="http://schemas.microsoft.com/office/drawing/2014/main" id="{67A3C4D3-DF84-4E9B-97B0-C637EA9F7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0433" y="1939353"/>
                <a:ext cx="549318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Line 52">
              <a:extLst>
                <a:ext uri="{FF2B5EF4-FFF2-40B4-BE49-F238E27FC236}">
                  <a16:creationId xmlns:a16="http://schemas.microsoft.com/office/drawing/2014/main" id="{BD41063E-C660-418C-8395-7D5BF0007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800" y="2882900"/>
              <a:ext cx="1435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53">
              <a:extLst>
                <a:ext uri="{FF2B5EF4-FFF2-40B4-BE49-F238E27FC236}">
                  <a16:creationId xmlns:a16="http://schemas.microsoft.com/office/drawing/2014/main" id="{B4953DD4-50DA-4253-A56B-82D173B1C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2619375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16</cp:revision>
  <dcterms:created xsi:type="dcterms:W3CDTF">2018-04-01T13:05:30Z</dcterms:created>
  <dcterms:modified xsi:type="dcterms:W3CDTF">2018-04-09T11:25:21Z</dcterms:modified>
</cp:coreProperties>
</file>