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2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2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2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2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2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2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2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2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457200" lvl="0" indent="-342900" rtl="0">
              <a:spcBef>
                <a:spcPts val="0"/>
              </a:spcBef>
              <a:buClr>
                <a:srgbClr val="888888"/>
              </a:buClr>
              <a:buSzPts val="1800"/>
              <a:buChar char="●"/>
            </a:pPr>
            <a:r>
              <a:rPr lang="en-US" sz="1800">
                <a:solidFill>
                  <a:srgbClr val="888888"/>
                </a:solidFill>
              </a:rPr>
              <a:t>In order to achieve easier operation for operators and better performance for water treatment facilities.</a:t>
            </a:r>
          </a:p>
          <a:p>
            <a:pPr marL="0" lvl="0" indent="0">
              <a:spcBef>
                <a:spcPts val="0"/>
              </a:spcBef>
              <a:buNone/>
            </a:pPr>
            <a:endParaRPr/>
          </a:p>
        </p:txBody>
      </p:sp>
      <p:sp>
        <p:nvSpPr>
          <p:cNvPr id="162" name="Shape 16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50" name="Shape 2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Arial"/>
                <a:ea typeface="Arial"/>
                <a:cs typeface="Arial"/>
                <a:sym typeface="Arial"/>
              </a:rPr>
              <a:t>11</a:t>
            </a:fld>
            <a:endParaRPr lang="en-US" sz="1200">
              <a:solidFill>
                <a:schemeClr val="dk1"/>
              </a:solidFill>
              <a:latin typeface="Arial"/>
              <a:ea typeface="Arial"/>
              <a:cs typeface="Arial"/>
              <a:sym typeface="Arial"/>
            </a:endParaRPr>
          </a:p>
        </p:txBody>
      </p:sp>
      <p:sp>
        <p:nvSpPr>
          <p:cNvPr id="257" name="Shape 2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8" name="Shape 258"/>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82" name="Shape 2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342" name="Shape 34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Clr>
                <a:schemeClr val="dk1"/>
              </a:buClr>
              <a:buFont typeface="Arial"/>
              <a:buNone/>
            </a:pPr>
            <a:r>
              <a:rPr lang="en-US" sz="2000">
                <a:latin typeface="Calibri"/>
                <a:ea typeface="Calibri"/>
                <a:cs typeface="Calibri"/>
                <a:sym typeface="Calibri"/>
              </a:rPr>
              <a:t>No flow rate is found in this equation, only the changes in valve orifice could change the chemical concentration after mixing.</a:t>
            </a:r>
          </a:p>
        </p:txBody>
      </p:sp>
      <p:sp>
        <p:nvSpPr>
          <p:cNvPr id="359" name="Shape 3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370" name="Shape 37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050" b="1"/>
              <a:t>First</a:t>
            </a:r>
            <a:r>
              <a:rPr lang="en-US" sz="1050"/>
              <a:t>, we assume the chemical solution from constant head to the lever is dominated by minor loss caused by the valve. And we also assume the minor loss only happens at the valve, there's no other minor loss along the tube.</a:t>
            </a:r>
          </a:p>
          <a:p>
            <a:pPr marL="0" lvl="0" indent="-69850" rtl="0">
              <a:lnSpc>
                <a:spcPct val="115000"/>
              </a:lnSpc>
              <a:spcBef>
                <a:spcPts val="1100"/>
              </a:spcBef>
              <a:buClr>
                <a:schemeClr val="dk1"/>
              </a:buClr>
              <a:buSzPts val="1100"/>
              <a:buFont typeface="Arial"/>
              <a:buNone/>
            </a:pPr>
            <a:r>
              <a:rPr lang="en-US" sz="1050" b="1"/>
              <a:t>Second</a:t>
            </a:r>
            <a:r>
              <a:rPr lang="en-US" sz="1050"/>
              <a:t>, we assume the vena contracta is the same for both tube and tank.</a:t>
            </a:r>
          </a:p>
          <a:p>
            <a:pPr marL="0" lvl="0" indent="-69850" rtl="0">
              <a:lnSpc>
                <a:spcPct val="115000"/>
              </a:lnSpc>
              <a:spcBef>
                <a:spcPts val="1100"/>
              </a:spcBef>
              <a:buClr>
                <a:schemeClr val="dk1"/>
              </a:buClr>
              <a:buSzPts val="1100"/>
              <a:buFont typeface="Arial"/>
              <a:buNone/>
            </a:pPr>
            <a:r>
              <a:rPr lang="en-US" sz="1050" b="1"/>
              <a:t>Third</a:t>
            </a:r>
            <a:r>
              <a:rPr lang="en-US" sz="1050"/>
              <a:t>, we assume the surface area of the float is large enough to make the submergence depth change of the float negligible.</a:t>
            </a:r>
          </a:p>
          <a:p>
            <a:pPr marL="0" lvl="0" indent="-69850" rtl="0">
              <a:lnSpc>
                <a:spcPct val="115000"/>
              </a:lnSpc>
              <a:spcBef>
                <a:spcPts val="1100"/>
              </a:spcBef>
              <a:buClr>
                <a:schemeClr val="dk1"/>
              </a:buClr>
              <a:buSzPts val="1100"/>
              <a:buFont typeface="Arial"/>
              <a:buNone/>
            </a:pPr>
            <a:r>
              <a:rPr lang="en-US" sz="1050" b="1"/>
              <a:t>Fourth</a:t>
            </a:r>
            <a:r>
              <a:rPr lang="en-US" sz="1050"/>
              <a:t>, we assume the flow is laminar, so that the friction factor will be relatively small </a:t>
            </a:r>
          </a:p>
          <a:p>
            <a:pPr marL="0" lvl="0" indent="0">
              <a:spcBef>
                <a:spcPts val="0"/>
              </a:spcBef>
              <a:buNone/>
            </a:pPr>
            <a:endParaRPr/>
          </a:p>
        </p:txBody>
      </p:sp>
      <p:sp>
        <p:nvSpPr>
          <p:cNvPr id="379" name="Shape 3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387" name="Shape 3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4" name="Shape 394"/>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Arial"/>
                <a:ea typeface="Arial"/>
                <a:cs typeface="Arial"/>
                <a:sym typeface="Arial"/>
              </a:rPr>
              <a:t>Assume laminar flow to avoid sudden increasing friction factor</a:t>
            </a:r>
          </a:p>
        </p:txBody>
      </p:sp>
      <p:sp>
        <p:nvSpPr>
          <p:cNvPr id="395" name="Shape 39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Arial"/>
                <a:ea typeface="Arial"/>
                <a:cs typeface="Arial"/>
                <a:sym typeface="Arial"/>
              </a:rPr>
              <a:t>18</a:t>
            </a:fld>
            <a:endParaRPr lang="en-US"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406" name="Shape 4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914400" lvl="1" indent="-342900" rtl="0">
              <a:lnSpc>
                <a:spcPct val="90000"/>
              </a:lnSpc>
              <a:spcBef>
                <a:spcPts val="500"/>
              </a:spcBef>
              <a:spcAft>
                <a:spcPts val="0"/>
              </a:spcAft>
              <a:buClr>
                <a:schemeClr val="dk1"/>
              </a:buClr>
              <a:buSzPts val="1800"/>
              <a:buFont typeface="Calibri"/>
              <a:buChar char="○"/>
            </a:pPr>
            <a:r>
              <a:rPr lang="en-US" sz="1800">
                <a:latin typeface="Calibri"/>
                <a:ea typeface="Calibri"/>
                <a:cs typeface="Calibri"/>
                <a:sym typeface="Calibri"/>
              </a:rPr>
              <a:t>substitute CDC slider part with a single valve</a:t>
            </a:r>
          </a:p>
          <a:p>
            <a:pPr marL="914400" lvl="1" indent="-342900" rtl="0">
              <a:lnSpc>
                <a:spcPct val="90000"/>
              </a:lnSpc>
              <a:spcBef>
                <a:spcPts val="0"/>
              </a:spcBef>
              <a:spcAft>
                <a:spcPts val="0"/>
              </a:spcAft>
              <a:buClr>
                <a:schemeClr val="dk1"/>
              </a:buClr>
              <a:buSzPts val="1800"/>
              <a:buFont typeface="Calibri"/>
              <a:buChar char="○"/>
            </a:pPr>
            <a:r>
              <a:rPr lang="en-US" sz="1800">
                <a:latin typeface="Calibri"/>
                <a:ea typeface="Calibri"/>
                <a:cs typeface="Calibri"/>
                <a:sym typeface="Calibri"/>
              </a:rPr>
              <a:t>replace the LFOM with a  hole at the bottom</a:t>
            </a:r>
          </a:p>
          <a:p>
            <a:pPr marL="914400" lvl="1" indent="-342900" rtl="0">
              <a:lnSpc>
                <a:spcPct val="90000"/>
              </a:lnSpc>
              <a:spcBef>
                <a:spcPts val="0"/>
              </a:spcBef>
              <a:buClr>
                <a:schemeClr val="dk1"/>
              </a:buClr>
              <a:buSzPts val="1800"/>
              <a:buFont typeface="Calibri"/>
              <a:buChar char="○"/>
            </a:pPr>
            <a:r>
              <a:rPr lang="en-US" sz="1800">
                <a:latin typeface="Calibri"/>
                <a:ea typeface="Calibri"/>
                <a:cs typeface="Calibri"/>
                <a:sym typeface="Calibri"/>
              </a:rPr>
              <a:t>equal-length lever</a:t>
            </a:r>
          </a:p>
          <a:p>
            <a:pPr marL="0" lvl="0" indent="0">
              <a:spcBef>
                <a:spcPts val="0"/>
              </a:spcBef>
              <a:buNone/>
            </a:pPr>
            <a:endParaRPr/>
          </a:p>
        </p:txBody>
      </p:sp>
      <p:sp>
        <p:nvSpPr>
          <p:cNvPr id="173" name="Shape 17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425" name="Shape 4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2" name="Shape 43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0" i="0" u="none" strike="noStrike" cap="none">
                <a:solidFill>
                  <a:schemeClr val="dk1"/>
                </a:solidFill>
                <a:latin typeface="Arial"/>
                <a:ea typeface="Arial"/>
                <a:cs typeface="Arial"/>
                <a:sym typeface="Arial"/>
              </a:rPr>
              <a:t>More reliable to work at high flow rate, low chemical dosing requirement</a:t>
            </a:r>
          </a:p>
        </p:txBody>
      </p:sp>
      <p:sp>
        <p:nvSpPr>
          <p:cNvPr id="433" name="Shape 43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Arial"/>
                <a:ea typeface="Arial"/>
                <a:cs typeface="Arial"/>
                <a:sym typeface="Arial"/>
              </a:rPr>
              <a:t>22</a:t>
            </a:fld>
            <a:endParaRPr lang="en-US"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445" name="Shape 4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050"/>
              <a:t>Compared to the previous CDC system,</a:t>
            </a:r>
          </a:p>
          <a:p>
            <a:pPr marL="0" lvl="0" indent="-69850" rtl="0">
              <a:lnSpc>
                <a:spcPct val="115000"/>
              </a:lnSpc>
              <a:spcBef>
                <a:spcPts val="1100"/>
              </a:spcBef>
              <a:buClr>
                <a:schemeClr val="dk1"/>
              </a:buClr>
              <a:buSzPts val="1100"/>
              <a:buFont typeface="Arial"/>
              <a:buNone/>
            </a:pPr>
            <a:r>
              <a:rPr lang="en-US" sz="1050" b="1"/>
              <a:t>First</a:t>
            </a:r>
            <a:r>
              <a:rPr lang="en-US" sz="1050"/>
              <a:t>, our system gets rid of the LFOM, slider and the long dosing tubes. With a single valve, the construction and operation of the system would be simplier. Also, the entrance tank flow rate will be more accurate compared with current design using LFOM.</a:t>
            </a:r>
          </a:p>
          <a:p>
            <a:pPr marL="0" lvl="0" indent="-69850" rtl="0">
              <a:lnSpc>
                <a:spcPct val="115000"/>
              </a:lnSpc>
              <a:spcBef>
                <a:spcPts val="1100"/>
              </a:spcBef>
              <a:buClr>
                <a:schemeClr val="dk1"/>
              </a:buClr>
              <a:buSzPts val="1100"/>
              <a:buFont typeface="Arial"/>
              <a:buNone/>
            </a:pPr>
            <a:r>
              <a:rPr lang="en-US" sz="1050" b="1"/>
              <a:t>Second</a:t>
            </a:r>
            <a:r>
              <a:rPr lang="en-US" sz="1050"/>
              <a:t>, the drain time of our storage tank is near 14 hours, which means operators can fill less frequently. This is because we use a more concentrated solution to reduce the flow and prevent the flow changes from laminar to turbulent</a:t>
            </a:r>
          </a:p>
          <a:p>
            <a:pPr marL="0" lvl="0" indent="-69850" rtl="0">
              <a:lnSpc>
                <a:spcPct val="115000"/>
              </a:lnSpc>
              <a:spcBef>
                <a:spcPts val="1100"/>
              </a:spcBef>
              <a:buClr>
                <a:schemeClr val="dk1"/>
              </a:buClr>
              <a:buSzPts val="1100"/>
              <a:buFont typeface="Arial"/>
              <a:buNone/>
            </a:pPr>
            <a:r>
              <a:rPr lang="en-US" sz="1050" b="1"/>
              <a:t>Third</a:t>
            </a:r>
            <a:r>
              <a:rPr lang="en-US" sz="1050"/>
              <a:t>,our system can provide a wider but proper concentration range after mixing. Using the parameters we designed, it could offer concentration ranges from 0 to 4 mg/L of chlorination, which means our design can achieve a wider mixing concentration range and can achieve the upper limit for chlorine dose(4mg/L).The current Agua Clara design can only reaches a maximum of 2 mg/L concentration after mixing. And since we do not have slider or LFOM to disturb the result, this system should be more reliable compared with system driven by major loss.</a:t>
            </a:r>
          </a:p>
          <a:p>
            <a:pPr marL="0" lvl="0" indent="-69850" rtl="0">
              <a:lnSpc>
                <a:spcPct val="115000"/>
              </a:lnSpc>
              <a:spcBef>
                <a:spcPts val="1100"/>
              </a:spcBef>
              <a:buClr>
                <a:schemeClr val="dk1"/>
              </a:buClr>
              <a:buSzPts val="1100"/>
              <a:buFont typeface="Arial"/>
              <a:buNone/>
            </a:pPr>
            <a:r>
              <a:rPr lang="en-US" sz="1050" b="1"/>
              <a:t>Fourth</a:t>
            </a:r>
            <a:r>
              <a:rPr lang="en-US" sz="1050"/>
              <a:t>, major loss only takes up less than 10% of total headloss when the system is operating at its designated work flow rate, thus, this system is quite reliable.</a:t>
            </a:r>
          </a:p>
          <a:p>
            <a:pPr marL="0" lvl="0" indent="-69850" rtl="0">
              <a:lnSpc>
                <a:spcPct val="115000"/>
              </a:lnSpc>
              <a:spcBef>
                <a:spcPts val="1100"/>
              </a:spcBef>
              <a:buClr>
                <a:schemeClr val="dk1"/>
              </a:buClr>
              <a:buSzPts val="1100"/>
              <a:buFont typeface="Arial"/>
              <a:buNone/>
            </a:pPr>
            <a:r>
              <a:rPr lang="en-US" sz="1050" b="1"/>
              <a:t>Fifth</a:t>
            </a:r>
            <a:r>
              <a:rPr lang="en-US" sz="1050"/>
              <a:t>, our system shows a linear relationship between fractional opening of the valve and the mixing concentration, which is easier for operation.</a:t>
            </a:r>
          </a:p>
          <a:p>
            <a:pPr marL="0" lvl="0" indent="0">
              <a:spcBef>
                <a:spcPts val="0"/>
              </a:spcBef>
              <a:buNone/>
            </a:pPr>
            <a:endParaRPr/>
          </a:p>
        </p:txBody>
      </p:sp>
      <p:sp>
        <p:nvSpPr>
          <p:cNvPr id="452" name="Shape 45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050" b="1"/>
              <a:t>First</a:t>
            </a:r>
            <a:r>
              <a:rPr lang="en-US" sz="1050"/>
              <a:t>, this new chemical dosing controller cannot be designed to treat low maximum flow rate, such as 1L/s. Since the height of the tank should be within 1 meter so that operators won't have any difficulties in monitoring the raw water inside the tank, the diameter of the orifice at the bottom of the tank will sharply decrease as the flow rate decrease. Given the same dosing tube, valve and chemical concentration in storage tank, a little change in valve diameter can incredibly increase the chemical concentration after mixing to be around 100 mg/L. Or, we have to use more clean water to dilute the chemical concentration, which decreases the efficiency of the treatment. Thus, the tank should be designed to handle high flow rate raw water.</a:t>
            </a:r>
          </a:p>
          <a:p>
            <a:pPr marL="0" lvl="0" indent="-69850" rtl="0">
              <a:lnSpc>
                <a:spcPct val="115000"/>
              </a:lnSpc>
              <a:spcBef>
                <a:spcPts val="1100"/>
              </a:spcBef>
              <a:buClr>
                <a:schemeClr val="dk1"/>
              </a:buClr>
              <a:buSzPts val="1100"/>
              <a:buFont typeface="Arial"/>
              <a:buNone/>
            </a:pPr>
            <a:r>
              <a:rPr lang="en-US" sz="1050" b="1"/>
              <a:t>Second</a:t>
            </a:r>
            <a:r>
              <a:rPr lang="en-US" sz="1050"/>
              <a:t>, when water depth inside the tank is reduced to a low level, we cannot make sure the flow rate could conform to the formula we used to calculate, since when water level is low, part of water may tend to stay quiescent but not flow through the orifice at the bottom,thus, the new system should avoid the water level is too low. Moreover, major loss percentage is increasing sharply when raw water level is too low, so this system should avoid treating raw water less than 10 cm deep.</a:t>
            </a:r>
          </a:p>
          <a:p>
            <a:pPr marL="0" lvl="0" indent="-69850" rtl="0">
              <a:lnSpc>
                <a:spcPct val="115000"/>
              </a:lnSpc>
              <a:spcBef>
                <a:spcPts val="1100"/>
              </a:spcBef>
              <a:buClr>
                <a:schemeClr val="dk1"/>
              </a:buClr>
              <a:buSzPts val="1100"/>
              <a:buFont typeface="Arial"/>
              <a:buNone/>
            </a:pPr>
            <a:r>
              <a:rPr lang="en-US" sz="1050" b="1"/>
              <a:t>Third</a:t>
            </a:r>
            <a:r>
              <a:rPr lang="en-US" sz="1050"/>
              <a:t>, since we need a laminar flow to reduce the importance of major loss, the Reynolds number also limit the orifice diameter of the valve, once we make it larger, the Reynolds number for high raw water flow rate will result in a larger value than the 2300 laminar limit. Otherwise, the friction factor can increase sharply when the flow turns from laminar to turbulent.At that moment, our flow won't stay constant as plant flow rate increases and the performance will be far away from our theoretical expectation.</a:t>
            </a:r>
          </a:p>
          <a:p>
            <a:pPr marL="0" lvl="0" indent="0">
              <a:spcBef>
                <a:spcPts val="0"/>
              </a:spcBef>
              <a:buNone/>
            </a:pPr>
            <a:endParaRPr/>
          </a:p>
        </p:txBody>
      </p:sp>
      <p:sp>
        <p:nvSpPr>
          <p:cNvPr id="462" name="Shape 46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471" name="Shape 47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478" name="Shape 4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4" name="Shape 48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457200" lvl="0" indent="-342900" rtl="0">
              <a:lnSpc>
                <a:spcPct val="115000"/>
              </a:lnSpc>
              <a:spcBef>
                <a:spcPts val="0"/>
              </a:spcBef>
              <a:buClr>
                <a:schemeClr val="dk1"/>
              </a:buClr>
              <a:buSzPts val="1800"/>
              <a:buFont typeface="Calibri"/>
              <a:buChar char="●"/>
            </a:pPr>
            <a:r>
              <a:rPr lang="en-US" sz="1800">
                <a:highlight>
                  <a:srgbClr val="FFFFFF"/>
                </a:highlight>
                <a:latin typeface="Calibri"/>
                <a:ea typeface="Calibri"/>
                <a:cs typeface="Calibri"/>
                <a:sym typeface="Calibri"/>
              </a:rPr>
              <a:t>Our system is just based on calculation now, at least a</a:t>
            </a:r>
          </a:p>
        </p:txBody>
      </p:sp>
      <p:sp>
        <p:nvSpPr>
          <p:cNvPr id="485" name="Shape 48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lnSpc>
                <a:spcPct val="115000"/>
              </a:lnSpc>
              <a:spcBef>
                <a:spcPts val="2400"/>
              </a:spcBef>
              <a:buNone/>
            </a:pPr>
            <a:r>
              <a:rPr lang="en-US" sz="1800">
                <a:highlight>
                  <a:srgbClr val="FFFFFF"/>
                </a:highlight>
                <a:latin typeface="Calibri"/>
                <a:ea typeface="Calibri"/>
                <a:cs typeface="Calibri"/>
                <a:sym typeface="Calibri"/>
              </a:rPr>
              <a:t>Current CDC system is suffering from blockage due to calcium carbonate formed as calcium hypochloride react with carbon dioxide, and its performance is decreaseing with time. Our design, though uses 1/4 inch tube to get rid of such problem in tubes, may stil suffer similar blockage inside the valve, and since the opening of our valve is often smaller compared with dosing tube used, it may result in more serious problem. </a:t>
            </a:r>
          </a:p>
        </p:txBody>
      </p:sp>
      <p:sp>
        <p:nvSpPr>
          <p:cNvPr id="494" name="Shape 49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mark our variables </a:t>
            </a:r>
          </a:p>
          <a:p>
            <a:pPr marL="0" lvl="0" indent="0">
              <a:spcBef>
                <a:spcPts val="0"/>
              </a:spcBef>
              <a:buNone/>
            </a:pPr>
            <a:endParaRPr/>
          </a:p>
        </p:txBody>
      </p:sp>
      <p:sp>
        <p:nvSpPr>
          <p:cNvPr id="184" name="Shape 18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95" name="Shape 19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03" name="Shape 20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216" name="Shape 21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228600" rtl="0">
              <a:lnSpc>
                <a:spcPct val="90000"/>
              </a:lnSpc>
              <a:spcBef>
                <a:spcPts val="0"/>
              </a:spcBef>
              <a:buClr>
                <a:schemeClr val="dk1"/>
              </a:buClr>
              <a:buSzPts val="3600"/>
              <a:buFont typeface="Calibri"/>
              <a:buNone/>
            </a:pPr>
            <a:r>
              <a:rPr lang="en-US">
                <a:latin typeface="Calibri"/>
                <a:ea typeface="Calibri"/>
                <a:cs typeface="Calibri"/>
                <a:sym typeface="Calibri"/>
              </a:rPr>
              <a:t>read the Chlorine</a:t>
            </a:r>
          </a:p>
        </p:txBody>
      </p:sp>
      <p:sp>
        <p:nvSpPr>
          <p:cNvPr id="223" name="Shape 2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32" name="Shape 2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41" name="Shape 2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23888" y="1709739"/>
            <a:ext cx="78867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body" idx="1"/>
          </p:nvPr>
        </p:nvSpPr>
        <p:spPr>
          <a:xfrm>
            <a:off x="623888" y="4589464"/>
            <a:ext cx="78867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2396331" y="57944"/>
            <a:ext cx="4351338" cy="78867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623593" y="2285206"/>
            <a:ext cx="5811838" cy="1971675"/>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623093" y="370681"/>
            <a:ext cx="5811838" cy="5800725"/>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300"/>
          </a:xfrm>
          <a:prstGeom prst="rect">
            <a:avLst/>
          </a:prstGeom>
          <a:noFill/>
          <a:ln>
            <a:noFill/>
          </a:ln>
        </p:spPr>
        <p:txBody>
          <a:bodyPr wrap="square" lIns="91425" tIns="91425" rIns="91425" bIns="91425" anchor="ctr" anchorCtr="0"/>
          <a:lstStyle>
            <a:lvl1pPr lvl="0" algn="ctr" rtl="0">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92" name="Shape 92"/>
          <p:cNvSpPr txBox="1">
            <a:spLocks noGrp="1"/>
          </p:cNvSpPr>
          <p:nvPr>
            <p:ph type="body" idx="1"/>
          </p:nvPr>
        </p:nvSpPr>
        <p:spPr>
          <a:xfrm>
            <a:off x="457200" y="1600201"/>
            <a:ext cx="8229600" cy="4526100"/>
          </a:xfrm>
          <a:prstGeom prst="rect">
            <a:avLst/>
          </a:prstGeom>
          <a:noFill/>
          <a:ln>
            <a:noFill/>
          </a:ln>
        </p:spPr>
        <p:txBody>
          <a:bodyPr wrap="square" lIns="91425" tIns="91425" rIns="91425" bIns="91425" anchor="t" anchorCtr="0"/>
          <a:lstStyle>
            <a:lvl1pPr marL="306133" lvl="0" indent="-121983" algn="l" rtl="0">
              <a:spcBef>
                <a:spcPts val="580"/>
              </a:spcBef>
              <a:buClr>
                <a:schemeClr val="dk1"/>
              </a:buClr>
              <a:buSzPts val="1400"/>
              <a:buFont typeface="Arial"/>
              <a:buChar char="•"/>
              <a:defRPr/>
            </a:lvl1pPr>
            <a:lvl2pPr marL="663290" lvl="1" indent="-98140" algn="l" rtl="0">
              <a:spcBef>
                <a:spcPts val="500"/>
              </a:spcBef>
              <a:buClr>
                <a:schemeClr val="dk1"/>
              </a:buClr>
              <a:buSzPts val="1400"/>
              <a:buFont typeface="Arial"/>
              <a:buChar char="–"/>
              <a:defRPr/>
            </a:lvl2pPr>
            <a:lvl3pPr marL="1020447" lvl="2" indent="-67947" algn="l" rtl="0">
              <a:spcBef>
                <a:spcPts val="440"/>
              </a:spcBef>
              <a:buClr>
                <a:schemeClr val="dk1"/>
              </a:buClr>
              <a:buSzPts val="1400"/>
              <a:buFont typeface="Arial"/>
              <a:buChar char="•"/>
              <a:defRPr/>
            </a:lvl3pPr>
            <a:lvl4pPr marL="1428626" lvl="3" indent="-95126" algn="l" rtl="0">
              <a:spcBef>
                <a:spcPts val="360"/>
              </a:spcBef>
              <a:buClr>
                <a:schemeClr val="dk1"/>
              </a:buClr>
              <a:buSzPts val="1400"/>
              <a:buFont typeface="Arial"/>
              <a:buChar char="–"/>
              <a:defRPr/>
            </a:lvl4pPr>
            <a:lvl5pPr marL="1836806" lvl="4" indent="-96906" algn="l" rtl="0">
              <a:spcBef>
                <a:spcPts val="360"/>
              </a:spcBef>
              <a:buClr>
                <a:schemeClr val="dk1"/>
              </a:buClr>
              <a:buSzPts val="1400"/>
              <a:buFont typeface="Arial"/>
              <a:buChar char="»"/>
              <a:defRPr/>
            </a:lvl5pPr>
            <a:lvl6pPr marL="2244985" lvl="5" indent="-98685" algn="l" rtl="0">
              <a:spcBef>
                <a:spcPts val="360"/>
              </a:spcBef>
              <a:buClr>
                <a:schemeClr val="dk1"/>
              </a:buClr>
              <a:buSzPts val="1400"/>
              <a:buFont typeface="Arial"/>
              <a:buChar char="•"/>
              <a:defRPr/>
            </a:lvl6pPr>
            <a:lvl7pPr marL="2653164" lvl="6" indent="-100464" algn="l" rtl="0">
              <a:spcBef>
                <a:spcPts val="360"/>
              </a:spcBef>
              <a:buClr>
                <a:schemeClr val="dk1"/>
              </a:buClr>
              <a:buSzPts val="1400"/>
              <a:buFont typeface="Arial"/>
              <a:buChar char="•"/>
              <a:defRPr/>
            </a:lvl7pPr>
            <a:lvl8pPr marL="3061342" lvl="7" indent="-102242" algn="l" rtl="0">
              <a:spcBef>
                <a:spcPts val="360"/>
              </a:spcBef>
              <a:buClr>
                <a:schemeClr val="dk1"/>
              </a:buClr>
              <a:buSzPts val="1400"/>
              <a:buFont typeface="Arial"/>
              <a:buChar char="•"/>
              <a:defRPr/>
            </a:lvl8pPr>
            <a:lvl9pPr marL="3469522" lvl="8" indent="-91321" algn="l" rtl="0">
              <a:spcBef>
                <a:spcPts val="360"/>
              </a:spcBef>
              <a:buClr>
                <a:schemeClr val="dk1"/>
              </a:buClr>
              <a:buSzPts val="1400"/>
              <a:buFont typeface="Arial"/>
              <a:buChar char="•"/>
              <a:defRPr/>
            </a:lvl9pPr>
          </a:lstStyle>
          <a:p>
            <a:endParaRPr/>
          </a:p>
        </p:txBody>
      </p:sp>
      <p:sp>
        <p:nvSpPr>
          <p:cNvPr id="93" name="Shape 93"/>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94" name="Shape 94"/>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95" name="Shape 95"/>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85800" y="2130425"/>
            <a:ext cx="7772400" cy="147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a:lvl1pPr>
            <a:lvl2pPr marL="0" marR="0" lvl="1" indent="0" algn="l" rtl="0">
              <a:spcBef>
                <a:spcPts val="0"/>
              </a:spcBef>
              <a:buSzPts val="1400"/>
              <a:buChar char="○"/>
              <a:defRPr/>
            </a:lvl2pPr>
            <a:lvl3pPr marL="0" marR="0" lvl="2" indent="0" algn="l" rtl="0">
              <a:spcBef>
                <a:spcPts val="0"/>
              </a:spcBef>
              <a:buSzPts val="1400"/>
              <a:buChar char="■"/>
              <a:defRPr/>
            </a:lvl3pPr>
            <a:lvl4pPr marL="0" marR="0" lvl="3" indent="0" algn="l" rtl="0">
              <a:spcBef>
                <a:spcPts val="0"/>
              </a:spcBef>
              <a:buSzPts val="1400"/>
              <a:buChar char="●"/>
              <a:defRPr/>
            </a:lvl4pPr>
            <a:lvl5pPr marL="0" marR="0" lvl="4" indent="0" algn="l" rtl="0">
              <a:spcBef>
                <a:spcPts val="0"/>
              </a:spcBef>
              <a:buSzPts val="1400"/>
              <a:buChar char="○"/>
              <a:defRPr/>
            </a:lvl5pPr>
            <a:lvl6pPr marL="0" marR="0" lvl="5" indent="0" algn="l" rtl="0">
              <a:spcBef>
                <a:spcPts val="0"/>
              </a:spcBef>
              <a:buSzPts val="1400"/>
              <a:buChar char="■"/>
              <a:defRPr/>
            </a:lvl6pPr>
            <a:lvl7pPr marL="0" marR="0" lvl="6" indent="0" algn="l" rtl="0">
              <a:spcBef>
                <a:spcPts val="0"/>
              </a:spcBef>
              <a:buSzPts val="1400"/>
              <a:buChar char="●"/>
              <a:defRPr/>
            </a:lvl7pPr>
            <a:lvl8pPr marL="0" marR="0" lvl="7" indent="0" algn="l" rtl="0">
              <a:spcBef>
                <a:spcPts val="0"/>
              </a:spcBef>
              <a:buSzPts val="1400"/>
              <a:buChar char="○"/>
              <a:defRPr/>
            </a:lvl8pPr>
            <a:lvl9pPr marL="0" marR="0" lvl="8" indent="0" algn="l" rtl="0">
              <a:spcBef>
                <a:spcPts val="0"/>
              </a:spcBef>
              <a:buSzPts val="1400"/>
              <a:buChar char="■"/>
              <a:defRPr/>
            </a:lvl9pPr>
          </a:lstStyle>
          <a:p>
            <a:endParaRPr/>
          </a:p>
        </p:txBody>
      </p:sp>
      <p:sp>
        <p:nvSpPr>
          <p:cNvPr id="98" name="Shape 98"/>
          <p:cNvSpPr txBox="1">
            <a:spLocks noGrp="1"/>
          </p:cNvSpPr>
          <p:nvPr>
            <p:ph type="subTitle" idx="1"/>
          </p:nvPr>
        </p:nvSpPr>
        <p:spPr>
          <a:xfrm>
            <a:off x="1371600" y="3886200"/>
            <a:ext cx="6400800" cy="1752300"/>
          </a:xfrm>
          <a:prstGeom prst="rect">
            <a:avLst/>
          </a:prstGeom>
          <a:noFill/>
          <a:ln>
            <a:noFill/>
          </a:ln>
        </p:spPr>
        <p:txBody>
          <a:bodyPr wrap="square" lIns="91425" tIns="91425" rIns="91425" bIns="91425" anchor="t" anchorCtr="0"/>
          <a:lstStyle>
            <a:lvl1pPr marL="0" marR="0" lvl="0" indent="0" algn="ctr" rtl="0">
              <a:spcBef>
                <a:spcPts val="580"/>
              </a:spcBef>
              <a:buClr>
                <a:srgbClr val="888888"/>
              </a:buClr>
              <a:buSzPts val="1400"/>
              <a:buFont typeface="Arial"/>
              <a:buNone/>
              <a:defRPr/>
            </a:lvl1pPr>
            <a:lvl2pPr marL="408179" marR="0" lvl="1" indent="-1779" algn="ctr" rtl="0">
              <a:spcBef>
                <a:spcPts val="500"/>
              </a:spcBef>
              <a:buClr>
                <a:srgbClr val="888888"/>
              </a:buClr>
              <a:buSzPts val="1400"/>
              <a:buFont typeface="Arial"/>
              <a:buNone/>
              <a:defRPr/>
            </a:lvl2pPr>
            <a:lvl3pPr marL="816358" marR="0" lvl="2" indent="-3558" algn="ctr" rtl="0">
              <a:spcBef>
                <a:spcPts val="440"/>
              </a:spcBef>
              <a:buClr>
                <a:srgbClr val="888888"/>
              </a:buClr>
              <a:buSzPts val="1400"/>
              <a:buFont typeface="Arial"/>
              <a:buNone/>
              <a:defRPr/>
            </a:lvl3pPr>
            <a:lvl4pPr marL="1224536" marR="0" lvl="3" indent="-5336" algn="ctr" rtl="0">
              <a:spcBef>
                <a:spcPts val="360"/>
              </a:spcBef>
              <a:buClr>
                <a:srgbClr val="888888"/>
              </a:buClr>
              <a:buSzPts val="1400"/>
              <a:buFont typeface="Arial"/>
              <a:buNone/>
              <a:defRPr/>
            </a:lvl4pPr>
            <a:lvl5pPr marL="1632715" marR="0" lvl="4" indent="-7115" algn="ctr" rtl="0">
              <a:spcBef>
                <a:spcPts val="360"/>
              </a:spcBef>
              <a:buClr>
                <a:srgbClr val="888888"/>
              </a:buClr>
              <a:buSzPts val="1400"/>
              <a:buFont typeface="Arial"/>
              <a:buNone/>
              <a:defRPr/>
            </a:lvl5pPr>
            <a:lvl6pPr marL="2040895" marR="0" lvl="5" indent="-8895" algn="ctr" rtl="0">
              <a:spcBef>
                <a:spcPts val="360"/>
              </a:spcBef>
              <a:buClr>
                <a:srgbClr val="888888"/>
              </a:buClr>
              <a:buSzPts val="1400"/>
              <a:buFont typeface="Arial"/>
              <a:buNone/>
              <a:defRPr/>
            </a:lvl6pPr>
            <a:lvl7pPr marL="2449074" marR="0" lvl="6" indent="-10674" algn="ctr" rtl="0">
              <a:spcBef>
                <a:spcPts val="360"/>
              </a:spcBef>
              <a:buClr>
                <a:srgbClr val="888888"/>
              </a:buClr>
              <a:buSzPts val="1400"/>
              <a:buFont typeface="Arial"/>
              <a:buNone/>
              <a:defRPr/>
            </a:lvl7pPr>
            <a:lvl8pPr marL="2857252" marR="0" lvl="7" indent="-12452" algn="ctr" rtl="0">
              <a:spcBef>
                <a:spcPts val="360"/>
              </a:spcBef>
              <a:buClr>
                <a:srgbClr val="888888"/>
              </a:buClr>
              <a:buSzPts val="1400"/>
              <a:buFont typeface="Arial"/>
              <a:buNone/>
              <a:defRPr/>
            </a:lvl8pPr>
            <a:lvl9pPr marL="3265431" marR="0" lvl="8" indent="-1531" algn="ctr" rtl="0">
              <a:spcBef>
                <a:spcPts val="360"/>
              </a:spcBef>
              <a:buClr>
                <a:srgbClr val="888888"/>
              </a:buClr>
              <a:buSzPts val="1400"/>
              <a:buFont typeface="Arial"/>
              <a:buNone/>
              <a:defRPr/>
            </a:lvl9pPr>
          </a:lstStyle>
          <a:p>
            <a:endParaRPr/>
          </a:p>
        </p:txBody>
      </p:sp>
      <p:sp>
        <p:nvSpPr>
          <p:cNvPr id="99" name="Shape 99"/>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00" name="Shape 100"/>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01" name="Shape 101"/>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722313" y="4406902"/>
            <a:ext cx="7772400" cy="1362000"/>
          </a:xfrm>
          <a:prstGeom prst="rect">
            <a:avLst/>
          </a:prstGeom>
          <a:noFill/>
          <a:ln>
            <a:noFill/>
          </a:ln>
        </p:spPr>
        <p:txBody>
          <a:bodyPr wrap="square" lIns="91425" tIns="91425" rIns="91425" bIns="91425" anchor="t" anchorCtr="0"/>
          <a:lstStyle>
            <a:lvl1pPr lvl="0" algn="l" rtl="0">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04" name="Shape 104"/>
          <p:cNvSpPr txBox="1">
            <a:spLocks noGrp="1"/>
          </p:cNvSpPr>
          <p:nvPr>
            <p:ph type="body" idx="1"/>
          </p:nvPr>
        </p:nvSpPr>
        <p:spPr>
          <a:xfrm>
            <a:off x="722313" y="2906713"/>
            <a:ext cx="7772400" cy="1500000"/>
          </a:xfrm>
          <a:prstGeom prst="rect">
            <a:avLst/>
          </a:prstGeom>
          <a:noFill/>
          <a:ln>
            <a:noFill/>
          </a:ln>
        </p:spPr>
        <p:txBody>
          <a:bodyPr wrap="square" lIns="91425" tIns="91425" rIns="91425" bIns="91425" anchor="b" anchorCtr="0"/>
          <a:lstStyle>
            <a:lvl1pPr marL="0" lvl="0" indent="0" rtl="0">
              <a:spcBef>
                <a:spcPts val="0"/>
              </a:spcBef>
              <a:buClr>
                <a:srgbClr val="888888"/>
              </a:buClr>
              <a:buSzPts val="1400"/>
              <a:buFont typeface="Calibri"/>
              <a:buNone/>
              <a:defRPr/>
            </a:lvl1pPr>
            <a:lvl2pPr marL="408179" lvl="1" indent="-1779" rtl="0">
              <a:spcBef>
                <a:spcPts val="0"/>
              </a:spcBef>
              <a:buClr>
                <a:srgbClr val="888888"/>
              </a:buClr>
              <a:buSzPts val="1400"/>
              <a:buFont typeface="Calibri"/>
              <a:buNone/>
              <a:defRPr/>
            </a:lvl2pPr>
            <a:lvl3pPr marL="816358" lvl="2" indent="-3558" rtl="0">
              <a:spcBef>
                <a:spcPts val="0"/>
              </a:spcBef>
              <a:buClr>
                <a:srgbClr val="888888"/>
              </a:buClr>
              <a:buSzPts val="1400"/>
              <a:buFont typeface="Calibri"/>
              <a:buNone/>
              <a:defRPr/>
            </a:lvl3pPr>
            <a:lvl4pPr marL="1224536" lvl="3" indent="-5336" rtl="0">
              <a:spcBef>
                <a:spcPts val="0"/>
              </a:spcBef>
              <a:buClr>
                <a:srgbClr val="888888"/>
              </a:buClr>
              <a:buSzPts val="1400"/>
              <a:buFont typeface="Calibri"/>
              <a:buNone/>
              <a:defRPr/>
            </a:lvl4pPr>
            <a:lvl5pPr marL="1632715" lvl="4" indent="-7115" rtl="0">
              <a:spcBef>
                <a:spcPts val="0"/>
              </a:spcBef>
              <a:buClr>
                <a:srgbClr val="888888"/>
              </a:buClr>
              <a:buSzPts val="1400"/>
              <a:buFont typeface="Calibri"/>
              <a:buNone/>
              <a:defRPr/>
            </a:lvl5pPr>
            <a:lvl6pPr marL="2040895" lvl="5" indent="-8895" rtl="0">
              <a:spcBef>
                <a:spcPts val="0"/>
              </a:spcBef>
              <a:buClr>
                <a:srgbClr val="888888"/>
              </a:buClr>
              <a:buSzPts val="1400"/>
              <a:buFont typeface="Calibri"/>
              <a:buNone/>
              <a:defRPr/>
            </a:lvl6pPr>
            <a:lvl7pPr marL="2449074" lvl="6" indent="-10674" rtl="0">
              <a:spcBef>
                <a:spcPts val="0"/>
              </a:spcBef>
              <a:buClr>
                <a:srgbClr val="888888"/>
              </a:buClr>
              <a:buSzPts val="1400"/>
              <a:buFont typeface="Calibri"/>
              <a:buNone/>
              <a:defRPr/>
            </a:lvl7pPr>
            <a:lvl8pPr marL="2857252" lvl="7" indent="-12452" rtl="0">
              <a:spcBef>
                <a:spcPts val="0"/>
              </a:spcBef>
              <a:buClr>
                <a:srgbClr val="888888"/>
              </a:buClr>
              <a:buSzPts val="1400"/>
              <a:buFont typeface="Calibri"/>
              <a:buNone/>
              <a:defRPr/>
            </a:lvl8pPr>
            <a:lvl9pPr marL="3265431" lvl="8" indent="-1531" rtl="0">
              <a:spcBef>
                <a:spcPts val="0"/>
              </a:spcBef>
              <a:buClr>
                <a:srgbClr val="888888"/>
              </a:buClr>
              <a:buSzPts val="1400"/>
              <a:buFont typeface="Calibri"/>
              <a:buNone/>
              <a:defRPr/>
            </a:lvl9pPr>
          </a:lstStyle>
          <a:p>
            <a:endParaRPr/>
          </a:p>
        </p:txBody>
      </p:sp>
      <p:sp>
        <p:nvSpPr>
          <p:cNvPr id="105" name="Shape 105"/>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06" name="Shape 106"/>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07" name="Shape 107"/>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7"/>
            <a:ext cx="8229600" cy="1143300"/>
          </a:xfrm>
          <a:prstGeom prst="rect">
            <a:avLst/>
          </a:prstGeom>
          <a:noFill/>
          <a:ln>
            <a:noFill/>
          </a:ln>
        </p:spPr>
        <p:txBody>
          <a:bodyPr wrap="square" lIns="91425" tIns="91425" rIns="91425" bIns="91425" anchor="ctr" anchorCtr="0"/>
          <a:lstStyle>
            <a:lvl1pPr lvl="0" algn="ctr" rtl="0">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10" name="Shape 110"/>
          <p:cNvSpPr txBox="1">
            <a:spLocks noGrp="1"/>
          </p:cNvSpPr>
          <p:nvPr>
            <p:ph type="body" idx="1"/>
          </p:nvPr>
        </p:nvSpPr>
        <p:spPr>
          <a:xfrm>
            <a:off x="639764" y="2239963"/>
            <a:ext cx="5684700" cy="6337200"/>
          </a:xfrm>
          <a:prstGeom prst="rect">
            <a:avLst/>
          </a:prstGeom>
          <a:noFill/>
          <a:ln>
            <a:noFill/>
          </a:ln>
        </p:spPr>
        <p:txBody>
          <a:bodyPr wrap="square" lIns="91425" tIns="91425" rIns="91425" bIns="91425" anchor="t" anchorCtr="0"/>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11" name="Shape 111"/>
          <p:cNvSpPr txBox="1">
            <a:spLocks noGrp="1"/>
          </p:cNvSpPr>
          <p:nvPr>
            <p:ph type="body" idx="2"/>
          </p:nvPr>
        </p:nvSpPr>
        <p:spPr>
          <a:xfrm>
            <a:off x="6477000" y="2239963"/>
            <a:ext cx="5684700" cy="6337200"/>
          </a:xfrm>
          <a:prstGeom prst="rect">
            <a:avLst/>
          </a:prstGeom>
          <a:noFill/>
          <a:ln>
            <a:noFill/>
          </a:ln>
        </p:spPr>
        <p:txBody>
          <a:bodyPr wrap="square" lIns="91425" tIns="91425" rIns="91425" bIns="91425" anchor="t" anchorCtr="0"/>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12" name="Shape 112"/>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13" name="Shape 113"/>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14" name="Shape 114"/>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300"/>
          </a:xfrm>
          <a:prstGeom prst="rect">
            <a:avLst/>
          </a:prstGeom>
          <a:noFill/>
          <a:ln>
            <a:noFill/>
          </a:ln>
        </p:spPr>
        <p:txBody>
          <a:bodyPr wrap="square" lIns="91425" tIns="91425" rIns="91425" bIns="91425" anchor="ctr" anchorCtr="0"/>
          <a:lstStyle>
            <a:lvl1pPr lvl="0" rtl="0">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17" name="Shape 117"/>
          <p:cNvSpPr txBox="1">
            <a:spLocks noGrp="1"/>
          </p:cNvSpPr>
          <p:nvPr>
            <p:ph type="body" idx="1"/>
          </p:nvPr>
        </p:nvSpPr>
        <p:spPr>
          <a:xfrm>
            <a:off x="457200" y="1535113"/>
            <a:ext cx="4040100" cy="639600"/>
          </a:xfrm>
          <a:prstGeom prst="rect">
            <a:avLst/>
          </a:prstGeom>
          <a:noFill/>
          <a:ln>
            <a:noFill/>
          </a:ln>
        </p:spPr>
        <p:txBody>
          <a:bodyPr wrap="square" lIns="91425" tIns="91425" rIns="91425" bIns="91425" anchor="b" anchorCtr="0"/>
          <a:lstStyle>
            <a:lvl1pPr marL="0" lvl="0" indent="0" rtl="0">
              <a:spcBef>
                <a:spcPts val="0"/>
              </a:spcBef>
              <a:buSzPts val="1400"/>
              <a:buFont typeface="Calibri"/>
              <a:buNone/>
              <a:defRPr/>
            </a:lvl1pPr>
            <a:lvl2pPr marL="408179" lvl="1" indent="-1779" rtl="0">
              <a:spcBef>
                <a:spcPts val="0"/>
              </a:spcBef>
              <a:buSzPts val="1400"/>
              <a:buFont typeface="Calibri"/>
              <a:buNone/>
              <a:defRPr/>
            </a:lvl2pPr>
            <a:lvl3pPr marL="816358" lvl="2" indent="-3558" rtl="0">
              <a:spcBef>
                <a:spcPts val="0"/>
              </a:spcBef>
              <a:buSzPts val="1400"/>
              <a:buFont typeface="Calibri"/>
              <a:buNone/>
              <a:defRPr/>
            </a:lvl3pPr>
            <a:lvl4pPr marL="1224536" lvl="3" indent="-5336" rtl="0">
              <a:spcBef>
                <a:spcPts val="0"/>
              </a:spcBef>
              <a:buSzPts val="1400"/>
              <a:buFont typeface="Calibri"/>
              <a:buNone/>
              <a:defRPr/>
            </a:lvl4pPr>
            <a:lvl5pPr marL="1632715" lvl="4" indent="-7115" rtl="0">
              <a:spcBef>
                <a:spcPts val="0"/>
              </a:spcBef>
              <a:buSzPts val="1400"/>
              <a:buFont typeface="Calibri"/>
              <a:buNone/>
              <a:defRPr/>
            </a:lvl5pPr>
            <a:lvl6pPr marL="2040895" lvl="5" indent="-8895" rtl="0">
              <a:spcBef>
                <a:spcPts val="0"/>
              </a:spcBef>
              <a:buSzPts val="1400"/>
              <a:buFont typeface="Calibri"/>
              <a:buNone/>
              <a:defRPr/>
            </a:lvl6pPr>
            <a:lvl7pPr marL="2449074" lvl="6" indent="-10674" rtl="0">
              <a:spcBef>
                <a:spcPts val="0"/>
              </a:spcBef>
              <a:buSzPts val="1400"/>
              <a:buFont typeface="Calibri"/>
              <a:buNone/>
              <a:defRPr/>
            </a:lvl7pPr>
            <a:lvl8pPr marL="2857252" lvl="7" indent="-12452" rtl="0">
              <a:spcBef>
                <a:spcPts val="0"/>
              </a:spcBef>
              <a:buSzPts val="1400"/>
              <a:buFont typeface="Calibri"/>
              <a:buNone/>
              <a:defRPr/>
            </a:lvl8pPr>
            <a:lvl9pPr marL="3265431" lvl="8" indent="-1531" rtl="0">
              <a:spcBef>
                <a:spcPts val="0"/>
              </a:spcBef>
              <a:buSzPts val="1400"/>
              <a:buFont typeface="Calibri"/>
              <a:buNone/>
              <a:defRPr/>
            </a:lvl9pPr>
          </a:lstStyle>
          <a:p>
            <a:endParaRPr/>
          </a:p>
        </p:txBody>
      </p:sp>
      <p:sp>
        <p:nvSpPr>
          <p:cNvPr id="118" name="Shape 118"/>
          <p:cNvSpPr txBox="1">
            <a:spLocks noGrp="1"/>
          </p:cNvSpPr>
          <p:nvPr>
            <p:ph type="body" idx="2"/>
          </p:nvPr>
        </p:nvSpPr>
        <p:spPr>
          <a:xfrm>
            <a:off x="457200" y="2174875"/>
            <a:ext cx="4040100" cy="3951300"/>
          </a:xfrm>
          <a:prstGeom prst="rect">
            <a:avLst/>
          </a:prstGeom>
          <a:noFill/>
          <a:ln>
            <a:noFill/>
          </a:ln>
        </p:spPr>
        <p:txBody>
          <a:bodyPr wrap="square" lIns="91425" tIns="91425" rIns="91425" bIns="91425" anchor="t" anchorCtr="0"/>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19" name="Shape 119"/>
          <p:cNvSpPr txBox="1">
            <a:spLocks noGrp="1"/>
          </p:cNvSpPr>
          <p:nvPr>
            <p:ph type="body" idx="3"/>
          </p:nvPr>
        </p:nvSpPr>
        <p:spPr>
          <a:xfrm>
            <a:off x="4645026" y="1535113"/>
            <a:ext cx="4041900" cy="639600"/>
          </a:xfrm>
          <a:prstGeom prst="rect">
            <a:avLst/>
          </a:prstGeom>
          <a:noFill/>
          <a:ln>
            <a:noFill/>
          </a:ln>
        </p:spPr>
        <p:txBody>
          <a:bodyPr wrap="square" lIns="91425" tIns="91425" rIns="91425" bIns="91425" anchor="b" anchorCtr="0"/>
          <a:lstStyle>
            <a:lvl1pPr marL="0" lvl="0" indent="0" rtl="0">
              <a:spcBef>
                <a:spcPts val="0"/>
              </a:spcBef>
              <a:buSzPts val="1400"/>
              <a:buFont typeface="Calibri"/>
              <a:buNone/>
              <a:defRPr/>
            </a:lvl1pPr>
            <a:lvl2pPr marL="408179" lvl="1" indent="-1779" rtl="0">
              <a:spcBef>
                <a:spcPts val="0"/>
              </a:spcBef>
              <a:buSzPts val="1400"/>
              <a:buFont typeface="Calibri"/>
              <a:buNone/>
              <a:defRPr/>
            </a:lvl2pPr>
            <a:lvl3pPr marL="816358" lvl="2" indent="-3558" rtl="0">
              <a:spcBef>
                <a:spcPts val="0"/>
              </a:spcBef>
              <a:buSzPts val="1400"/>
              <a:buFont typeface="Calibri"/>
              <a:buNone/>
              <a:defRPr/>
            </a:lvl3pPr>
            <a:lvl4pPr marL="1224536" lvl="3" indent="-5336" rtl="0">
              <a:spcBef>
                <a:spcPts val="0"/>
              </a:spcBef>
              <a:buSzPts val="1400"/>
              <a:buFont typeface="Calibri"/>
              <a:buNone/>
              <a:defRPr/>
            </a:lvl4pPr>
            <a:lvl5pPr marL="1632715" lvl="4" indent="-7115" rtl="0">
              <a:spcBef>
                <a:spcPts val="0"/>
              </a:spcBef>
              <a:buSzPts val="1400"/>
              <a:buFont typeface="Calibri"/>
              <a:buNone/>
              <a:defRPr/>
            </a:lvl5pPr>
            <a:lvl6pPr marL="2040895" lvl="5" indent="-8895" rtl="0">
              <a:spcBef>
                <a:spcPts val="0"/>
              </a:spcBef>
              <a:buSzPts val="1400"/>
              <a:buFont typeface="Calibri"/>
              <a:buNone/>
              <a:defRPr/>
            </a:lvl6pPr>
            <a:lvl7pPr marL="2449074" lvl="6" indent="-10674" rtl="0">
              <a:spcBef>
                <a:spcPts val="0"/>
              </a:spcBef>
              <a:buSzPts val="1400"/>
              <a:buFont typeface="Calibri"/>
              <a:buNone/>
              <a:defRPr/>
            </a:lvl7pPr>
            <a:lvl8pPr marL="2857252" lvl="7" indent="-12452" rtl="0">
              <a:spcBef>
                <a:spcPts val="0"/>
              </a:spcBef>
              <a:buSzPts val="1400"/>
              <a:buFont typeface="Calibri"/>
              <a:buNone/>
              <a:defRPr/>
            </a:lvl8pPr>
            <a:lvl9pPr marL="3265431" lvl="8" indent="-1531" rtl="0">
              <a:spcBef>
                <a:spcPts val="0"/>
              </a:spcBef>
              <a:buSzPts val="1400"/>
              <a:buFont typeface="Calibri"/>
              <a:buNone/>
              <a:defRPr/>
            </a:lvl9pPr>
          </a:lstStyle>
          <a:p>
            <a:endParaRPr/>
          </a:p>
        </p:txBody>
      </p:sp>
      <p:sp>
        <p:nvSpPr>
          <p:cNvPr id="120" name="Shape 120"/>
          <p:cNvSpPr txBox="1">
            <a:spLocks noGrp="1"/>
          </p:cNvSpPr>
          <p:nvPr>
            <p:ph type="body" idx="4"/>
          </p:nvPr>
        </p:nvSpPr>
        <p:spPr>
          <a:xfrm>
            <a:off x="4645026" y="2174875"/>
            <a:ext cx="4041900" cy="3951300"/>
          </a:xfrm>
          <a:prstGeom prst="rect">
            <a:avLst/>
          </a:prstGeom>
          <a:noFill/>
          <a:ln>
            <a:noFill/>
          </a:ln>
        </p:spPr>
        <p:txBody>
          <a:bodyPr wrap="square" lIns="91425" tIns="91425" rIns="91425" bIns="91425" anchor="t" anchorCtr="0"/>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21" name="Shape 121"/>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22" name="Shape 122"/>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23" name="Shape 123"/>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300"/>
          </a:xfrm>
          <a:prstGeom prst="rect">
            <a:avLst/>
          </a:prstGeom>
          <a:noFill/>
          <a:ln>
            <a:noFill/>
          </a:ln>
        </p:spPr>
        <p:txBody>
          <a:bodyPr wrap="square" lIns="91425" tIns="91425" rIns="91425" bIns="91425" anchor="ctr" anchorCtr="0"/>
          <a:lstStyle>
            <a:lvl1pPr lvl="0" algn="ctr" rtl="0">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26" name="Shape 126"/>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27" name="Shape 127"/>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28" name="Shape 128"/>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9"/>
        <p:cNvGrpSpPr/>
        <p:nvPr/>
      </p:nvGrpSpPr>
      <p:grpSpPr>
        <a:xfrm>
          <a:off x="0" y="0"/>
          <a:ext cx="0" cy="0"/>
          <a:chOff x="0" y="0"/>
          <a:chExt cx="0" cy="0"/>
        </a:xfrm>
      </p:grpSpPr>
      <p:sp>
        <p:nvSpPr>
          <p:cNvPr id="130" name="Shape 130"/>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31" name="Shape 131"/>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32" name="Shape 132"/>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1" y="273049"/>
            <a:ext cx="3008400" cy="1161900"/>
          </a:xfrm>
          <a:prstGeom prst="rect">
            <a:avLst/>
          </a:prstGeom>
          <a:noFill/>
          <a:ln>
            <a:noFill/>
          </a:ln>
        </p:spPr>
        <p:txBody>
          <a:bodyPr wrap="square" lIns="91425" tIns="91425" rIns="91425" bIns="91425" anchor="b" anchorCtr="0"/>
          <a:lstStyle>
            <a:lvl1pPr lvl="0" algn="l" rtl="0">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35" name="Shape 135"/>
          <p:cNvSpPr txBox="1">
            <a:spLocks noGrp="1"/>
          </p:cNvSpPr>
          <p:nvPr>
            <p:ph type="body" idx="1"/>
          </p:nvPr>
        </p:nvSpPr>
        <p:spPr>
          <a:xfrm>
            <a:off x="3575050" y="273051"/>
            <a:ext cx="5111700" cy="5853300"/>
          </a:xfrm>
          <a:prstGeom prst="rect">
            <a:avLst/>
          </a:prstGeom>
          <a:noFill/>
          <a:ln>
            <a:noFill/>
          </a:ln>
        </p:spPr>
        <p:txBody>
          <a:bodyPr wrap="square" lIns="91425" tIns="91425" rIns="91425" bIns="91425" anchor="t" anchorCtr="0"/>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36" name="Shape 136"/>
          <p:cNvSpPr txBox="1">
            <a:spLocks noGrp="1"/>
          </p:cNvSpPr>
          <p:nvPr>
            <p:ph type="body" idx="2"/>
          </p:nvPr>
        </p:nvSpPr>
        <p:spPr>
          <a:xfrm>
            <a:off x="457201" y="1435101"/>
            <a:ext cx="3008400" cy="4691100"/>
          </a:xfrm>
          <a:prstGeom prst="rect">
            <a:avLst/>
          </a:prstGeom>
          <a:noFill/>
          <a:ln>
            <a:noFill/>
          </a:ln>
        </p:spPr>
        <p:txBody>
          <a:bodyPr wrap="square" lIns="91425" tIns="91425" rIns="91425" bIns="91425" anchor="t" anchorCtr="0"/>
          <a:lstStyle>
            <a:lvl1pPr marL="0" lvl="0" indent="0" rtl="0">
              <a:spcBef>
                <a:spcPts val="0"/>
              </a:spcBef>
              <a:buSzPts val="1400"/>
              <a:buFont typeface="Calibri"/>
              <a:buNone/>
              <a:defRPr/>
            </a:lvl1pPr>
            <a:lvl2pPr marL="408179" lvl="1" indent="-1779" rtl="0">
              <a:spcBef>
                <a:spcPts val="0"/>
              </a:spcBef>
              <a:buSzPts val="1400"/>
              <a:buFont typeface="Calibri"/>
              <a:buNone/>
              <a:defRPr/>
            </a:lvl2pPr>
            <a:lvl3pPr marL="816358" lvl="2" indent="-3558" rtl="0">
              <a:spcBef>
                <a:spcPts val="0"/>
              </a:spcBef>
              <a:buSzPts val="1400"/>
              <a:buFont typeface="Calibri"/>
              <a:buNone/>
              <a:defRPr/>
            </a:lvl3pPr>
            <a:lvl4pPr marL="1224536" lvl="3" indent="-5336" rtl="0">
              <a:spcBef>
                <a:spcPts val="0"/>
              </a:spcBef>
              <a:buSzPts val="1400"/>
              <a:buFont typeface="Calibri"/>
              <a:buNone/>
              <a:defRPr/>
            </a:lvl4pPr>
            <a:lvl5pPr marL="1632715" lvl="4" indent="-7115" rtl="0">
              <a:spcBef>
                <a:spcPts val="0"/>
              </a:spcBef>
              <a:buSzPts val="1400"/>
              <a:buFont typeface="Calibri"/>
              <a:buNone/>
              <a:defRPr/>
            </a:lvl5pPr>
            <a:lvl6pPr marL="2040895" lvl="5" indent="-8895" rtl="0">
              <a:spcBef>
                <a:spcPts val="0"/>
              </a:spcBef>
              <a:buSzPts val="1400"/>
              <a:buFont typeface="Calibri"/>
              <a:buNone/>
              <a:defRPr/>
            </a:lvl6pPr>
            <a:lvl7pPr marL="2449074" lvl="6" indent="-10674" rtl="0">
              <a:spcBef>
                <a:spcPts val="0"/>
              </a:spcBef>
              <a:buSzPts val="1400"/>
              <a:buFont typeface="Calibri"/>
              <a:buNone/>
              <a:defRPr/>
            </a:lvl7pPr>
            <a:lvl8pPr marL="2857252" lvl="7" indent="-12452" rtl="0">
              <a:spcBef>
                <a:spcPts val="0"/>
              </a:spcBef>
              <a:buSzPts val="1400"/>
              <a:buFont typeface="Calibri"/>
              <a:buNone/>
              <a:defRPr/>
            </a:lvl8pPr>
            <a:lvl9pPr marL="3265431" lvl="8" indent="-1531" rtl="0">
              <a:spcBef>
                <a:spcPts val="0"/>
              </a:spcBef>
              <a:buSzPts val="1400"/>
              <a:buFont typeface="Calibri"/>
              <a:buNone/>
              <a:defRPr/>
            </a:lvl9pPr>
          </a:lstStyle>
          <a:p>
            <a:endParaRPr/>
          </a:p>
        </p:txBody>
      </p:sp>
      <p:sp>
        <p:nvSpPr>
          <p:cNvPr id="137" name="Shape 137"/>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38" name="Shape 138"/>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39" name="Shape 139"/>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792288" y="4800600"/>
            <a:ext cx="5486400" cy="566700"/>
          </a:xfrm>
          <a:prstGeom prst="rect">
            <a:avLst/>
          </a:prstGeom>
          <a:noFill/>
          <a:ln>
            <a:noFill/>
          </a:ln>
        </p:spPr>
        <p:txBody>
          <a:bodyPr wrap="square" lIns="91425" tIns="91425" rIns="91425" bIns="91425" anchor="b" anchorCtr="0"/>
          <a:lstStyle>
            <a:lvl1pPr lvl="0" algn="l" rtl="0">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42" name="Shape 142"/>
          <p:cNvSpPr>
            <a:spLocks noGrp="1"/>
          </p:cNvSpPr>
          <p:nvPr>
            <p:ph type="pic" idx="2"/>
          </p:nvPr>
        </p:nvSpPr>
        <p:spPr>
          <a:xfrm>
            <a:off x="1792288" y="612775"/>
            <a:ext cx="5486400" cy="4114800"/>
          </a:xfrm>
          <a:prstGeom prst="rect">
            <a:avLst/>
          </a:prstGeom>
          <a:noFill/>
          <a:ln>
            <a:noFill/>
          </a:ln>
        </p:spPr>
      </p:sp>
      <p:sp>
        <p:nvSpPr>
          <p:cNvPr id="143" name="Shape 143"/>
          <p:cNvSpPr txBox="1">
            <a:spLocks noGrp="1"/>
          </p:cNvSpPr>
          <p:nvPr>
            <p:ph type="body" idx="1"/>
          </p:nvPr>
        </p:nvSpPr>
        <p:spPr>
          <a:xfrm>
            <a:off x="1792288" y="5367338"/>
            <a:ext cx="5486400" cy="804900"/>
          </a:xfrm>
          <a:prstGeom prst="rect">
            <a:avLst/>
          </a:prstGeom>
          <a:noFill/>
          <a:ln>
            <a:noFill/>
          </a:ln>
        </p:spPr>
        <p:txBody>
          <a:bodyPr wrap="square" lIns="91425" tIns="91425" rIns="91425" bIns="91425" anchor="t" anchorCtr="0"/>
          <a:lstStyle>
            <a:lvl1pPr marL="0" lvl="0" indent="0" rtl="0">
              <a:spcBef>
                <a:spcPts val="0"/>
              </a:spcBef>
              <a:buSzPts val="1400"/>
              <a:buFont typeface="Calibri"/>
              <a:buNone/>
              <a:defRPr/>
            </a:lvl1pPr>
            <a:lvl2pPr marL="408179" lvl="1" indent="-1779" rtl="0">
              <a:spcBef>
                <a:spcPts val="0"/>
              </a:spcBef>
              <a:buSzPts val="1400"/>
              <a:buFont typeface="Calibri"/>
              <a:buNone/>
              <a:defRPr/>
            </a:lvl2pPr>
            <a:lvl3pPr marL="816358" lvl="2" indent="-3558" rtl="0">
              <a:spcBef>
                <a:spcPts val="0"/>
              </a:spcBef>
              <a:buSzPts val="1400"/>
              <a:buFont typeface="Calibri"/>
              <a:buNone/>
              <a:defRPr/>
            </a:lvl3pPr>
            <a:lvl4pPr marL="1224536" lvl="3" indent="-5336" rtl="0">
              <a:spcBef>
                <a:spcPts val="0"/>
              </a:spcBef>
              <a:buSzPts val="1400"/>
              <a:buFont typeface="Calibri"/>
              <a:buNone/>
              <a:defRPr/>
            </a:lvl4pPr>
            <a:lvl5pPr marL="1632715" lvl="4" indent="-7115" rtl="0">
              <a:spcBef>
                <a:spcPts val="0"/>
              </a:spcBef>
              <a:buSzPts val="1400"/>
              <a:buFont typeface="Calibri"/>
              <a:buNone/>
              <a:defRPr/>
            </a:lvl5pPr>
            <a:lvl6pPr marL="2040895" lvl="5" indent="-8895" rtl="0">
              <a:spcBef>
                <a:spcPts val="0"/>
              </a:spcBef>
              <a:buSzPts val="1400"/>
              <a:buFont typeface="Calibri"/>
              <a:buNone/>
              <a:defRPr/>
            </a:lvl6pPr>
            <a:lvl7pPr marL="2449074" lvl="6" indent="-10674" rtl="0">
              <a:spcBef>
                <a:spcPts val="0"/>
              </a:spcBef>
              <a:buSzPts val="1400"/>
              <a:buFont typeface="Calibri"/>
              <a:buNone/>
              <a:defRPr/>
            </a:lvl7pPr>
            <a:lvl8pPr marL="2857252" lvl="7" indent="-12452" rtl="0">
              <a:spcBef>
                <a:spcPts val="0"/>
              </a:spcBef>
              <a:buSzPts val="1400"/>
              <a:buFont typeface="Calibri"/>
              <a:buNone/>
              <a:defRPr/>
            </a:lvl8pPr>
            <a:lvl9pPr marL="3265431" lvl="8" indent="-1531" rtl="0">
              <a:spcBef>
                <a:spcPts val="0"/>
              </a:spcBef>
              <a:buSzPts val="1400"/>
              <a:buFont typeface="Calibri"/>
              <a:buNone/>
              <a:defRPr/>
            </a:lvl9pPr>
          </a:lstStyle>
          <a:p>
            <a:endParaRPr/>
          </a:p>
        </p:txBody>
      </p:sp>
      <p:sp>
        <p:nvSpPr>
          <p:cNvPr id="144" name="Shape 144"/>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45" name="Shape 145"/>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46" name="Shape 146"/>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8229600" cy="1143300"/>
          </a:xfrm>
          <a:prstGeom prst="rect">
            <a:avLst/>
          </a:prstGeom>
          <a:noFill/>
          <a:ln>
            <a:noFill/>
          </a:ln>
        </p:spPr>
        <p:txBody>
          <a:bodyPr wrap="square" lIns="91425" tIns="91425" rIns="91425" bIns="91425" anchor="ctr" anchorCtr="0"/>
          <a:lstStyle>
            <a:lvl1pPr lvl="0" algn="ctr" rtl="0">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49" name="Shape 149"/>
          <p:cNvSpPr txBox="1">
            <a:spLocks noGrp="1"/>
          </p:cNvSpPr>
          <p:nvPr>
            <p:ph type="body" idx="1"/>
          </p:nvPr>
        </p:nvSpPr>
        <p:spPr>
          <a:xfrm rot="5400000">
            <a:off x="2308950" y="-251549"/>
            <a:ext cx="4526100" cy="8229600"/>
          </a:xfrm>
          <a:prstGeom prst="rect">
            <a:avLst/>
          </a:prstGeom>
          <a:noFill/>
          <a:ln>
            <a:noFill/>
          </a:ln>
        </p:spPr>
        <p:txBody>
          <a:bodyPr wrap="square" lIns="91425" tIns="91425" rIns="91425" bIns="91425" anchor="t" anchorCtr="0"/>
          <a:lstStyle>
            <a:lvl1pPr marL="306133" lvl="0" indent="-121983" algn="l" rtl="0">
              <a:spcBef>
                <a:spcPts val="580"/>
              </a:spcBef>
              <a:buClr>
                <a:schemeClr val="dk1"/>
              </a:buClr>
              <a:buSzPts val="1400"/>
              <a:buFont typeface="Arial"/>
              <a:buChar char="•"/>
              <a:defRPr/>
            </a:lvl1pPr>
            <a:lvl2pPr marL="663290" lvl="1" indent="-98140" algn="l" rtl="0">
              <a:spcBef>
                <a:spcPts val="500"/>
              </a:spcBef>
              <a:buClr>
                <a:schemeClr val="dk1"/>
              </a:buClr>
              <a:buSzPts val="1400"/>
              <a:buFont typeface="Arial"/>
              <a:buChar char="–"/>
              <a:defRPr/>
            </a:lvl2pPr>
            <a:lvl3pPr marL="1020447" lvl="2" indent="-67947" algn="l" rtl="0">
              <a:spcBef>
                <a:spcPts val="440"/>
              </a:spcBef>
              <a:buClr>
                <a:schemeClr val="dk1"/>
              </a:buClr>
              <a:buSzPts val="1400"/>
              <a:buFont typeface="Arial"/>
              <a:buChar char="•"/>
              <a:defRPr/>
            </a:lvl3pPr>
            <a:lvl4pPr marL="1428626" lvl="3" indent="-95126" algn="l" rtl="0">
              <a:spcBef>
                <a:spcPts val="360"/>
              </a:spcBef>
              <a:buClr>
                <a:schemeClr val="dk1"/>
              </a:buClr>
              <a:buSzPts val="1400"/>
              <a:buFont typeface="Arial"/>
              <a:buChar char="–"/>
              <a:defRPr/>
            </a:lvl4pPr>
            <a:lvl5pPr marL="1836806" lvl="4" indent="-96906" algn="l" rtl="0">
              <a:spcBef>
                <a:spcPts val="360"/>
              </a:spcBef>
              <a:buClr>
                <a:schemeClr val="dk1"/>
              </a:buClr>
              <a:buSzPts val="1400"/>
              <a:buFont typeface="Arial"/>
              <a:buChar char="»"/>
              <a:defRPr/>
            </a:lvl5pPr>
            <a:lvl6pPr marL="2244985" lvl="5" indent="-98685" algn="l" rtl="0">
              <a:spcBef>
                <a:spcPts val="360"/>
              </a:spcBef>
              <a:buClr>
                <a:schemeClr val="dk1"/>
              </a:buClr>
              <a:buSzPts val="1400"/>
              <a:buFont typeface="Arial"/>
              <a:buChar char="•"/>
              <a:defRPr/>
            </a:lvl6pPr>
            <a:lvl7pPr marL="2653164" lvl="6" indent="-100464" algn="l" rtl="0">
              <a:spcBef>
                <a:spcPts val="360"/>
              </a:spcBef>
              <a:buClr>
                <a:schemeClr val="dk1"/>
              </a:buClr>
              <a:buSzPts val="1400"/>
              <a:buFont typeface="Arial"/>
              <a:buChar char="•"/>
              <a:defRPr/>
            </a:lvl7pPr>
            <a:lvl8pPr marL="3061342" lvl="7" indent="-102242" algn="l" rtl="0">
              <a:spcBef>
                <a:spcPts val="360"/>
              </a:spcBef>
              <a:buClr>
                <a:schemeClr val="dk1"/>
              </a:buClr>
              <a:buSzPts val="1400"/>
              <a:buFont typeface="Arial"/>
              <a:buChar char="•"/>
              <a:defRPr/>
            </a:lvl8pPr>
            <a:lvl9pPr marL="3469522" lvl="8" indent="-91321" algn="l" rtl="0">
              <a:spcBef>
                <a:spcPts val="360"/>
              </a:spcBef>
              <a:buClr>
                <a:schemeClr val="dk1"/>
              </a:buClr>
              <a:buSzPts val="1400"/>
              <a:buFont typeface="Arial"/>
              <a:buChar char="•"/>
              <a:defRPr/>
            </a:lvl9pPr>
          </a:lstStyle>
          <a:p>
            <a:endParaRPr/>
          </a:p>
        </p:txBody>
      </p:sp>
      <p:sp>
        <p:nvSpPr>
          <p:cNvPr id="150" name="Shape 150"/>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51" name="Shape 151"/>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52" name="Shape 152"/>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6625339" y="3040975"/>
            <a:ext cx="8193300" cy="2879700"/>
          </a:xfrm>
          <a:prstGeom prst="rect">
            <a:avLst/>
          </a:prstGeom>
          <a:noFill/>
          <a:ln>
            <a:noFill/>
          </a:ln>
        </p:spPr>
        <p:txBody>
          <a:bodyPr wrap="square" lIns="91425" tIns="91425" rIns="91425" bIns="91425" anchor="ctr" anchorCtr="0"/>
          <a:lstStyle>
            <a:lvl1pPr lvl="0" algn="ctr" rtl="0">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55" name="Shape 155"/>
          <p:cNvSpPr txBox="1">
            <a:spLocks noGrp="1"/>
          </p:cNvSpPr>
          <p:nvPr>
            <p:ph type="body" idx="1"/>
          </p:nvPr>
        </p:nvSpPr>
        <p:spPr>
          <a:xfrm rot="5400000">
            <a:off x="788063" y="235825"/>
            <a:ext cx="8193300" cy="8490000"/>
          </a:xfrm>
          <a:prstGeom prst="rect">
            <a:avLst/>
          </a:prstGeom>
          <a:noFill/>
          <a:ln>
            <a:noFill/>
          </a:ln>
        </p:spPr>
        <p:txBody>
          <a:bodyPr wrap="square" lIns="91425" tIns="91425" rIns="91425" bIns="91425" anchor="t" anchorCtr="0"/>
          <a:lstStyle>
            <a:lvl1pPr marL="306133" lvl="0" indent="-121983" algn="l" rtl="0">
              <a:spcBef>
                <a:spcPts val="580"/>
              </a:spcBef>
              <a:buClr>
                <a:schemeClr val="dk1"/>
              </a:buClr>
              <a:buSzPts val="1400"/>
              <a:buFont typeface="Arial"/>
              <a:buChar char="•"/>
              <a:defRPr/>
            </a:lvl1pPr>
            <a:lvl2pPr marL="663290" lvl="1" indent="-98140" algn="l" rtl="0">
              <a:spcBef>
                <a:spcPts val="500"/>
              </a:spcBef>
              <a:buClr>
                <a:schemeClr val="dk1"/>
              </a:buClr>
              <a:buSzPts val="1400"/>
              <a:buFont typeface="Arial"/>
              <a:buChar char="–"/>
              <a:defRPr/>
            </a:lvl2pPr>
            <a:lvl3pPr marL="1020447" lvl="2" indent="-67947" algn="l" rtl="0">
              <a:spcBef>
                <a:spcPts val="440"/>
              </a:spcBef>
              <a:buClr>
                <a:schemeClr val="dk1"/>
              </a:buClr>
              <a:buSzPts val="1400"/>
              <a:buFont typeface="Arial"/>
              <a:buChar char="•"/>
              <a:defRPr/>
            </a:lvl3pPr>
            <a:lvl4pPr marL="1428626" lvl="3" indent="-95126" algn="l" rtl="0">
              <a:spcBef>
                <a:spcPts val="360"/>
              </a:spcBef>
              <a:buClr>
                <a:schemeClr val="dk1"/>
              </a:buClr>
              <a:buSzPts val="1400"/>
              <a:buFont typeface="Arial"/>
              <a:buChar char="–"/>
              <a:defRPr/>
            </a:lvl4pPr>
            <a:lvl5pPr marL="1836806" lvl="4" indent="-96906" algn="l" rtl="0">
              <a:spcBef>
                <a:spcPts val="360"/>
              </a:spcBef>
              <a:buClr>
                <a:schemeClr val="dk1"/>
              </a:buClr>
              <a:buSzPts val="1400"/>
              <a:buFont typeface="Arial"/>
              <a:buChar char="»"/>
              <a:defRPr/>
            </a:lvl5pPr>
            <a:lvl6pPr marL="2244985" lvl="5" indent="-98685" algn="l" rtl="0">
              <a:spcBef>
                <a:spcPts val="360"/>
              </a:spcBef>
              <a:buClr>
                <a:schemeClr val="dk1"/>
              </a:buClr>
              <a:buSzPts val="1400"/>
              <a:buFont typeface="Arial"/>
              <a:buChar char="•"/>
              <a:defRPr/>
            </a:lvl6pPr>
            <a:lvl7pPr marL="2653164" lvl="6" indent="-100464" algn="l" rtl="0">
              <a:spcBef>
                <a:spcPts val="360"/>
              </a:spcBef>
              <a:buClr>
                <a:schemeClr val="dk1"/>
              </a:buClr>
              <a:buSzPts val="1400"/>
              <a:buFont typeface="Arial"/>
              <a:buChar char="•"/>
              <a:defRPr/>
            </a:lvl7pPr>
            <a:lvl8pPr marL="3061342" lvl="7" indent="-102242" algn="l" rtl="0">
              <a:spcBef>
                <a:spcPts val="360"/>
              </a:spcBef>
              <a:buClr>
                <a:schemeClr val="dk1"/>
              </a:buClr>
              <a:buSzPts val="1400"/>
              <a:buFont typeface="Arial"/>
              <a:buChar char="•"/>
              <a:defRPr/>
            </a:lvl8pPr>
            <a:lvl9pPr marL="3469522" lvl="8" indent="-91321" algn="l" rtl="0">
              <a:spcBef>
                <a:spcPts val="360"/>
              </a:spcBef>
              <a:buClr>
                <a:schemeClr val="dk1"/>
              </a:buClr>
              <a:buSzPts val="1400"/>
              <a:buFont typeface="Arial"/>
              <a:buChar char="•"/>
              <a:defRPr/>
            </a:lvl9pPr>
          </a:lstStyle>
          <a:p>
            <a:endParaRPr/>
          </a:p>
        </p:txBody>
      </p:sp>
      <p:sp>
        <p:nvSpPr>
          <p:cNvPr id="156" name="Shape 156"/>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57" name="Shape 157"/>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158" name="Shape 158"/>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1122363"/>
            <a:ext cx="77724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8" name="Shape 28"/>
          <p:cNvSpPr txBox="1">
            <a:spLocks noGrp="1"/>
          </p:cNvSpPr>
          <p:nvPr>
            <p:ph type="subTitle" idx="1"/>
          </p:nvPr>
        </p:nvSpPr>
        <p:spPr>
          <a:xfrm>
            <a:off x="1143000" y="3602038"/>
            <a:ext cx="6858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4" name="Shape 34"/>
          <p:cNvSpPr txBox="1">
            <a:spLocks noGrp="1"/>
          </p:cNvSpPr>
          <p:nvPr>
            <p:ph type="body" idx="1"/>
          </p:nvPr>
        </p:nvSpPr>
        <p:spPr>
          <a:xfrm>
            <a:off x="628650" y="1825625"/>
            <a:ext cx="78867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0" name="Shape 40"/>
          <p:cNvSpPr txBox="1">
            <a:spLocks noGrp="1"/>
          </p:cNvSpPr>
          <p:nvPr>
            <p:ph type="body" idx="1"/>
          </p:nvPr>
        </p:nvSpPr>
        <p:spPr>
          <a:xfrm>
            <a:off x="628650" y="1825625"/>
            <a:ext cx="38862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629150" y="1825625"/>
            <a:ext cx="38862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29841"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629842" y="1681163"/>
            <a:ext cx="3868340"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629842" y="2505075"/>
            <a:ext cx="3868340"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29150" y="1681163"/>
            <a:ext cx="3887391"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29150" y="2505075"/>
            <a:ext cx="3887391"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3887391" y="987426"/>
            <a:ext cx="462915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3887391" y="987426"/>
            <a:ext cx="462915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74637"/>
            <a:ext cx="8229600" cy="11433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a:lvl1pPr>
            <a:lvl2pPr marL="0" marR="0" lvl="1" indent="0" algn="l" rtl="0">
              <a:spcBef>
                <a:spcPts val="0"/>
              </a:spcBef>
              <a:buSzPts val="1400"/>
              <a:buChar char="○"/>
              <a:defRPr/>
            </a:lvl2pPr>
            <a:lvl3pPr marL="0" marR="0" lvl="2" indent="0" algn="l" rtl="0">
              <a:spcBef>
                <a:spcPts val="0"/>
              </a:spcBef>
              <a:buSzPts val="1400"/>
              <a:buChar char="■"/>
              <a:defRPr/>
            </a:lvl3pPr>
            <a:lvl4pPr marL="0" marR="0" lvl="3" indent="0" algn="l" rtl="0">
              <a:spcBef>
                <a:spcPts val="0"/>
              </a:spcBef>
              <a:buSzPts val="1400"/>
              <a:buChar char="●"/>
              <a:defRPr/>
            </a:lvl4pPr>
            <a:lvl5pPr marL="0" marR="0" lvl="4" indent="0" algn="l" rtl="0">
              <a:spcBef>
                <a:spcPts val="0"/>
              </a:spcBef>
              <a:buSzPts val="1400"/>
              <a:buChar char="○"/>
              <a:defRPr/>
            </a:lvl5pPr>
            <a:lvl6pPr marL="0" marR="0" lvl="5" indent="0" algn="l" rtl="0">
              <a:spcBef>
                <a:spcPts val="0"/>
              </a:spcBef>
              <a:buSzPts val="1400"/>
              <a:buChar char="■"/>
              <a:defRPr/>
            </a:lvl6pPr>
            <a:lvl7pPr marL="0" marR="0" lvl="6" indent="0" algn="l" rtl="0">
              <a:spcBef>
                <a:spcPts val="0"/>
              </a:spcBef>
              <a:buSzPts val="1400"/>
              <a:buChar char="●"/>
              <a:defRPr/>
            </a:lvl7pPr>
            <a:lvl8pPr marL="0" marR="0" lvl="7" indent="0" algn="l" rtl="0">
              <a:spcBef>
                <a:spcPts val="0"/>
              </a:spcBef>
              <a:buSzPts val="1400"/>
              <a:buChar char="○"/>
              <a:defRPr/>
            </a:lvl8pPr>
            <a:lvl9pPr marL="0" marR="0" lvl="8" indent="0" algn="l" rtl="0">
              <a:spcBef>
                <a:spcPts val="0"/>
              </a:spcBef>
              <a:buSzPts val="1400"/>
              <a:buChar char="■"/>
              <a:defRPr/>
            </a:lvl9pPr>
          </a:lstStyle>
          <a:p>
            <a:endParaRPr/>
          </a:p>
        </p:txBody>
      </p:sp>
      <p:sp>
        <p:nvSpPr>
          <p:cNvPr id="86" name="Shape 86"/>
          <p:cNvSpPr txBox="1">
            <a:spLocks noGrp="1"/>
          </p:cNvSpPr>
          <p:nvPr>
            <p:ph type="body" idx="1"/>
          </p:nvPr>
        </p:nvSpPr>
        <p:spPr>
          <a:xfrm>
            <a:off x="457200" y="1600201"/>
            <a:ext cx="8229600" cy="4526100"/>
          </a:xfrm>
          <a:prstGeom prst="rect">
            <a:avLst/>
          </a:prstGeom>
          <a:noFill/>
          <a:ln>
            <a:noFill/>
          </a:ln>
        </p:spPr>
        <p:txBody>
          <a:bodyPr wrap="square" lIns="91425" tIns="91425" rIns="91425" bIns="91425" anchor="t" anchorCtr="0"/>
          <a:lstStyle>
            <a:lvl1pPr marL="306133" marR="0" lvl="0" indent="-121983" algn="l" rtl="0">
              <a:spcBef>
                <a:spcPts val="580"/>
              </a:spcBef>
              <a:buClr>
                <a:schemeClr val="dk1"/>
              </a:buClr>
              <a:buSzPts val="1400"/>
              <a:buFont typeface="Arial"/>
              <a:buChar char="•"/>
              <a:defRPr/>
            </a:lvl1pPr>
            <a:lvl2pPr marL="663290" marR="0" lvl="1" indent="-98140" algn="l" rtl="0">
              <a:spcBef>
                <a:spcPts val="500"/>
              </a:spcBef>
              <a:buClr>
                <a:schemeClr val="dk1"/>
              </a:buClr>
              <a:buSzPts val="1400"/>
              <a:buFont typeface="Arial"/>
              <a:buChar char="–"/>
              <a:defRPr/>
            </a:lvl2pPr>
            <a:lvl3pPr marL="1020447" marR="0" lvl="2" indent="-67947" algn="l" rtl="0">
              <a:spcBef>
                <a:spcPts val="440"/>
              </a:spcBef>
              <a:buClr>
                <a:schemeClr val="dk1"/>
              </a:buClr>
              <a:buSzPts val="1400"/>
              <a:buFont typeface="Arial"/>
              <a:buChar char="•"/>
              <a:defRPr/>
            </a:lvl3pPr>
            <a:lvl4pPr marL="1428626" marR="0" lvl="3" indent="-95126" algn="l" rtl="0">
              <a:spcBef>
                <a:spcPts val="360"/>
              </a:spcBef>
              <a:buClr>
                <a:schemeClr val="dk1"/>
              </a:buClr>
              <a:buSzPts val="1400"/>
              <a:buFont typeface="Arial"/>
              <a:buChar char="–"/>
              <a:defRPr/>
            </a:lvl4pPr>
            <a:lvl5pPr marL="1836806" marR="0" lvl="4" indent="-96906" algn="l" rtl="0">
              <a:spcBef>
                <a:spcPts val="360"/>
              </a:spcBef>
              <a:buClr>
                <a:schemeClr val="dk1"/>
              </a:buClr>
              <a:buSzPts val="1400"/>
              <a:buFont typeface="Arial"/>
              <a:buChar char="»"/>
              <a:defRPr/>
            </a:lvl5pPr>
            <a:lvl6pPr marL="2244985" marR="0" lvl="5" indent="-98685" algn="l" rtl="0">
              <a:spcBef>
                <a:spcPts val="360"/>
              </a:spcBef>
              <a:buClr>
                <a:schemeClr val="dk1"/>
              </a:buClr>
              <a:buSzPts val="1400"/>
              <a:buFont typeface="Arial"/>
              <a:buChar char="•"/>
              <a:defRPr/>
            </a:lvl6pPr>
            <a:lvl7pPr marL="2653164" marR="0" lvl="6" indent="-100464" algn="l" rtl="0">
              <a:spcBef>
                <a:spcPts val="360"/>
              </a:spcBef>
              <a:buClr>
                <a:schemeClr val="dk1"/>
              </a:buClr>
              <a:buSzPts val="1400"/>
              <a:buFont typeface="Arial"/>
              <a:buChar char="•"/>
              <a:defRPr/>
            </a:lvl7pPr>
            <a:lvl8pPr marL="3061342" marR="0" lvl="7" indent="-102242" algn="l" rtl="0">
              <a:spcBef>
                <a:spcPts val="360"/>
              </a:spcBef>
              <a:buClr>
                <a:schemeClr val="dk1"/>
              </a:buClr>
              <a:buSzPts val="1400"/>
              <a:buFont typeface="Arial"/>
              <a:buChar char="•"/>
              <a:defRPr/>
            </a:lvl8pPr>
            <a:lvl9pPr marL="3469522" marR="0" lvl="8" indent="-91321" algn="l" rtl="0">
              <a:spcBef>
                <a:spcPts val="360"/>
              </a:spcBef>
              <a:buClr>
                <a:schemeClr val="dk1"/>
              </a:buClr>
              <a:buSzPts val="1400"/>
              <a:buFont typeface="Arial"/>
              <a:buChar char="•"/>
              <a:defRPr/>
            </a:lvl9pPr>
          </a:lstStyle>
          <a:p>
            <a:endParaRPr/>
          </a:p>
        </p:txBody>
      </p:sp>
      <p:sp>
        <p:nvSpPr>
          <p:cNvPr id="87" name="Shape 87"/>
          <p:cNvSpPr txBox="1">
            <a:spLocks noGrp="1"/>
          </p:cNvSpPr>
          <p:nvPr>
            <p:ph type="dt" idx="10"/>
          </p:nvPr>
        </p:nvSpPr>
        <p:spPr>
          <a:xfrm>
            <a:off x="457200" y="6356351"/>
            <a:ext cx="2133600" cy="365100"/>
          </a:xfrm>
          <a:prstGeom prst="rect">
            <a:avLst/>
          </a:prstGeom>
          <a:noFill/>
          <a:ln>
            <a:noFill/>
          </a:ln>
        </p:spPr>
        <p:txBody>
          <a:bodyPr wrap="square" lIns="91425" tIns="91425" rIns="91425" bIns="91425" anchor="ctr" anchorCtr="0"/>
          <a:lstStyle>
            <a:lvl1pPr marL="0" marR="0" lvl="0" indent="0" algn="l"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88" name="Shape 88"/>
          <p:cNvSpPr txBox="1">
            <a:spLocks noGrp="1"/>
          </p:cNvSpPr>
          <p:nvPr>
            <p:ph type="ftr" idx="11"/>
          </p:nvPr>
        </p:nvSpPr>
        <p:spPr>
          <a:xfrm>
            <a:off x="3124200" y="6356351"/>
            <a:ext cx="2895600" cy="365100"/>
          </a:xfrm>
          <a:prstGeom prst="rect">
            <a:avLst/>
          </a:prstGeom>
          <a:noFill/>
          <a:ln>
            <a:noFill/>
          </a:ln>
        </p:spPr>
        <p:txBody>
          <a:bodyPr wrap="square" lIns="91425" tIns="91425" rIns="91425" bIns="91425" anchor="ctr" anchorCtr="0"/>
          <a:lstStyle>
            <a:lvl1pPr marL="0" marR="0" lvl="0" indent="0" algn="ctr" rtl="0">
              <a:spcBef>
                <a:spcPts val="0"/>
              </a:spcBef>
              <a:buSzPts val="1400"/>
              <a:buChar char="●"/>
              <a:defRPr/>
            </a:lvl1pPr>
            <a:lvl2pPr marL="408179" marR="0" lvl="1" indent="-1779" algn="l" rtl="0">
              <a:spcBef>
                <a:spcPts val="0"/>
              </a:spcBef>
              <a:buSzPts val="1400"/>
              <a:buChar char="○"/>
              <a:defRPr/>
            </a:lvl2pPr>
            <a:lvl3pPr marL="816358" marR="0" lvl="2" indent="-3558" algn="l" rtl="0">
              <a:spcBef>
                <a:spcPts val="0"/>
              </a:spcBef>
              <a:buSzPts val="1400"/>
              <a:buChar char="■"/>
              <a:defRPr/>
            </a:lvl3pPr>
            <a:lvl4pPr marL="1224536" marR="0" lvl="3" indent="-5336" algn="l" rtl="0">
              <a:spcBef>
                <a:spcPts val="0"/>
              </a:spcBef>
              <a:buSzPts val="1400"/>
              <a:buChar char="●"/>
              <a:defRPr/>
            </a:lvl4pPr>
            <a:lvl5pPr marL="1632715" marR="0" lvl="4" indent="-7115" algn="l" rtl="0">
              <a:spcBef>
                <a:spcPts val="0"/>
              </a:spcBef>
              <a:buSzPts val="1400"/>
              <a:buChar char="○"/>
              <a:defRPr/>
            </a:lvl5pPr>
            <a:lvl6pPr marL="2040895" marR="0" lvl="5" indent="-8895" algn="l" rtl="0">
              <a:spcBef>
                <a:spcPts val="0"/>
              </a:spcBef>
              <a:buSzPts val="1400"/>
              <a:buChar char="■"/>
              <a:defRPr/>
            </a:lvl6pPr>
            <a:lvl7pPr marL="2449074" marR="0" lvl="6" indent="-10674" algn="l" rtl="0">
              <a:spcBef>
                <a:spcPts val="0"/>
              </a:spcBef>
              <a:buSzPts val="1400"/>
              <a:buChar char="●"/>
              <a:defRPr/>
            </a:lvl7pPr>
            <a:lvl8pPr marL="2857252" marR="0" lvl="7" indent="-12452" algn="l" rtl="0">
              <a:spcBef>
                <a:spcPts val="0"/>
              </a:spcBef>
              <a:buSzPts val="1400"/>
              <a:buChar char="○"/>
              <a:defRPr/>
            </a:lvl8pPr>
            <a:lvl9pPr marL="3265431" marR="0" lvl="8" indent="-1531" algn="l" rtl="0">
              <a:spcBef>
                <a:spcPts val="0"/>
              </a:spcBef>
              <a:buSzPts val="1400"/>
              <a:buChar char="■"/>
              <a:defRPr/>
            </a:lvl9pPr>
          </a:lstStyle>
          <a:p>
            <a:endParaRPr/>
          </a:p>
        </p:txBody>
      </p:sp>
      <p:sp>
        <p:nvSpPr>
          <p:cNvPr id="89" name="Shape 89"/>
          <p:cNvSpPr txBox="1">
            <a:spLocks noGrp="1"/>
          </p:cNvSpPr>
          <p:nvPr>
            <p:ph type="sldNum" idx="12"/>
          </p:nvPr>
        </p:nvSpPr>
        <p:spPr>
          <a:xfrm>
            <a:off x="6553200" y="6356351"/>
            <a:ext cx="2133600" cy="365100"/>
          </a:xfrm>
          <a:prstGeom prst="rect">
            <a:avLst/>
          </a:prstGeom>
          <a:noFill/>
          <a:ln>
            <a:noFill/>
          </a:ln>
        </p:spPr>
        <p:txBody>
          <a:bodyPr wrap="square" lIns="81625" tIns="40800" rIns="81625" bIns="40800" anchor="ctr" anchorCtr="0">
            <a:noAutofit/>
          </a:bodyPr>
          <a:lstStyle/>
          <a:p>
            <a:pPr marL="0" marR="0" lvl="0" indent="0" algn="r" rtl="0">
              <a:spcBef>
                <a:spcPts val="0"/>
              </a:spcBef>
              <a:buNone/>
            </a:pPr>
            <a:fld id="{00000000-1234-1234-1234-123412341234}" type="slidenum">
              <a:rPr lang="en-US" sz="1100" b="0" i="0" u="none" strike="noStrike" cap="none">
                <a:solidFill>
                  <a:srgbClr val="888888"/>
                </a:solidFill>
                <a:latin typeface="Calibri"/>
                <a:ea typeface="Calibri"/>
                <a:cs typeface="Calibri"/>
                <a:sym typeface="Calibri"/>
              </a:rPr>
              <a:t>‹#›</a:t>
            </a:fld>
            <a:endParaRPr lang="en-US" sz="11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544800" y="71150"/>
            <a:ext cx="10233600" cy="2852700"/>
          </a:xfrm>
          <a:prstGeom prst="rect">
            <a:avLst/>
          </a:prstGeom>
        </p:spPr>
        <p:txBody>
          <a:bodyPr wrap="square" lIns="91425" tIns="91425" rIns="91425" bIns="91425" anchor="b" anchorCtr="0">
            <a:noAutofit/>
          </a:bodyPr>
          <a:lstStyle/>
          <a:p>
            <a:pPr marL="0" lvl="0" indent="-69850" algn="ctr" rtl="0">
              <a:lnSpc>
                <a:spcPct val="100000"/>
              </a:lnSpc>
              <a:spcBef>
                <a:spcPts val="1000"/>
              </a:spcBef>
              <a:buClr>
                <a:schemeClr val="dk1"/>
              </a:buClr>
              <a:buSzPts val="1100"/>
              <a:buFont typeface="Arial"/>
              <a:buNone/>
            </a:pPr>
            <a:r>
              <a:rPr lang="en-US" sz="4800">
                <a:solidFill>
                  <a:srgbClr val="0563C1"/>
                </a:solidFill>
              </a:rPr>
              <a:t>Chemical Dose Controller (CDC) Simplification</a:t>
            </a:r>
          </a:p>
          <a:p>
            <a:pPr marL="0" lvl="0" indent="0">
              <a:spcBef>
                <a:spcPts val="0"/>
              </a:spcBef>
              <a:buNone/>
            </a:pPr>
            <a:r>
              <a:rPr lang="en-US"/>
              <a:t> </a:t>
            </a:r>
          </a:p>
        </p:txBody>
      </p:sp>
      <p:sp>
        <p:nvSpPr>
          <p:cNvPr id="165" name="Shape 165"/>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166" name="Shape 166"/>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167" name="Shape 167"/>
          <p:cNvSpPr txBox="1"/>
          <p:nvPr/>
        </p:nvSpPr>
        <p:spPr>
          <a:xfrm>
            <a:off x="1108800" y="4658225"/>
            <a:ext cx="6926400" cy="2510100"/>
          </a:xfrm>
          <a:prstGeom prst="rect">
            <a:avLst/>
          </a:prstGeom>
          <a:noFill/>
          <a:ln>
            <a:noFill/>
          </a:ln>
        </p:spPr>
        <p:txBody>
          <a:bodyPr wrap="square" lIns="91425" tIns="91425" rIns="91425" bIns="91425" anchor="ctr" anchorCtr="0">
            <a:noAutofit/>
          </a:bodyPr>
          <a:lstStyle/>
          <a:p>
            <a:pPr marL="0" lvl="0" indent="0" rtl="0">
              <a:spcBef>
                <a:spcPts val="0"/>
              </a:spcBef>
              <a:buNone/>
            </a:pPr>
            <a:endParaRPr sz="1800">
              <a:solidFill>
                <a:srgbClr val="888888"/>
              </a:solidFill>
            </a:endParaRPr>
          </a:p>
        </p:txBody>
      </p:sp>
      <p:sp>
        <p:nvSpPr>
          <p:cNvPr id="168" name="Shape 168"/>
          <p:cNvSpPr txBox="1"/>
          <p:nvPr/>
        </p:nvSpPr>
        <p:spPr>
          <a:xfrm>
            <a:off x="7711925" y="3068750"/>
            <a:ext cx="7332900" cy="8556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pic>
        <p:nvPicPr>
          <p:cNvPr id="169" name="Shape 169"/>
          <p:cNvPicPr preferRelativeResize="0"/>
          <p:nvPr/>
        </p:nvPicPr>
        <p:blipFill>
          <a:blip r:embed="rId3">
            <a:alphaModFix/>
          </a:blip>
          <a:stretch>
            <a:fillRect/>
          </a:stretch>
        </p:blipFill>
        <p:spPr>
          <a:xfrm>
            <a:off x="2165355" y="2033830"/>
            <a:ext cx="5035225" cy="397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628638" y="1313014"/>
            <a:ext cx="7886700" cy="2852700"/>
          </a:xfrm>
          <a:prstGeom prst="rect">
            <a:avLst/>
          </a:prstGeom>
          <a:noFill/>
          <a:ln>
            <a:noFill/>
          </a:ln>
        </p:spPr>
        <p:txBody>
          <a:bodyPr wrap="square" lIns="91425" tIns="45700" rIns="91425" bIns="45700" anchor="b" anchorCtr="0">
            <a:noAutofit/>
          </a:bodyPr>
          <a:lstStyle/>
          <a:p>
            <a:pPr marL="0" marR="0" lvl="0" indent="-381000" algn="ctr" rtl="0">
              <a:lnSpc>
                <a:spcPct val="150000"/>
              </a:lnSpc>
              <a:spcBef>
                <a:spcPts val="0"/>
              </a:spcBef>
              <a:buClr>
                <a:schemeClr val="dk1"/>
              </a:buClr>
              <a:buSzPts val="6000"/>
              <a:buFont typeface="Calibri"/>
              <a:buNone/>
            </a:pPr>
            <a:r>
              <a:rPr lang="en-US" sz="6000" i="0" u="none" strike="noStrike" cap="none">
                <a:solidFill>
                  <a:srgbClr val="0563C1"/>
                </a:solidFill>
              </a:rPr>
              <a:t>Theoretical Basis</a:t>
            </a:r>
          </a:p>
        </p:txBody>
      </p:sp>
      <p:sp>
        <p:nvSpPr>
          <p:cNvPr id="253" name="Shape 253"/>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254" name="Shape 254"/>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Entrance Tank Flow Rate</a:t>
            </a:r>
          </a:p>
        </p:txBody>
      </p:sp>
      <p:sp>
        <p:nvSpPr>
          <p:cNvPr id="261" name="Shape 261"/>
          <p:cNvSpPr txBox="1"/>
          <p:nvPr/>
        </p:nvSpPr>
        <p:spPr>
          <a:xfrm>
            <a:off x="1150769" y="3612517"/>
            <a:ext cx="1742144" cy="461665"/>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0" i="0" u="none" strike="noStrike" cap="none">
                <a:solidFill>
                  <a:schemeClr val="dk1"/>
                </a:solidFill>
                <a:latin typeface="Calibri"/>
                <a:ea typeface="Calibri"/>
                <a:cs typeface="Calibri"/>
                <a:sym typeface="Calibri"/>
              </a:rPr>
              <a:t>Tank Orifice</a:t>
            </a:r>
          </a:p>
        </p:txBody>
      </p:sp>
      <p:cxnSp>
        <p:nvCxnSpPr>
          <p:cNvPr id="262" name="Shape 262"/>
          <p:cNvCxnSpPr/>
          <p:nvPr/>
        </p:nvCxnSpPr>
        <p:spPr>
          <a:xfrm>
            <a:off x="7306310" y="1911350"/>
            <a:ext cx="0" cy="1358900"/>
          </a:xfrm>
          <a:prstGeom prst="straightConnector1">
            <a:avLst/>
          </a:prstGeom>
          <a:noFill/>
          <a:ln w="12700" cap="flat" cmpd="sng">
            <a:solidFill>
              <a:schemeClr val="dk1"/>
            </a:solidFill>
            <a:prstDash val="solid"/>
            <a:round/>
            <a:headEnd type="triangle" w="lg" len="lg"/>
            <a:tailEnd type="triangle" w="lg" len="lg"/>
          </a:ln>
        </p:spPr>
      </p:cxnSp>
      <p:sp>
        <p:nvSpPr>
          <p:cNvPr id="263" name="Shape 263"/>
          <p:cNvSpPr/>
          <p:nvPr/>
        </p:nvSpPr>
        <p:spPr>
          <a:xfrm>
            <a:off x="228601" y="1905000"/>
            <a:ext cx="6902450" cy="1360488"/>
          </a:xfrm>
          <a:custGeom>
            <a:avLst/>
            <a:gdLst/>
            <a:ahLst/>
            <a:cxnLst/>
            <a:rect l="0" t="0" r="0" b="0"/>
            <a:pathLst>
              <a:path w="120000" h="120000" extrusionOk="0">
                <a:moveTo>
                  <a:pt x="0" y="0"/>
                </a:moveTo>
                <a:lnTo>
                  <a:pt x="0" y="120000"/>
                </a:lnTo>
                <a:lnTo>
                  <a:pt x="120000" y="120000"/>
                </a:lnTo>
                <a:lnTo>
                  <a:pt x="120000" y="0"/>
                </a:lnTo>
              </a:path>
            </a:pathLst>
          </a:custGeom>
          <a:solidFill>
            <a:schemeClr val="hlink"/>
          </a:solidFill>
          <a:ln w="5715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4" name="Shape 264"/>
          <p:cNvSpPr/>
          <p:nvPr/>
        </p:nvSpPr>
        <p:spPr>
          <a:xfrm>
            <a:off x="3318697" y="3151188"/>
            <a:ext cx="607173" cy="2316162"/>
          </a:xfrm>
          <a:custGeom>
            <a:avLst/>
            <a:gdLst/>
            <a:ahLst/>
            <a:cxnLst/>
            <a:rect l="0" t="0" r="0" b="0"/>
            <a:pathLst>
              <a:path w="120000" h="120000" extrusionOk="0">
                <a:moveTo>
                  <a:pt x="0" y="0"/>
                </a:moveTo>
                <a:lnTo>
                  <a:pt x="38172" y="120000"/>
                </a:lnTo>
                <a:lnTo>
                  <a:pt x="81827" y="120000"/>
                </a:lnTo>
                <a:lnTo>
                  <a:pt x="120000" y="0"/>
                </a:lnTo>
                <a:close/>
              </a:path>
            </a:pathLst>
          </a:custGeom>
          <a:solidFill>
            <a:schemeClr val="hlink"/>
          </a:solidFill>
          <a:ln>
            <a:noFill/>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265" name="Shape 265"/>
          <p:cNvGrpSpPr/>
          <p:nvPr/>
        </p:nvGrpSpPr>
        <p:grpSpPr>
          <a:xfrm>
            <a:off x="3308511" y="3232412"/>
            <a:ext cx="617173" cy="2231136"/>
            <a:chOff x="2480" y="2033"/>
            <a:chExt cx="459" cy="1395"/>
          </a:xfrm>
        </p:grpSpPr>
        <p:sp>
          <p:nvSpPr>
            <p:cNvPr id="266" name="Shape 266"/>
            <p:cNvSpPr/>
            <p:nvPr/>
          </p:nvSpPr>
          <p:spPr>
            <a:xfrm>
              <a:off x="2480" y="2033"/>
              <a:ext cx="147" cy="1395"/>
            </a:xfrm>
            <a:custGeom>
              <a:avLst/>
              <a:gdLst/>
              <a:ahLst/>
              <a:cxnLst/>
              <a:rect l="0" t="0" r="0" b="0"/>
              <a:pathLst>
                <a:path w="120000" h="120000" extrusionOk="0">
                  <a:moveTo>
                    <a:pt x="0" y="0"/>
                  </a:moveTo>
                  <a:cubicBezTo>
                    <a:pt x="71020" y="0"/>
                    <a:pt x="86530" y="14967"/>
                    <a:pt x="90612" y="19956"/>
                  </a:cubicBezTo>
                  <a:cubicBezTo>
                    <a:pt x="94693" y="24946"/>
                    <a:pt x="120000" y="93247"/>
                    <a:pt x="115102" y="119999"/>
                  </a:cubicBezTo>
                </a:path>
              </a:pathLst>
            </a:custGeom>
            <a:solidFill>
              <a:schemeClr val="lt1"/>
            </a:solidFill>
            <a:ln w="12700" cap="flat" cmpd="sng">
              <a:solidFill>
                <a:schemeClr val="hlink"/>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7" name="Shape 267"/>
            <p:cNvSpPr/>
            <p:nvPr/>
          </p:nvSpPr>
          <p:spPr>
            <a:xfrm flipH="1">
              <a:off x="2792" y="2033"/>
              <a:ext cx="147" cy="1395"/>
            </a:xfrm>
            <a:custGeom>
              <a:avLst/>
              <a:gdLst/>
              <a:ahLst/>
              <a:cxnLst/>
              <a:rect l="0" t="0" r="0" b="0"/>
              <a:pathLst>
                <a:path w="120000" h="120000" extrusionOk="0">
                  <a:moveTo>
                    <a:pt x="0" y="0"/>
                  </a:moveTo>
                  <a:cubicBezTo>
                    <a:pt x="71020" y="0"/>
                    <a:pt x="86530" y="14967"/>
                    <a:pt x="90612" y="19956"/>
                  </a:cubicBezTo>
                  <a:cubicBezTo>
                    <a:pt x="94693" y="24946"/>
                    <a:pt x="120000" y="93247"/>
                    <a:pt x="115102" y="119999"/>
                  </a:cubicBezTo>
                </a:path>
              </a:pathLst>
            </a:custGeom>
            <a:solidFill>
              <a:schemeClr val="lt1"/>
            </a:solidFill>
            <a:ln w="12700" cap="flat" cmpd="sng">
              <a:solidFill>
                <a:schemeClr val="hlink"/>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cxnSp>
        <p:nvCxnSpPr>
          <p:cNvPr id="268" name="Shape 268"/>
          <p:cNvCxnSpPr/>
          <p:nvPr/>
        </p:nvCxnSpPr>
        <p:spPr>
          <a:xfrm>
            <a:off x="3485901" y="4664075"/>
            <a:ext cx="263980" cy="0"/>
          </a:xfrm>
          <a:prstGeom prst="straightConnector1">
            <a:avLst/>
          </a:prstGeom>
          <a:noFill/>
          <a:ln w="34925" cap="flat" cmpd="sng">
            <a:solidFill>
              <a:schemeClr val="dk1"/>
            </a:solidFill>
            <a:prstDash val="solid"/>
            <a:miter lim="800000"/>
            <a:headEnd type="none" w="med" len="med"/>
            <a:tailEnd type="none" w="med" len="med"/>
          </a:ln>
        </p:spPr>
      </p:cxnSp>
      <p:pic>
        <p:nvPicPr>
          <p:cNvPr id="269" name="Shape 269"/>
          <p:cNvPicPr preferRelativeResize="0"/>
          <p:nvPr/>
        </p:nvPicPr>
        <p:blipFill rotWithShape="1">
          <a:blip r:embed="rId3">
            <a:alphaModFix/>
          </a:blip>
          <a:srcRect/>
          <a:stretch/>
        </p:blipFill>
        <p:spPr>
          <a:xfrm>
            <a:off x="4326064" y="3701717"/>
            <a:ext cx="3124200" cy="504825"/>
          </a:xfrm>
          <a:prstGeom prst="rect">
            <a:avLst/>
          </a:prstGeom>
          <a:noFill/>
          <a:ln>
            <a:noFill/>
          </a:ln>
        </p:spPr>
      </p:pic>
      <p:cxnSp>
        <p:nvCxnSpPr>
          <p:cNvPr id="270" name="Shape 270"/>
          <p:cNvCxnSpPr>
            <a:stCxn id="269" idx="1"/>
          </p:cNvCxnSpPr>
          <p:nvPr/>
        </p:nvCxnSpPr>
        <p:spPr>
          <a:xfrm flipH="1">
            <a:off x="3582364" y="3954130"/>
            <a:ext cx="743700" cy="684000"/>
          </a:xfrm>
          <a:prstGeom prst="straightConnector1">
            <a:avLst/>
          </a:prstGeom>
          <a:noFill/>
          <a:ln w="12700" cap="flat" cmpd="sng">
            <a:solidFill>
              <a:schemeClr val="dk1"/>
            </a:solidFill>
            <a:prstDash val="solid"/>
            <a:miter lim="800000"/>
            <a:headEnd type="none" w="lg" len="lg"/>
            <a:tailEnd type="triangle" w="lg" len="lg"/>
          </a:ln>
        </p:spPr>
      </p:cxnSp>
      <p:cxnSp>
        <p:nvCxnSpPr>
          <p:cNvPr id="271" name="Shape 271"/>
          <p:cNvCxnSpPr/>
          <p:nvPr/>
        </p:nvCxnSpPr>
        <p:spPr>
          <a:xfrm rot="10800000">
            <a:off x="3755389" y="3265487"/>
            <a:ext cx="2840871" cy="551168"/>
          </a:xfrm>
          <a:prstGeom prst="straightConnector1">
            <a:avLst/>
          </a:prstGeom>
          <a:noFill/>
          <a:ln w="12700" cap="flat" cmpd="sng">
            <a:solidFill>
              <a:schemeClr val="dk1"/>
            </a:solidFill>
            <a:prstDash val="solid"/>
            <a:round/>
            <a:headEnd type="none" w="med" len="med"/>
            <a:tailEnd type="triangle" w="lg" len="lg"/>
          </a:ln>
        </p:spPr>
      </p:cxnSp>
      <p:pic>
        <p:nvPicPr>
          <p:cNvPr id="272" name="Shape 272"/>
          <p:cNvPicPr preferRelativeResize="0"/>
          <p:nvPr/>
        </p:nvPicPr>
        <p:blipFill rotWithShape="1">
          <a:blip r:embed="rId4">
            <a:alphaModFix/>
          </a:blip>
          <a:srcRect/>
          <a:stretch/>
        </p:blipFill>
        <p:spPr>
          <a:xfrm>
            <a:off x="884315" y="4801551"/>
            <a:ext cx="6565949" cy="1137333"/>
          </a:xfrm>
          <a:prstGeom prst="rect">
            <a:avLst/>
          </a:prstGeom>
          <a:noFill/>
          <a:ln>
            <a:noFill/>
          </a:ln>
        </p:spPr>
      </p:pic>
      <p:pic>
        <p:nvPicPr>
          <p:cNvPr id="273" name="Shape 273"/>
          <p:cNvPicPr preferRelativeResize="0"/>
          <p:nvPr/>
        </p:nvPicPr>
        <p:blipFill rotWithShape="1">
          <a:blip r:embed="rId5">
            <a:alphaModFix/>
          </a:blip>
          <a:srcRect/>
          <a:stretch/>
        </p:blipFill>
        <p:spPr>
          <a:xfrm>
            <a:off x="7261800" y="2375694"/>
            <a:ext cx="1666874" cy="419100"/>
          </a:xfrm>
          <a:prstGeom prst="rect">
            <a:avLst/>
          </a:prstGeom>
          <a:noFill/>
          <a:ln>
            <a:noFill/>
          </a:ln>
        </p:spPr>
      </p:pic>
      <p:cxnSp>
        <p:nvCxnSpPr>
          <p:cNvPr id="274" name="Shape 274"/>
          <p:cNvCxnSpPr/>
          <p:nvPr/>
        </p:nvCxnSpPr>
        <p:spPr>
          <a:xfrm rot="10800000" flipH="1">
            <a:off x="2793365" y="3255963"/>
            <a:ext cx="788988" cy="527050"/>
          </a:xfrm>
          <a:prstGeom prst="straightConnector1">
            <a:avLst/>
          </a:prstGeom>
          <a:noFill/>
          <a:ln w="12700" cap="flat" cmpd="sng">
            <a:solidFill>
              <a:schemeClr val="dk1"/>
            </a:solidFill>
            <a:prstDash val="solid"/>
            <a:round/>
            <a:headEnd type="none" w="med" len="med"/>
            <a:tailEnd type="triangle" w="lg" len="lg"/>
          </a:ln>
        </p:spPr>
      </p:cxnSp>
      <p:sp>
        <p:nvSpPr>
          <p:cNvPr id="275" name="Shape 275"/>
          <p:cNvSpPr txBox="1"/>
          <p:nvPr/>
        </p:nvSpPr>
        <p:spPr>
          <a:xfrm>
            <a:off x="1243285" y="4089153"/>
            <a:ext cx="2037289" cy="461665"/>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i="1">
                <a:solidFill>
                  <a:schemeClr val="dk1"/>
                </a:solidFill>
                <a:latin typeface="Calibri"/>
                <a:ea typeface="Calibri"/>
                <a:cs typeface="Calibri"/>
                <a:sym typeface="Calibri"/>
              </a:rPr>
              <a:t>Vena contracta</a:t>
            </a:r>
          </a:p>
        </p:txBody>
      </p:sp>
      <p:cxnSp>
        <p:nvCxnSpPr>
          <p:cNvPr id="276" name="Shape 276"/>
          <p:cNvCxnSpPr/>
          <p:nvPr/>
        </p:nvCxnSpPr>
        <p:spPr>
          <a:xfrm rot="10800000" flipH="1">
            <a:off x="3159366" y="3684679"/>
            <a:ext cx="264057" cy="446948"/>
          </a:xfrm>
          <a:prstGeom prst="straightConnector1">
            <a:avLst/>
          </a:prstGeom>
          <a:noFill/>
          <a:ln w="12700" cap="flat" cmpd="sng">
            <a:solidFill>
              <a:schemeClr val="dk1"/>
            </a:solidFill>
            <a:prstDash val="solid"/>
            <a:round/>
            <a:headEnd type="none" w="med" len="med"/>
            <a:tailEnd type="triangle" w="lg" len="lg"/>
          </a:ln>
        </p:spPr>
      </p:cxnSp>
      <p:cxnSp>
        <p:nvCxnSpPr>
          <p:cNvPr id="277" name="Shape 277"/>
          <p:cNvCxnSpPr/>
          <p:nvPr/>
        </p:nvCxnSpPr>
        <p:spPr>
          <a:xfrm rot="10800000" flipH="1">
            <a:off x="2661920" y="4801551"/>
            <a:ext cx="920433" cy="380049"/>
          </a:xfrm>
          <a:prstGeom prst="straightConnector1">
            <a:avLst/>
          </a:prstGeom>
          <a:noFill/>
          <a:ln w="12700" cap="flat" cmpd="sng">
            <a:solidFill>
              <a:schemeClr val="dk1"/>
            </a:solidFill>
            <a:prstDash val="solid"/>
            <a:miter lim="800000"/>
            <a:headEnd type="none" w="med" len="med"/>
            <a:tailEnd type="triangle" w="lg" len="lg"/>
          </a:ln>
        </p:spPr>
      </p:cxnSp>
      <p:sp>
        <p:nvSpPr>
          <p:cNvPr id="278" name="Shape 278"/>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279" name="Shape 279"/>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Head Loss due to Expansion</a:t>
            </a:r>
          </a:p>
        </p:txBody>
      </p:sp>
      <p:grpSp>
        <p:nvGrpSpPr>
          <p:cNvPr id="285" name="Shape 285"/>
          <p:cNvGrpSpPr/>
          <p:nvPr/>
        </p:nvGrpSpPr>
        <p:grpSpPr>
          <a:xfrm>
            <a:off x="628650" y="2161947"/>
            <a:ext cx="5642610" cy="1402719"/>
            <a:chOff x="1033940" y="2969667"/>
            <a:chExt cx="4025740" cy="776425"/>
          </a:xfrm>
        </p:grpSpPr>
        <p:sp>
          <p:nvSpPr>
            <p:cNvPr id="286" name="Shape 286"/>
            <p:cNvSpPr/>
            <p:nvPr/>
          </p:nvSpPr>
          <p:spPr>
            <a:xfrm flipH="1">
              <a:off x="1033940" y="2969667"/>
              <a:ext cx="2676115" cy="774701"/>
            </a:xfrm>
            <a:custGeom>
              <a:avLst/>
              <a:gdLst/>
              <a:ahLst/>
              <a:cxnLst/>
              <a:rect l="0" t="0" r="0" b="0"/>
              <a:pathLst>
                <a:path w="120000" h="120000" extrusionOk="0">
                  <a:moveTo>
                    <a:pt x="0" y="84590"/>
                  </a:moveTo>
                  <a:lnTo>
                    <a:pt x="60172" y="84590"/>
                  </a:lnTo>
                  <a:lnTo>
                    <a:pt x="60172" y="120000"/>
                  </a:lnTo>
                  <a:lnTo>
                    <a:pt x="120000" y="120000"/>
                  </a:lnTo>
                  <a:lnTo>
                    <a:pt x="120000" y="0"/>
                  </a:lnTo>
                  <a:lnTo>
                    <a:pt x="60172" y="0"/>
                  </a:lnTo>
                  <a:lnTo>
                    <a:pt x="60172" y="37377"/>
                  </a:lnTo>
                  <a:lnTo>
                    <a:pt x="0" y="37377"/>
                  </a:lnTo>
                </a:path>
              </a:pathLst>
            </a:custGeom>
            <a:solidFill>
              <a:schemeClr val="hlink"/>
            </a:solidFill>
            <a:ln>
              <a:noFill/>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287" name="Shape 287"/>
            <p:cNvGrpSpPr/>
            <p:nvPr/>
          </p:nvGrpSpPr>
          <p:grpSpPr>
            <a:xfrm flipH="1">
              <a:off x="1473629" y="2974942"/>
              <a:ext cx="890656" cy="764117"/>
              <a:chOff x="5453700" y="2974942"/>
              <a:chExt cx="1466690" cy="764117"/>
            </a:xfrm>
          </p:grpSpPr>
          <p:grpSp>
            <p:nvGrpSpPr>
              <p:cNvPr id="288" name="Shape 288"/>
              <p:cNvGrpSpPr/>
              <p:nvPr/>
            </p:nvGrpSpPr>
            <p:grpSpPr>
              <a:xfrm>
                <a:off x="5453700" y="3451059"/>
                <a:ext cx="1460500" cy="288000"/>
                <a:chOff x="2448" y="1482"/>
                <a:chExt cx="920" cy="150"/>
              </a:xfrm>
            </p:grpSpPr>
            <p:sp>
              <p:nvSpPr>
                <p:cNvPr id="289" name="Shape 289"/>
                <p:cNvSpPr/>
                <p:nvPr/>
              </p:nvSpPr>
              <p:spPr>
                <a:xfrm>
                  <a:off x="2448" y="1482"/>
                  <a:ext cx="920" cy="150"/>
                </a:xfrm>
                <a:custGeom>
                  <a:avLst/>
                  <a:gdLst/>
                  <a:ahLst/>
                  <a:cxnLst/>
                  <a:rect l="0" t="0" r="0" b="0"/>
                  <a:pathLst>
                    <a:path w="120000" h="120000" extrusionOk="0">
                      <a:moveTo>
                        <a:pt x="0" y="1481"/>
                      </a:moveTo>
                      <a:cubicBezTo>
                        <a:pt x="19173" y="0"/>
                        <a:pt x="74739" y="35555"/>
                        <a:pt x="120000" y="120000"/>
                      </a:cubicBezTo>
                      <a:cubicBezTo>
                        <a:pt x="74739" y="120000"/>
                        <a:pt x="20347" y="120000"/>
                        <a:pt x="0" y="120000"/>
                      </a:cubicBezTo>
                      <a:cubicBezTo>
                        <a:pt x="0" y="26666"/>
                        <a:pt x="0" y="93333"/>
                        <a:pt x="0" y="1481"/>
                      </a:cubicBezTo>
                      <a:close/>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0" name="Shape 290"/>
                <p:cNvSpPr/>
                <p:nvPr/>
              </p:nvSpPr>
              <p:spPr>
                <a:xfrm>
                  <a:off x="2790" y="1536"/>
                  <a:ext cx="155" cy="64"/>
                </a:xfrm>
                <a:custGeom>
                  <a:avLst/>
                  <a:gdLst/>
                  <a:ahLst/>
                  <a:cxnLst/>
                  <a:rect l="0" t="0" r="0" b="0"/>
                  <a:pathLst>
                    <a:path w="120000" h="120000" extrusionOk="0">
                      <a:moveTo>
                        <a:pt x="11612" y="0"/>
                      </a:moveTo>
                      <a:cubicBezTo>
                        <a:pt x="65806" y="41250"/>
                        <a:pt x="120000" y="82500"/>
                        <a:pt x="118451" y="101250"/>
                      </a:cubicBezTo>
                      <a:cubicBezTo>
                        <a:pt x="116903" y="120000"/>
                        <a:pt x="58064" y="118125"/>
                        <a:pt x="0" y="118125"/>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1" name="Shape 291"/>
                <p:cNvSpPr/>
                <p:nvPr/>
              </p:nvSpPr>
              <p:spPr>
                <a:xfrm>
                  <a:off x="2625" y="1518"/>
                  <a:ext cx="99" cy="90"/>
                </a:xfrm>
                <a:custGeom>
                  <a:avLst/>
                  <a:gdLst/>
                  <a:ahLst/>
                  <a:cxnLst/>
                  <a:rect l="0" t="0" r="0" b="0"/>
                  <a:pathLst>
                    <a:path w="120000" h="120000" extrusionOk="0">
                      <a:moveTo>
                        <a:pt x="0" y="0"/>
                      </a:moveTo>
                      <a:cubicBezTo>
                        <a:pt x="19393" y="10666"/>
                        <a:pt x="119999" y="44000"/>
                        <a:pt x="119999" y="64000"/>
                      </a:cubicBezTo>
                      <a:cubicBezTo>
                        <a:pt x="119999" y="84000"/>
                        <a:pt x="25454" y="108000"/>
                        <a:pt x="0" y="12000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2" name="Shape 292"/>
                <p:cNvSpPr/>
                <p:nvPr/>
              </p:nvSpPr>
              <p:spPr>
                <a:xfrm>
                  <a:off x="2472" y="1518"/>
                  <a:ext cx="111" cy="93"/>
                </a:xfrm>
                <a:custGeom>
                  <a:avLst/>
                  <a:gdLst/>
                  <a:ahLst/>
                  <a:cxnLst/>
                  <a:rect l="0" t="0" r="0" b="0"/>
                  <a:pathLst>
                    <a:path w="120000" h="120000" extrusionOk="0">
                      <a:moveTo>
                        <a:pt x="116756" y="114838"/>
                      </a:moveTo>
                      <a:cubicBezTo>
                        <a:pt x="101621" y="113548"/>
                        <a:pt x="38918" y="120000"/>
                        <a:pt x="22702" y="104516"/>
                      </a:cubicBezTo>
                      <a:cubicBezTo>
                        <a:pt x="6486" y="89032"/>
                        <a:pt x="0" y="41290"/>
                        <a:pt x="16216" y="23225"/>
                      </a:cubicBezTo>
                      <a:cubicBezTo>
                        <a:pt x="32432" y="5161"/>
                        <a:pt x="98378" y="5161"/>
                        <a:pt x="120000" y="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93" name="Shape 293"/>
              <p:cNvGrpSpPr/>
              <p:nvPr/>
            </p:nvGrpSpPr>
            <p:grpSpPr>
              <a:xfrm rot="10800000" flipH="1">
                <a:off x="5459890" y="2974942"/>
                <a:ext cx="1460500" cy="288000"/>
                <a:chOff x="2448" y="1482"/>
                <a:chExt cx="920" cy="150"/>
              </a:xfrm>
            </p:grpSpPr>
            <p:sp>
              <p:nvSpPr>
                <p:cNvPr id="294" name="Shape 294"/>
                <p:cNvSpPr/>
                <p:nvPr/>
              </p:nvSpPr>
              <p:spPr>
                <a:xfrm>
                  <a:off x="2448" y="1482"/>
                  <a:ext cx="920" cy="150"/>
                </a:xfrm>
                <a:custGeom>
                  <a:avLst/>
                  <a:gdLst/>
                  <a:ahLst/>
                  <a:cxnLst/>
                  <a:rect l="0" t="0" r="0" b="0"/>
                  <a:pathLst>
                    <a:path w="120000" h="120000" extrusionOk="0">
                      <a:moveTo>
                        <a:pt x="0" y="1481"/>
                      </a:moveTo>
                      <a:cubicBezTo>
                        <a:pt x="19173" y="0"/>
                        <a:pt x="74739" y="35555"/>
                        <a:pt x="120000" y="120000"/>
                      </a:cubicBezTo>
                      <a:cubicBezTo>
                        <a:pt x="74739" y="120000"/>
                        <a:pt x="20347" y="120000"/>
                        <a:pt x="0" y="120000"/>
                      </a:cubicBezTo>
                      <a:cubicBezTo>
                        <a:pt x="0" y="26666"/>
                        <a:pt x="0" y="93333"/>
                        <a:pt x="0" y="1481"/>
                      </a:cubicBezTo>
                      <a:close/>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5" name="Shape 295"/>
                <p:cNvSpPr/>
                <p:nvPr/>
              </p:nvSpPr>
              <p:spPr>
                <a:xfrm>
                  <a:off x="2790" y="1536"/>
                  <a:ext cx="155" cy="64"/>
                </a:xfrm>
                <a:custGeom>
                  <a:avLst/>
                  <a:gdLst/>
                  <a:ahLst/>
                  <a:cxnLst/>
                  <a:rect l="0" t="0" r="0" b="0"/>
                  <a:pathLst>
                    <a:path w="120000" h="120000" extrusionOk="0">
                      <a:moveTo>
                        <a:pt x="11612" y="0"/>
                      </a:moveTo>
                      <a:cubicBezTo>
                        <a:pt x="65806" y="41250"/>
                        <a:pt x="120000" y="82500"/>
                        <a:pt x="118451" y="101250"/>
                      </a:cubicBezTo>
                      <a:cubicBezTo>
                        <a:pt x="116903" y="120000"/>
                        <a:pt x="58064" y="118125"/>
                        <a:pt x="0" y="118125"/>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6" name="Shape 296"/>
                <p:cNvSpPr/>
                <p:nvPr/>
              </p:nvSpPr>
              <p:spPr>
                <a:xfrm>
                  <a:off x="2625" y="1518"/>
                  <a:ext cx="99" cy="90"/>
                </a:xfrm>
                <a:custGeom>
                  <a:avLst/>
                  <a:gdLst/>
                  <a:ahLst/>
                  <a:cxnLst/>
                  <a:rect l="0" t="0" r="0" b="0"/>
                  <a:pathLst>
                    <a:path w="120000" h="120000" extrusionOk="0">
                      <a:moveTo>
                        <a:pt x="0" y="0"/>
                      </a:moveTo>
                      <a:cubicBezTo>
                        <a:pt x="19393" y="10666"/>
                        <a:pt x="119999" y="44000"/>
                        <a:pt x="119999" y="64000"/>
                      </a:cubicBezTo>
                      <a:cubicBezTo>
                        <a:pt x="119999" y="84000"/>
                        <a:pt x="25454" y="108000"/>
                        <a:pt x="0" y="12000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7" name="Shape 297"/>
                <p:cNvSpPr/>
                <p:nvPr/>
              </p:nvSpPr>
              <p:spPr>
                <a:xfrm>
                  <a:off x="2472" y="1518"/>
                  <a:ext cx="111" cy="93"/>
                </a:xfrm>
                <a:custGeom>
                  <a:avLst/>
                  <a:gdLst/>
                  <a:ahLst/>
                  <a:cxnLst/>
                  <a:rect l="0" t="0" r="0" b="0"/>
                  <a:pathLst>
                    <a:path w="120000" h="120000" extrusionOk="0">
                      <a:moveTo>
                        <a:pt x="116756" y="114838"/>
                      </a:moveTo>
                      <a:cubicBezTo>
                        <a:pt x="101621" y="113548"/>
                        <a:pt x="38918" y="120000"/>
                        <a:pt x="22702" y="104516"/>
                      </a:cubicBezTo>
                      <a:cubicBezTo>
                        <a:pt x="6486" y="89032"/>
                        <a:pt x="0" y="41290"/>
                        <a:pt x="16216" y="23225"/>
                      </a:cubicBezTo>
                      <a:cubicBezTo>
                        <a:pt x="32432" y="5161"/>
                        <a:pt x="98378" y="5161"/>
                        <a:pt x="120000" y="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298" name="Shape 298"/>
            <p:cNvSpPr/>
            <p:nvPr/>
          </p:nvSpPr>
          <p:spPr>
            <a:xfrm>
              <a:off x="2379709" y="2969667"/>
              <a:ext cx="2676115" cy="774701"/>
            </a:xfrm>
            <a:custGeom>
              <a:avLst/>
              <a:gdLst/>
              <a:ahLst/>
              <a:cxnLst/>
              <a:rect l="0" t="0" r="0" b="0"/>
              <a:pathLst>
                <a:path w="120000" h="120000" extrusionOk="0">
                  <a:moveTo>
                    <a:pt x="0" y="84590"/>
                  </a:moveTo>
                  <a:lnTo>
                    <a:pt x="60172" y="84590"/>
                  </a:lnTo>
                  <a:lnTo>
                    <a:pt x="60172" y="120000"/>
                  </a:lnTo>
                  <a:lnTo>
                    <a:pt x="120000" y="120000"/>
                  </a:lnTo>
                  <a:lnTo>
                    <a:pt x="120000" y="0"/>
                  </a:lnTo>
                  <a:lnTo>
                    <a:pt x="60172" y="0"/>
                  </a:lnTo>
                  <a:lnTo>
                    <a:pt x="60172" y="37377"/>
                  </a:lnTo>
                  <a:lnTo>
                    <a:pt x="0" y="37377"/>
                  </a:lnTo>
                </a:path>
              </a:pathLst>
            </a:custGeom>
            <a:solidFill>
              <a:schemeClr val="hlink"/>
            </a:solidFill>
            <a:ln>
              <a:noFill/>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299" name="Shape 299"/>
            <p:cNvGrpSpPr/>
            <p:nvPr/>
          </p:nvGrpSpPr>
          <p:grpSpPr>
            <a:xfrm>
              <a:off x="3725382" y="2974942"/>
              <a:ext cx="890656" cy="764117"/>
              <a:chOff x="5453700" y="2974942"/>
              <a:chExt cx="1466690" cy="764117"/>
            </a:xfrm>
          </p:grpSpPr>
          <p:grpSp>
            <p:nvGrpSpPr>
              <p:cNvPr id="300" name="Shape 300"/>
              <p:cNvGrpSpPr/>
              <p:nvPr/>
            </p:nvGrpSpPr>
            <p:grpSpPr>
              <a:xfrm>
                <a:off x="5453700" y="3451059"/>
                <a:ext cx="1460500" cy="288000"/>
                <a:chOff x="2448" y="1482"/>
                <a:chExt cx="920" cy="150"/>
              </a:xfrm>
            </p:grpSpPr>
            <p:sp>
              <p:nvSpPr>
                <p:cNvPr id="301" name="Shape 301"/>
                <p:cNvSpPr/>
                <p:nvPr/>
              </p:nvSpPr>
              <p:spPr>
                <a:xfrm>
                  <a:off x="2448" y="1482"/>
                  <a:ext cx="920" cy="150"/>
                </a:xfrm>
                <a:custGeom>
                  <a:avLst/>
                  <a:gdLst/>
                  <a:ahLst/>
                  <a:cxnLst/>
                  <a:rect l="0" t="0" r="0" b="0"/>
                  <a:pathLst>
                    <a:path w="120000" h="120000" extrusionOk="0">
                      <a:moveTo>
                        <a:pt x="0" y="1481"/>
                      </a:moveTo>
                      <a:cubicBezTo>
                        <a:pt x="19173" y="0"/>
                        <a:pt x="74739" y="35555"/>
                        <a:pt x="120000" y="120000"/>
                      </a:cubicBezTo>
                      <a:cubicBezTo>
                        <a:pt x="74739" y="120000"/>
                        <a:pt x="20347" y="120000"/>
                        <a:pt x="0" y="120000"/>
                      </a:cubicBezTo>
                      <a:cubicBezTo>
                        <a:pt x="0" y="26666"/>
                        <a:pt x="0" y="93333"/>
                        <a:pt x="0" y="1481"/>
                      </a:cubicBezTo>
                      <a:close/>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2" name="Shape 302"/>
                <p:cNvSpPr/>
                <p:nvPr/>
              </p:nvSpPr>
              <p:spPr>
                <a:xfrm>
                  <a:off x="2790" y="1536"/>
                  <a:ext cx="155" cy="64"/>
                </a:xfrm>
                <a:custGeom>
                  <a:avLst/>
                  <a:gdLst/>
                  <a:ahLst/>
                  <a:cxnLst/>
                  <a:rect l="0" t="0" r="0" b="0"/>
                  <a:pathLst>
                    <a:path w="120000" h="120000" extrusionOk="0">
                      <a:moveTo>
                        <a:pt x="11612" y="0"/>
                      </a:moveTo>
                      <a:cubicBezTo>
                        <a:pt x="65806" y="41250"/>
                        <a:pt x="120000" y="82500"/>
                        <a:pt x="118451" y="101250"/>
                      </a:cubicBezTo>
                      <a:cubicBezTo>
                        <a:pt x="116903" y="120000"/>
                        <a:pt x="58064" y="118125"/>
                        <a:pt x="0" y="118125"/>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3" name="Shape 303"/>
                <p:cNvSpPr/>
                <p:nvPr/>
              </p:nvSpPr>
              <p:spPr>
                <a:xfrm>
                  <a:off x="2625" y="1518"/>
                  <a:ext cx="99" cy="90"/>
                </a:xfrm>
                <a:custGeom>
                  <a:avLst/>
                  <a:gdLst/>
                  <a:ahLst/>
                  <a:cxnLst/>
                  <a:rect l="0" t="0" r="0" b="0"/>
                  <a:pathLst>
                    <a:path w="120000" h="120000" extrusionOk="0">
                      <a:moveTo>
                        <a:pt x="0" y="0"/>
                      </a:moveTo>
                      <a:cubicBezTo>
                        <a:pt x="19393" y="10666"/>
                        <a:pt x="119999" y="44000"/>
                        <a:pt x="119999" y="64000"/>
                      </a:cubicBezTo>
                      <a:cubicBezTo>
                        <a:pt x="119999" y="84000"/>
                        <a:pt x="25454" y="108000"/>
                        <a:pt x="0" y="12000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4" name="Shape 304"/>
                <p:cNvSpPr/>
                <p:nvPr/>
              </p:nvSpPr>
              <p:spPr>
                <a:xfrm>
                  <a:off x="2472" y="1518"/>
                  <a:ext cx="111" cy="93"/>
                </a:xfrm>
                <a:custGeom>
                  <a:avLst/>
                  <a:gdLst/>
                  <a:ahLst/>
                  <a:cxnLst/>
                  <a:rect l="0" t="0" r="0" b="0"/>
                  <a:pathLst>
                    <a:path w="120000" h="120000" extrusionOk="0">
                      <a:moveTo>
                        <a:pt x="116756" y="114838"/>
                      </a:moveTo>
                      <a:cubicBezTo>
                        <a:pt x="101621" y="113548"/>
                        <a:pt x="38918" y="120000"/>
                        <a:pt x="22702" y="104516"/>
                      </a:cubicBezTo>
                      <a:cubicBezTo>
                        <a:pt x="6486" y="89032"/>
                        <a:pt x="0" y="41290"/>
                        <a:pt x="16216" y="23225"/>
                      </a:cubicBezTo>
                      <a:cubicBezTo>
                        <a:pt x="32432" y="5161"/>
                        <a:pt x="98378" y="5161"/>
                        <a:pt x="120000" y="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05" name="Shape 305"/>
              <p:cNvGrpSpPr/>
              <p:nvPr/>
            </p:nvGrpSpPr>
            <p:grpSpPr>
              <a:xfrm rot="10800000" flipH="1">
                <a:off x="5459890" y="2974942"/>
                <a:ext cx="1460500" cy="288000"/>
                <a:chOff x="2448" y="1482"/>
                <a:chExt cx="920" cy="150"/>
              </a:xfrm>
            </p:grpSpPr>
            <p:sp>
              <p:nvSpPr>
                <p:cNvPr id="306" name="Shape 306"/>
                <p:cNvSpPr/>
                <p:nvPr/>
              </p:nvSpPr>
              <p:spPr>
                <a:xfrm>
                  <a:off x="2448" y="1482"/>
                  <a:ext cx="920" cy="150"/>
                </a:xfrm>
                <a:custGeom>
                  <a:avLst/>
                  <a:gdLst/>
                  <a:ahLst/>
                  <a:cxnLst/>
                  <a:rect l="0" t="0" r="0" b="0"/>
                  <a:pathLst>
                    <a:path w="120000" h="120000" extrusionOk="0">
                      <a:moveTo>
                        <a:pt x="0" y="1481"/>
                      </a:moveTo>
                      <a:cubicBezTo>
                        <a:pt x="19173" y="0"/>
                        <a:pt x="74739" y="35555"/>
                        <a:pt x="120000" y="120000"/>
                      </a:cubicBezTo>
                      <a:cubicBezTo>
                        <a:pt x="74739" y="120000"/>
                        <a:pt x="20347" y="120000"/>
                        <a:pt x="0" y="120000"/>
                      </a:cubicBezTo>
                      <a:cubicBezTo>
                        <a:pt x="0" y="26666"/>
                        <a:pt x="0" y="93333"/>
                        <a:pt x="0" y="1481"/>
                      </a:cubicBezTo>
                      <a:close/>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7" name="Shape 307"/>
                <p:cNvSpPr/>
                <p:nvPr/>
              </p:nvSpPr>
              <p:spPr>
                <a:xfrm>
                  <a:off x="2790" y="1536"/>
                  <a:ext cx="155" cy="64"/>
                </a:xfrm>
                <a:custGeom>
                  <a:avLst/>
                  <a:gdLst/>
                  <a:ahLst/>
                  <a:cxnLst/>
                  <a:rect l="0" t="0" r="0" b="0"/>
                  <a:pathLst>
                    <a:path w="120000" h="120000" extrusionOk="0">
                      <a:moveTo>
                        <a:pt x="11612" y="0"/>
                      </a:moveTo>
                      <a:cubicBezTo>
                        <a:pt x="65806" y="41250"/>
                        <a:pt x="120000" y="82500"/>
                        <a:pt x="118451" y="101250"/>
                      </a:cubicBezTo>
                      <a:cubicBezTo>
                        <a:pt x="116903" y="120000"/>
                        <a:pt x="58064" y="118125"/>
                        <a:pt x="0" y="118125"/>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8" name="Shape 308"/>
                <p:cNvSpPr/>
                <p:nvPr/>
              </p:nvSpPr>
              <p:spPr>
                <a:xfrm>
                  <a:off x="2625" y="1518"/>
                  <a:ext cx="99" cy="90"/>
                </a:xfrm>
                <a:custGeom>
                  <a:avLst/>
                  <a:gdLst/>
                  <a:ahLst/>
                  <a:cxnLst/>
                  <a:rect l="0" t="0" r="0" b="0"/>
                  <a:pathLst>
                    <a:path w="120000" h="120000" extrusionOk="0">
                      <a:moveTo>
                        <a:pt x="0" y="0"/>
                      </a:moveTo>
                      <a:cubicBezTo>
                        <a:pt x="19393" y="10666"/>
                        <a:pt x="119999" y="44000"/>
                        <a:pt x="119999" y="64000"/>
                      </a:cubicBezTo>
                      <a:cubicBezTo>
                        <a:pt x="119999" y="84000"/>
                        <a:pt x="25454" y="108000"/>
                        <a:pt x="0" y="12000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9" name="Shape 309"/>
                <p:cNvSpPr/>
                <p:nvPr/>
              </p:nvSpPr>
              <p:spPr>
                <a:xfrm>
                  <a:off x="2472" y="1518"/>
                  <a:ext cx="111" cy="93"/>
                </a:xfrm>
                <a:custGeom>
                  <a:avLst/>
                  <a:gdLst/>
                  <a:ahLst/>
                  <a:cxnLst/>
                  <a:rect l="0" t="0" r="0" b="0"/>
                  <a:pathLst>
                    <a:path w="120000" h="120000" extrusionOk="0">
                      <a:moveTo>
                        <a:pt x="116756" y="114838"/>
                      </a:moveTo>
                      <a:cubicBezTo>
                        <a:pt x="101621" y="113548"/>
                        <a:pt x="38918" y="120000"/>
                        <a:pt x="22702" y="104516"/>
                      </a:cubicBezTo>
                      <a:cubicBezTo>
                        <a:pt x="6486" y="89032"/>
                        <a:pt x="0" y="41290"/>
                        <a:pt x="16216" y="23225"/>
                      </a:cubicBezTo>
                      <a:cubicBezTo>
                        <a:pt x="32432" y="5161"/>
                        <a:pt x="98378" y="5161"/>
                        <a:pt x="120000" y="0"/>
                      </a:cubicBezTo>
                    </a:path>
                  </a:pathLst>
                </a:custGeom>
                <a:solidFill>
                  <a:schemeClr val="hlink"/>
                </a:solidFill>
                <a:ln w="12700"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10" name="Shape 310"/>
            <p:cNvGrpSpPr/>
            <p:nvPr/>
          </p:nvGrpSpPr>
          <p:grpSpPr>
            <a:xfrm>
              <a:off x="1033940" y="3515768"/>
              <a:ext cx="4025740" cy="230324"/>
              <a:chOff x="568960" y="2610333"/>
              <a:chExt cx="6629400" cy="230324"/>
            </a:xfrm>
          </p:grpSpPr>
          <p:sp>
            <p:nvSpPr>
              <p:cNvPr id="311" name="Shape 311"/>
              <p:cNvSpPr/>
              <p:nvPr/>
            </p:nvSpPr>
            <p:spPr>
              <a:xfrm rot="10800000" flipH="1">
                <a:off x="2778760" y="2610333"/>
                <a:ext cx="4419600" cy="228600"/>
              </a:xfrm>
              <a:custGeom>
                <a:avLst/>
                <a:gdLst/>
                <a:ahLst/>
                <a:cxnLst/>
                <a:rect l="0" t="0" r="0" b="0"/>
                <a:pathLst>
                  <a:path w="120000" h="120000" extrusionOk="0">
                    <a:moveTo>
                      <a:pt x="0" y="120000"/>
                    </a:moveTo>
                    <a:lnTo>
                      <a:pt x="60000" y="120000"/>
                    </a:lnTo>
                    <a:lnTo>
                      <a:pt x="60000" y="0"/>
                    </a:lnTo>
                    <a:lnTo>
                      <a:pt x="120000" y="0"/>
                    </a:lnTo>
                  </a:path>
                </a:pathLst>
              </a:custGeom>
              <a:noFill/>
              <a:ln w="2857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2" name="Shape 312"/>
              <p:cNvSpPr/>
              <p:nvPr/>
            </p:nvSpPr>
            <p:spPr>
              <a:xfrm rot="10800000">
                <a:off x="568960" y="2612057"/>
                <a:ext cx="4419600" cy="228600"/>
              </a:xfrm>
              <a:custGeom>
                <a:avLst/>
                <a:gdLst/>
                <a:ahLst/>
                <a:cxnLst/>
                <a:rect l="0" t="0" r="0" b="0"/>
                <a:pathLst>
                  <a:path w="120000" h="120000" extrusionOk="0">
                    <a:moveTo>
                      <a:pt x="0" y="120000"/>
                    </a:moveTo>
                    <a:lnTo>
                      <a:pt x="60000" y="120000"/>
                    </a:lnTo>
                    <a:lnTo>
                      <a:pt x="60000" y="0"/>
                    </a:lnTo>
                    <a:lnTo>
                      <a:pt x="120000" y="0"/>
                    </a:lnTo>
                  </a:path>
                </a:pathLst>
              </a:custGeom>
              <a:noFill/>
              <a:ln w="2857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13" name="Shape 313"/>
            <p:cNvGrpSpPr/>
            <p:nvPr/>
          </p:nvGrpSpPr>
          <p:grpSpPr>
            <a:xfrm rot="10800000" flipH="1">
              <a:off x="1033940" y="2974286"/>
              <a:ext cx="4025740" cy="230324"/>
              <a:chOff x="568960" y="2610333"/>
              <a:chExt cx="6629400" cy="230324"/>
            </a:xfrm>
          </p:grpSpPr>
          <p:sp>
            <p:nvSpPr>
              <p:cNvPr id="314" name="Shape 314"/>
              <p:cNvSpPr/>
              <p:nvPr/>
            </p:nvSpPr>
            <p:spPr>
              <a:xfrm rot="10800000" flipH="1">
                <a:off x="2778760" y="2610333"/>
                <a:ext cx="4419600" cy="228600"/>
              </a:xfrm>
              <a:custGeom>
                <a:avLst/>
                <a:gdLst/>
                <a:ahLst/>
                <a:cxnLst/>
                <a:rect l="0" t="0" r="0" b="0"/>
                <a:pathLst>
                  <a:path w="120000" h="120000" extrusionOk="0">
                    <a:moveTo>
                      <a:pt x="0" y="120000"/>
                    </a:moveTo>
                    <a:lnTo>
                      <a:pt x="60000" y="120000"/>
                    </a:lnTo>
                    <a:lnTo>
                      <a:pt x="60000" y="0"/>
                    </a:lnTo>
                    <a:lnTo>
                      <a:pt x="120000" y="0"/>
                    </a:lnTo>
                  </a:path>
                </a:pathLst>
              </a:custGeom>
              <a:noFill/>
              <a:ln w="2857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5" name="Shape 315"/>
              <p:cNvSpPr/>
              <p:nvPr/>
            </p:nvSpPr>
            <p:spPr>
              <a:xfrm rot="10800000">
                <a:off x="568960" y="2612057"/>
                <a:ext cx="4419600" cy="228600"/>
              </a:xfrm>
              <a:custGeom>
                <a:avLst/>
                <a:gdLst/>
                <a:ahLst/>
                <a:cxnLst/>
                <a:rect l="0" t="0" r="0" b="0"/>
                <a:pathLst>
                  <a:path w="120000" h="120000" extrusionOk="0">
                    <a:moveTo>
                      <a:pt x="0" y="120000"/>
                    </a:moveTo>
                    <a:lnTo>
                      <a:pt x="60000" y="120000"/>
                    </a:lnTo>
                    <a:lnTo>
                      <a:pt x="60000" y="0"/>
                    </a:lnTo>
                    <a:lnTo>
                      <a:pt x="120000" y="0"/>
                    </a:lnTo>
                  </a:path>
                </a:pathLst>
              </a:custGeom>
              <a:noFill/>
              <a:ln w="28575" cap="flat" cmpd="sng">
                <a:solidFill>
                  <a:schemeClr val="dk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cxnSp>
          <p:nvCxnSpPr>
            <p:cNvPr id="316" name="Shape 316"/>
            <p:cNvCxnSpPr/>
            <p:nvPr/>
          </p:nvCxnSpPr>
          <p:spPr>
            <a:xfrm>
              <a:off x="3274636" y="3360189"/>
              <a:ext cx="385607" cy="0"/>
            </a:xfrm>
            <a:prstGeom prst="straightConnector1">
              <a:avLst/>
            </a:prstGeom>
            <a:noFill/>
            <a:ln w="25400" cap="flat" cmpd="sng">
              <a:solidFill>
                <a:schemeClr val="dk1"/>
              </a:solidFill>
              <a:prstDash val="solid"/>
              <a:round/>
              <a:headEnd type="none" w="med" len="med"/>
              <a:tailEnd type="triangle" w="lg" len="lg"/>
            </a:ln>
          </p:spPr>
        </p:cxnSp>
        <p:cxnSp>
          <p:nvCxnSpPr>
            <p:cNvPr id="317" name="Shape 317"/>
            <p:cNvCxnSpPr>
              <a:stCxn id="289" idx="0"/>
              <a:endCxn id="301" idx="0"/>
            </p:cNvCxnSpPr>
            <p:nvPr/>
          </p:nvCxnSpPr>
          <p:spPr>
            <a:xfrm>
              <a:off x="2364285" y="3454615"/>
              <a:ext cx="1361100" cy="0"/>
            </a:xfrm>
            <a:prstGeom prst="straightConnector1">
              <a:avLst/>
            </a:prstGeom>
            <a:noFill/>
            <a:ln w="12700" cap="flat" cmpd="sng">
              <a:solidFill>
                <a:schemeClr val="dk1"/>
              </a:solidFill>
              <a:prstDash val="solid"/>
              <a:miter lim="800000"/>
              <a:headEnd type="none" w="med" len="med"/>
              <a:tailEnd type="none" w="med" len="med"/>
            </a:ln>
          </p:spPr>
        </p:cxnSp>
        <p:cxnSp>
          <p:nvCxnSpPr>
            <p:cNvPr id="318" name="Shape 318"/>
            <p:cNvCxnSpPr>
              <a:stCxn id="294" idx="0"/>
              <a:endCxn id="306" idx="0"/>
            </p:cNvCxnSpPr>
            <p:nvPr/>
          </p:nvCxnSpPr>
          <p:spPr>
            <a:xfrm>
              <a:off x="2360526" y="3259386"/>
              <a:ext cx="1368600"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19" name="Shape 319"/>
          <p:cNvCxnSpPr/>
          <p:nvPr/>
        </p:nvCxnSpPr>
        <p:spPr>
          <a:xfrm>
            <a:off x="5641465" y="2161947"/>
            <a:ext cx="5405" cy="1399604"/>
          </a:xfrm>
          <a:prstGeom prst="straightConnector1">
            <a:avLst/>
          </a:prstGeom>
          <a:noFill/>
          <a:ln w="19050" cap="flat" cmpd="sng">
            <a:solidFill>
              <a:schemeClr val="dk1"/>
            </a:solidFill>
            <a:prstDash val="solid"/>
            <a:miter lim="800000"/>
            <a:headEnd type="triangle" w="lg" len="lg"/>
            <a:tailEnd type="triangle" w="lg" len="lg"/>
          </a:ln>
        </p:spPr>
      </p:cxnSp>
      <p:cxnSp>
        <p:nvCxnSpPr>
          <p:cNvPr id="320" name="Shape 320"/>
          <p:cNvCxnSpPr/>
          <p:nvPr/>
        </p:nvCxnSpPr>
        <p:spPr>
          <a:xfrm>
            <a:off x="2905760" y="2583289"/>
            <a:ext cx="0" cy="568380"/>
          </a:xfrm>
          <a:prstGeom prst="straightConnector1">
            <a:avLst/>
          </a:prstGeom>
          <a:noFill/>
          <a:ln w="9525" cap="flat" cmpd="sng">
            <a:solidFill>
              <a:schemeClr val="dk1"/>
            </a:solidFill>
            <a:prstDash val="solid"/>
            <a:miter lim="800000"/>
            <a:headEnd type="triangle" w="lg" len="lg"/>
            <a:tailEnd type="triangle" w="lg" len="lg"/>
          </a:ln>
        </p:spPr>
      </p:cxnSp>
      <p:cxnSp>
        <p:nvCxnSpPr>
          <p:cNvPr id="321" name="Shape 321"/>
          <p:cNvCxnSpPr/>
          <p:nvPr/>
        </p:nvCxnSpPr>
        <p:spPr>
          <a:xfrm>
            <a:off x="3434551" y="2686710"/>
            <a:ext cx="3504" cy="351362"/>
          </a:xfrm>
          <a:prstGeom prst="straightConnector1">
            <a:avLst/>
          </a:prstGeom>
          <a:noFill/>
          <a:ln w="9525" cap="flat" cmpd="sng">
            <a:solidFill>
              <a:schemeClr val="dk1"/>
            </a:solidFill>
            <a:prstDash val="solid"/>
            <a:miter lim="800000"/>
            <a:headEnd type="triangle" w="med" len="med"/>
            <a:tailEnd type="triangle" w="med" len="med"/>
          </a:ln>
        </p:spPr>
      </p:cxnSp>
      <p:sp>
        <p:nvSpPr>
          <p:cNvPr id="322" name="Shape 322"/>
          <p:cNvSpPr txBox="1"/>
          <p:nvPr/>
        </p:nvSpPr>
        <p:spPr>
          <a:xfrm>
            <a:off x="5327083" y="2670195"/>
            <a:ext cx="634170" cy="276999"/>
          </a:xfrm>
          <a:prstGeom prst="rect">
            <a:avLst/>
          </a:prstGeom>
          <a:solidFill>
            <a:srgbClr val="0563C1"/>
          </a:solidFill>
          <a:ln w="9525" cap="flat" cmpd="sng">
            <a:solidFill>
              <a:srgbClr val="0563C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US" sz="1200">
                <a:solidFill>
                  <a:schemeClr val="dk1"/>
                </a:solidFill>
                <a:latin typeface="Calibri"/>
                <a:ea typeface="Calibri"/>
                <a:cs typeface="Calibri"/>
                <a:sym typeface="Calibri"/>
              </a:rPr>
              <a:t>A_</a:t>
            </a:r>
            <a:r>
              <a:rPr lang="en-US" sz="1000">
                <a:solidFill>
                  <a:schemeClr val="dk1"/>
                </a:solidFill>
                <a:latin typeface="Calibri"/>
                <a:ea typeface="Calibri"/>
                <a:cs typeface="Calibri"/>
                <a:sym typeface="Calibri"/>
              </a:rPr>
              <a:t>out</a:t>
            </a:r>
          </a:p>
        </p:txBody>
      </p:sp>
      <p:sp>
        <p:nvSpPr>
          <p:cNvPr id="323" name="Shape 323"/>
          <p:cNvSpPr txBox="1"/>
          <p:nvPr/>
        </p:nvSpPr>
        <p:spPr>
          <a:xfrm>
            <a:off x="3295917" y="2765501"/>
            <a:ext cx="473367" cy="184666"/>
          </a:xfrm>
          <a:prstGeom prst="rect">
            <a:avLst/>
          </a:prstGeom>
          <a:solidFill>
            <a:srgbClr val="0563C1"/>
          </a:solidFill>
          <a:ln w="9525" cap="flat" cmpd="sng">
            <a:solidFill>
              <a:srgbClr val="0563C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50000"/>
              </a:lnSpc>
              <a:spcBef>
                <a:spcPts val="0"/>
              </a:spcBef>
              <a:buNone/>
            </a:pPr>
            <a:r>
              <a:rPr lang="en-US" sz="1200">
                <a:solidFill>
                  <a:schemeClr val="dk1"/>
                </a:solidFill>
                <a:latin typeface="Calibri"/>
                <a:ea typeface="Calibri"/>
                <a:cs typeface="Calibri"/>
                <a:sym typeface="Calibri"/>
              </a:rPr>
              <a:t>A_</a:t>
            </a:r>
            <a:r>
              <a:rPr lang="en-US" sz="1000">
                <a:solidFill>
                  <a:schemeClr val="dk1"/>
                </a:solidFill>
                <a:latin typeface="Calibri"/>
                <a:ea typeface="Calibri"/>
                <a:cs typeface="Calibri"/>
                <a:sym typeface="Calibri"/>
              </a:rPr>
              <a:t>in</a:t>
            </a:r>
          </a:p>
        </p:txBody>
      </p:sp>
      <p:sp>
        <p:nvSpPr>
          <p:cNvPr id="324" name="Shape 324"/>
          <p:cNvSpPr txBox="1"/>
          <p:nvPr/>
        </p:nvSpPr>
        <p:spPr>
          <a:xfrm>
            <a:off x="2321334" y="2775810"/>
            <a:ext cx="1005839" cy="184666"/>
          </a:xfrm>
          <a:prstGeom prst="rect">
            <a:avLst/>
          </a:prstGeom>
          <a:solidFill>
            <a:srgbClr val="0563C1"/>
          </a:solidFill>
          <a:ln w="9525" cap="flat" cmpd="sng">
            <a:solidFill>
              <a:srgbClr val="0563C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50000"/>
              </a:lnSpc>
              <a:spcBef>
                <a:spcPts val="0"/>
              </a:spcBef>
              <a:buNone/>
            </a:pPr>
            <a:r>
              <a:rPr lang="en-US" sz="1200">
                <a:solidFill>
                  <a:schemeClr val="dk1"/>
                </a:solidFill>
                <a:latin typeface="Calibri"/>
                <a:ea typeface="Calibri"/>
                <a:cs typeface="Calibri"/>
                <a:sym typeface="Calibri"/>
              </a:rPr>
              <a:t>A_</a:t>
            </a:r>
            <a:r>
              <a:rPr lang="en-US" sz="1000">
                <a:solidFill>
                  <a:schemeClr val="dk1"/>
                </a:solidFill>
                <a:latin typeface="Calibri"/>
                <a:ea typeface="Calibri"/>
                <a:cs typeface="Calibri"/>
                <a:sym typeface="Calibri"/>
              </a:rPr>
              <a:t>ValveOrifice</a:t>
            </a:r>
          </a:p>
        </p:txBody>
      </p:sp>
      <p:cxnSp>
        <p:nvCxnSpPr>
          <p:cNvPr id="325" name="Shape 325"/>
          <p:cNvCxnSpPr/>
          <p:nvPr/>
        </p:nvCxnSpPr>
        <p:spPr>
          <a:xfrm>
            <a:off x="5961253" y="2857834"/>
            <a:ext cx="540479" cy="0"/>
          </a:xfrm>
          <a:prstGeom prst="straightConnector1">
            <a:avLst/>
          </a:prstGeom>
          <a:noFill/>
          <a:ln w="25400" cap="flat" cmpd="sng">
            <a:solidFill>
              <a:schemeClr val="dk1"/>
            </a:solidFill>
            <a:prstDash val="solid"/>
            <a:round/>
            <a:headEnd type="none" w="med" len="med"/>
            <a:tailEnd type="triangle" w="lg" len="lg"/>
          </a:ln>
        </p:spPr>
      </p:cxnSp>
      <p:sp>
        <p:nvSpPr>
          <p:cNvPr id="326" name="Shape 326"/>
          <p:cNvSpPr txBox="1"/>
          <p:nvPr/>
        </p:nvSpPr>
        <p:spPr>
          <a:xfrm>
            <a:off x="6567649" y="2673168"/>
            <a:ext cx="644728"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V_</a:t>
            </a:r>
            <a:r>
              <a:rPr lang="en-US" sz="1200">
                <a:solidFill>
                  <a:schemeClr val="dk1"/>
                </a:solidFill>
                <a:latin typeface="Calibri"/>
                <a:ea typeface="Calibri"/>
                <a:cs typeface="Calibri"/>
                <a:sym typeface="Calibri"/>
              </a:rPr>
              <a:t>out</a:t>
            </a:r>
          </a:p>
        </p:txBody>
      </p:sp>
      <p:pic>
        <p:nvPicPr>
          <p:cNvPr id="327" name="Shape 327"/>
          <p:cNvPicPr preferRelativeResize="0"/>
          <p:nvPr/>
        </p:nvPicPr>
        <p:blipFill rotWithShape="1">
          <a:blip r:embed="rId3">
            <a:alphaModFix/>
          </a:blip>
          <a:srcRect/>
          <a:stretch/>
        </p:blipFill>
        <p:spPr>
          <a:xfrm>
            <a:off x="4073008" y="3702364"/>
            <a:ext cx="3257550" cy="762000"/>
          </a:xfrm>
          <a:prstGeom prst="rect">
            <a:avLst/>
          </a:prstGeom>
          <a:noFill/>
          <a:ln>
            <a:noFill/>
          </a:ln>
        </p:spPr>
      </p:pic>
      <p:pic>
        <p:nvPicPr>
          <p:cNvPr id="328" name="Shape 328"/>
          <p:cNvPicPr preferRelativeResize="0"/>
          <p:nvPr/>
        </p:nvPicPr>
        <p:blipFill rotWithShape="1">
          <a:blip r:embed="rId4">
            <a:alphaModFix/>
          </a:blip>
          <a:srcRect/>
          <a:stretch/>
        </p:blipFill>
        <p:spPr>
          <a:xfrm>
            <a:off x="4309762" y="4464364"/>
            <a:ext cx="2428875" cy="552450"/>
          </a:xfrm>
          <a:prstGeom prst="rect">
            <a:avLst/>
          </a:prstGeom>
          <a:noFill/>
          <a:ln>
            <a:noFill/>
          </a:ln>
        </p:spPr>
      </p:pic>
      <p:sp>
        <p:nvSpPr>
          <p:cNvPr id="329" name="Shape 329"/>
          <p:cNvSpPr/>
          <p:nvPr/>
        </p:nvSpPr>
        <p:spPr>
          <a:xfrm>
            <a:off x="5859780" y="3929673"/>
            <a:ext cx="762000" cy="393878"/>
          </a:xfrm>
          <a:prstGeom prst="ellipse">
            <a:avLst/>
          </a:prstGeom>
          <a:no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30" name="Shape 330"/>
          <p:cNvCxnSpPr>
            <a:stCxn id="329" idx="3"/>
          </p:cNvCxnSpPr>
          <p:nvPr/>
        </p:nvCxnSpPr>
        <p:spPr>
          <a:xfrm flipH="1">
            <a:off x="4774072" y="4265869"/>
            <a:ext cx="1197300" cy="336600"/>
          </a:xfrm>
          <a:prstGeom prst="straightConnector1">
            <a:avLst/>
          </a:prstGeom>
          <a:noFill/>
          <a:ln w="12700" cap="flat" cmpd="sng">
            <a:solidFill>
              <a:schemeClr val="dk1"/>
            </a:solidFill>
            <a:prstDash val="solid"/>
            <a:miter lim="800000"/>
            <a:headEnd type="none" w="med" len="med"/>
            <a:tailEnd type="triangle" w="lg" len="lg"/>
          </a:ln>
        </p:spPr>
      </p:cxnSp>
      <p:pic>
        <p:nvPicPr>
          <p:cNvPr id="331" name="Shape 331"/>
          <p:cNvPicPr preferRelativeResize="0"/>
          <p:nvPr/>
        </p:nvPicPr>
        <p:blipFill rotWithShape="1">
          <a:blip r:embed="rId5">
            <a:alphaModFix/>
          </a:blip>
          <a:srcRect/>
          <a:stretch/>
        </p:blipFill>
        <p:spPr>
          <a:xfrm>
            <a:off x="6153268" y="5054175"/>
            <a:ext cx="2354580" cy="495274"/>
          </a:xfrm>
          <a:prstGeom prst="rect">
            <a:avLst/>
          </a:prstGeom>
          <a:noFill/>
          <a:ln>
            <a:noFill/>
          </a:ln>
        </p:spPr>
      </p:pic>
      <p:sp>
        <p:nvSpPr>
          <p:cNvPr id="332" name="Shape 332"/>
          <p:cNvSpPr/>
          <p:nvPr/>
        </p:nvSpPr>
        <p:spPr>
          <a:xfrm>
            <a:off x="5541884" y="4464364"/>
            <a:ext cx="503038" cy="227309"/>
          </a:xfrm>
          <a:prstGeom prst="ellipse">
            <a:avLst/>
          </a:prstGeom>
          <a:no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33" name="Shape 333"/>
          <p:cNvCxnSpPr>
            <a:stCxn id="332" idx="5"/>
          </p:cNvCxnSpPr>
          <p:nvPr/>
        </p:nvCxnSpPr>
        <p:spPr>
          <a:xfrm>
            <a:off x="5971254" y="4658384"/>
            <a:ext cx="388800" cy="564000"/>
          </a:xfrm>
          <a:prstGeom prst="straightConnector1">
            <a:avLst/>
          </a:prstGeom>
          <a:noFill/>
          <a:ln w="12700" cap="flat" cmpd="sng">
            <a:solidFill>
              <a:schemeClr val="dk1"/>
            </a:solidFill>
            <a:prstDash val="solid"/>
            <a:miter lim="800000"/>
            <a:headEnd type="none" w="med" len="med"/>
            <a:tailEnd type="triangle" w="lg" len="lg"/>
          </a:ln>
        </p:spPr>
      </p:cxnSp>
      <p:pic>
        <p:nvPicPr>
          <p:cNvPr id="334" name="Shape 334"/>
          <p:cNvPicPr preferRelativeResize="0"/>
          <p:nvPr/>
        </p:nvPicPr>
        <p:blipFill rotWithShape="1">
          <a:blip r:embed="rId6">
            <a:alphaModFix/>
          </a:blip>
          <a:srcRect/>
          <a:stretch/>
        </p:blipFill>
        <p:spPr>
          <a:xfrm>
            <a:off x="1101815" y="5049747"/>
            <a:ext cx="4253829" cy="484741"/>
          </a:xfrm>
          <a:prstGeom prst="rect">
            <a:avLst/>
          </a:prstGeom>
          <a:noFill/>
          <a:ln>
            <a:noFill/>
          </a:ln>
        </p:spPr>
      </p:pic>
      <p:sp>
        <p:nvSpPr>
          <p:cNvPr id="335" name="Shape 335"/>
          <p:cNvSpPr/>
          <p:nvPr/>
        </p:nvSpPr>
        <p:spPr>
          <a:xfrm>
            <a:off x="5559386" y="4772038"/>
            <a:ext cx="503038" cy="227309"/>
          </a:xfrm>
          <a:prstGeom prst="ellipse">
            <a:avLst/>
          </a:prstGeom>
          <a:no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36" name="Shape 336"/>
          <p:cNvCxnSpPr>
            <a:stCxn id="335" idx="3"/>
          </p:cNvCxnSpPr>
          <p:nvPr/>
        </p:nvCxnSpPr>
        <p:spPr>
          <a:xfrm flipH="1">
            <a:off x="1333454" y="4966058"/>
            <a:ext cx="4299600" cy="244800"/>
          </a:xfrm>
          <a:prstGeom prst="straightConnector1">
            <a:avLst/>
          </a:prstGeom>
          <a:noFill/>
          <a:ln w="12700" cap="flat" cmpd="sng">
            <a:solidFill>
              <a:schemeClr val="dk1"/>
            </a:solidFill>
            <a:prstDash val="solid"/>
            <a:miter lim="800000"/>
            <a:headEnd type="none" w="med" len="med"/>
            <a:tailEnd type="triangle" w="lg" len="lg"/>
          </a:ln>
        </p:spPr>
      </p:cxnSp>
      <p:sp>
        <p:nvSpPr>
          <p:cNvPr id="337" name="Shape 337"/>
          <p:cNvSpPr txBox="1"/>
          <p:nvPr/>
        </p:nvSpPr>
        <p:spPr>
          <a:xfrm>
            <a:off x="1080573" y="5516244"/>
            <a:ext cx="7119305" cy="584775"/>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600">
                <a:solidFill>
                  <a:schemeClr val="dk1"/>
                </a:solidFill>
                <a:latin typeface="Calibri"/>
                <a:ea typeface="Calibri"/>
                <a:cs typeface="Calibri"/>
                <a:sym typeface="Calibri"/>
              </a:rPr>
              <a:t>Based on equations above, we can derive the V_out expression with tube and valve orifice cross sectional area and minor loss</a:t>
            </a:r>
          </a:p>
        </p:txBody>
      </p:sp>
      <p:pic>
        <p:nvPicPr>
          <p:cNvPr id="338" name="Shape 338"/>
          <p:cNvPicPr preferRelativeResize="0"/>
          <p:nvPr/>
        </p:nvPicPr>
        <p:blipFill rotWithShape="1">
          <a:blip r:embed="rId7">
            <a:alphaModFix/>
          </a:blip>
          <a:srcRect/>
          <a:stretch/>
        </p:blipFill>
        <p:spPr>
          <a:xfrm>
            <a:off x="3950335" y="6043586"/>
            <a:ext cx="4819650" cy="666750"/>
          </a:xfrm>
          <a:prstGeom prst="rect">
            <a:avLst/>
          </a:prstGeom>
          <a:noFill/>
          <a:ln>
            <a:noFill/>
          </a:ln>
        </p:spPr>
      </p:pic>
      <p:sp>
        <p:nvSpPr>
          <p:cNvPr id="339" name="Shape 339"/>
          <p:cNvSpPr txBox="1"/>
          <p:nvPr/>
        </p:nvSpPr>
        <p:spPr>
          <a:xfrm>
            <a:off x="4688472" y="6600454"/>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200"/>
                                  </p:stCondLst>
                                  <p:childTnLst>
                                    <p:set>
                                      <p:cBhvr>
                                        <p:cTn id="10" dur="1" fill="hold">
                                          <p:stCondLst>
                                            <p:cond delay="0"/>
                                          </p:stCondLst>
                                        </p:cTn>
                                        <p:tgtEl>
                                          <p:spTgt spid="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1"/>
                                        </p:tgtEl>
                                        <p:attrNameLst>
                                          <p:attrName>style.visibility</p:attrName>
                                        </p:attrNameLst>
                                      </p:cBhvr>
                                      <p:to>
                                        <p:strVal val="visible"/>
                                      </p:to>
                                    </p:set>
                                    <p:animEffect transition="in" filter="fade">
                                      <p:cBhvr>
                                        <p:cTn id="29" dur="500"/>
                                        <p:tgtEl>
                                          <p:spTgt spid="331"/>
                                        </p:tgtEl>
                                      </p:cBhvr>
                                    </p:animEffect>
                                  </p:childTnLst>
                                </p:cTn>
                              </p:par>
                              <p:par>
                                <p:cTn id="30" presetID="10" presetClass="entr" presetSubtype="0" fill="hold" nodeType="withEffect">
                                  <p:stCondLst>
                                    <p:cond delay="0"/>
                                  </p:stCondLst>
                                  <p:childTnLst>
                                    <p:set>
                                      <p:cBhvr>
                                        <p:cTn id="31" dur="1" fill="hold">
                                          <p:stCondLst>
                                            <p:cond delay="0"/>
                                          </p:stCondLst>
                                        </p:cTn>
                                        <p:tgtEl>
                                          <p:spTgt spid="334"/>
                                        </p:tgtEl>
                                        <p:attrNameLst>
                                          <p:attrName>style.visibility</p:attrName>
                                        </p:attrNameLst>
                                      </p:cBhvr>
                                      <p:to>
                                        <p:strVal val="visible"/>
                                      </p:to>
                                    </p:set>
                                    <p:animEffect transition="in" filter="fade">
                                      <p:cBhvr>
                                        <p:cTn id="32" dur="500"/>
                                        <p:tgtEl>
                                          <p:spTgt spid="33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Shape 344"/>
          <p:cNvPicPr preferRelativeResize="0"/>
          <p:nvPr/>
        </p:nvPicPr>
        <p:blipFill rotWithShape="1">
          <a:blip r:embed="rId3">
            <a:alphaModFix/>
          </a:blip>
          <a:srcRect/>
          <a:stretch/>
        </p:blipFill>
        <p:spPr>
          <a:xfrm>
            <a:off x="628650" y="4238643"/>
            <a:ext cx="7400925" cy="657225"/>
          </a:xfrm>
          <a:prstGeom prst="rect">
            <a:avLst/>
          </a:prstGeom>
          <a:noFill/>
          <a:ln>
            <a:noFill/>
          </a:ln>
        </p:spPr>
      </p:pic>
      <p:sp>
        <p:nvSpPr>
          <p:cNvPr id="345" name="Shape 345"/>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Chemical Flow Rate vs. </a:t>
            </a:r>
            <a:br>
              <a:rPr lang="en-US" sz="4400" b="1" i="0" u="none" strike="noStrike" cap="none">
                <a:solidFill>
                  <a:srgbClr val="0563C1"/>
                </a:solidFill>
              </a:rPr>
            </a:br>
            <a:r>
              <a:rPr lang="en-US" sz="4400" b="1" i="0" u="none" strike="noStrike" cap="none">
                <a:solidFill>
                  <a:srgbClr val="0563C1"/>
                </a:solidFill>
              </a:rPr>
              <a:t>Entrance Tank Flow Rate</a:t>
            </a:r>
          </a:p>
        </p:txBody>
      </p:sp>
      <p:sp>
        <p:nvSpPr>
          <p:cNvPr id="346" name="Shape 346"/>
          <p:cNvSpPr txBox="1"/>
          <p:nvPr/>
        </p:nvSpPr>
        <p:spPr>
          <a:xfrm>
            <a:off x="584250" y="1815424"/>
            <a:ext cx="8238600" cy="111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000">
                <a:solidFill>
                  <a:schemeClr val="dk1"/>
                </a:solidFill>
                <a:latin typeface="Calibri"/>
                <a:ea typeface="Calibri"/>
                <a:cs typeface="Calibri"/>
                <a:sym typeface="Calibri"/>
              </a:rPr>
              <a:t>By using the equal-length lever, we make the </a:t>
            </a:r>
            <a:r>
              <a:rPr lang="en-US" sz="2000" u="sng">
                <a:solidFill>
                  <a:schemeClr val="dk1"/>
                </a:solidFill>
                <a:latin typeface="Calibri"/>
                <a:ea typeface="Calibri"/>
                <a:cs typeface="Calibri"/>
                <a:sym typeface="Calibri"/>
              </a:rPr>
              <a:t>water elevation</a:t>
            </a:r>
            <a:r>
              <a:rPr lang="en-US" sz="2000">
                <a:solidFill>
                  <a:schemeClr val="dk1"/>
                </a:solidFill>
                <a:latin typeface="Calibri"/>
                <a:ea typeface="Calibri"/>
                <a:cs typeface="Calibri"/>
                <a:sym typeface="Calibri"/>
              </a:rPr>
              <a:t> equal to </a:t>
            </a:r>
            <a:r>
              <a:rPr lang="en-US" sz="2000" u="sng">
                <a:solidFill>
                  <a:schemeClr val="dk1"/>
                </a:solidFill>
                <a:latin typeface="Calibri"/>
                <a:ea typeface="Calibri"/>
                <a:cs typeface="Calibri"/>
                <a:sym typeface="Calibri"/>
              </a:rPr>
              <a:t>total head loss</a:t>
            </a:r>
            <a:r>
              <a:rPr lang="en-US" sz="2000">
                <a:solidFill>
                  <a:schemeClr val="dk1"/>
                </a:solidFill>
                <a:latin typeface="Calibri"/>
                <a:ea typeface="Calibri"/>
                <a:cs typeface="Calibri"/>
                <a:sym typeface="Calibri"/>
              </a:rPr>
              <a:t> of our chemical dosing system and since we assume all head loss in this system is </a:t>
            </a:r>
            <a:r>
              <a:rPr lang="en-US" sz="2000" u="sng">
                <a:solidFill>
                  <a:schemeClr val="dk1"/>
                </a:solidFill>
                <a:latin typeface="Calibri"/>
                <a:ea typeface="Calibri"/>
                <a:cs typeface="Calibri"/>
                <a:sym typeface="Calibri"/>
              </a:rPr>
              <a:t>minor loss</a:t>
            </a:r>
            <a:r>
              <a:rPr lang="en-US" sz="2000">
                <a:solidFill>
                  <a:schemeClr val="dk1"/>
                </a:solidFill>
                <a:latin typeface="Calibri"/>
                <a:ea typeface="Calibri"/>
                <a:cs typeface="Calibri"/>
                <a:sym typeface="Calibri"/>
              </a:rPr>
              <a:t>, we derived these formula:</a:t>
            </a:r>
          </a:p>
        </p:txBody>
      </p:sp>
      <p:pic>
        <p:nvPicPr>
          <p:cNvPr id="347" name="Shape 347"/>
          <p:cNvPicPr preferRelativeResize="0"/>
          <p:nvPr/>
        </p:nvPicPr>
        <p:blipFill rotWithShape="1">
          <a:blip r:embed="rId4">
            <a:alphaModFix/>
          </a:blip>
          <a:srcRect/>
          <a:stretch/>
        </p:blipFill>
        <p:spPr>
          <a:xfrm>
            <a:off x="628650" y="2926127"/>
            <a:ext cx="3248025" cy="514350"/>
          </a:xfrm>
          <a:prstGeom prst="rect">
            <a:avLst/>
          </a:prstGeom>
          <a:noFill/>
          <a:ln>
            <a:noFill/>
          </a:ln>
        </p:spPr>
      </p:pic>
      <p:pic>
        <p:nvPicPr>
          <p:cNvPr id="348" name="Shape 348"/>
          <p:cNvPicPr preferRelativeResize="0"/>
          <p:nvPr/>
        </p:nvPicPr>
        <p:blipFill rotWithShape="1">
          <a:blip r:embed="rId5">
            <a:alphaModFix/>
          </a:blip>
          <a:srcRect/>
          <a:stretch/>
        </p:blipFill>
        <p:spPr>
          <a:xfrm>
            <a:off x="566506" y="3423749"/>
            <a:ext cx="5343525" cy="666750"/>
          </a:xfrm>
          <a:prstGeom prst="rect">
            <a:avLst/>
          </a:prstGeom>
          <a:noFill/>
          <a:ln>
            <a:noFill/>
          </a:ln>
        </p:spPr>
      </p:pic>
      <p:pic>
        <p:nvPicPr>
          <p:cNvPr id="349" name="Shape 349"/>
          <p:cNvPicPr preferRelativeResize="0"/>
          <p:nvPr/>
        </p:nvPicPr>
        <p:blipFill rotWithShape="1">
          <a:blip r:embed="rId6">
            <a:alphaModFix/>
          </a:blip>
          <a:srcRect/>
          <a:stretch/>
        </p:blipFill>
        <p:spPr>
          <a:xfrm>
            <a:off x="628650" y="5004091"/>
            <a:ext cx="6229350" cy="542925"/>
          </a:xfrm>
          <a:prstGeom prst="rect">
            <a:avLst/>
          </a:prstGeom>
          <a:noFill/>
          <a:ln>
            <a:noFill/>
          </a:ln>
        </p:spPr>
      </p:pic>
      <p:sp>
        <p:nvSpPr>
          <p:cNvPr id="350" name="Shape 350"/>
          <p:cNvSpPr/>
          <p:nvPr/>
        </p:nvSpPr>
        <p:spPr>
          <a:xfrm>
            <a:off x="5682226" y="4169715"/>
            <a:ext cx="2414209" cy="666750"/>
          </a:xfrm>
          <a:prstGeom prst="ellipse">
            <a:avLst/>
          </a:prstGeom>
          <a:no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51" name="Shape 351"/>
          <p:cNvCxnSpPr>
            <a:stCxn id="350" idx="3"/>
          </p:cNvCxnSpPr>
          <p:nvPr/>
        </p:nvCxnSpPr>
        <p:spPr>
          <a:xfrm>
            <a:off x="6035779" y="4738822"/>
            <a:ext cx="675600" cy="265200"/>
          </a:xfrm>
          <a:prstGeom prst="straightConnector1">
            <a:avLst/>
          </a:prstGeom>
          <a:noFill/>
          <a:ln w="12700" cap="flat" cmpd="sng">
            <a:solidFill>
              <a:schemeClr val="dk1"/>
            </a:solidFill>
            <a:prstDash val="solid"/>
            <a:miter lim="800000"/>
            <a:headEnd type="none" w="med" len="med"/>
            <a:tailEnd type="triangle" w="lg" len="lg"/>
          </a:ln>
        </p:spPr>
      </p:cxnSp>
      <p:sp>
        <p:nvSpPr>
          <p:cNvPr id="352" name="Shape 352"/>
          <p:cNvSpPr/>
          <p:nvPr/>
        </p:nvSpPr>
        <p:spPr>
          <a:xfrm>
            <a:off x="3542191" y="4238643"/>
            <a:ext cx="266330" cy="244580"/>
          </a:xfrm>
          <a:prstGeom prst="ellipse">
            <a:avLst/>
          </a:prstGeom>
          <a:no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53" name="Shape 353"/>
          <p:cNvCxnSpPr>
            <a:stCxn id="352" idx="2"/>
          </p:cNvCxnSpPr>
          <p:nvPr/>
        </p:nvCxnSpPr>
        <p:spPr>
          <a:xfrm flipH="1">
            <a:off x="2743291" y="4360933"/>
            <a:ext cx="798900" cy="743700"/>
          </a:xfrm>
          <a:prstGeom prst="straightConnector1">
            <a:avLst/>
          </a:prstGeom>
          <a:noFill/>
          <a:ln w="12700" cap="flat" cmpd="sng">
            <a:solidFill>
              <a:schemeClr val="dk1"/>
            </a:solidFill>
            <a:prstDash val="solid"/>
            <a:miter lim="800000"/>
            <a:headEnd type="none" w="med" len="med"/>
            <a:tailEnd type="triangle" w="lg" len="lg"/>
          </a:ln>
        </p:spPr>
      </p:cxnSp>
      <p:pic>
        <p:nvPicPr>
          <p:cNvPr id="354" name="Shape 354"/>
          <p:cNvPicPr preferRelativeResize="0"/>
          <p:nvPr/>
        </p:nvPicPr>
        <p:blipFill rotWithShape="1">
          <a:blip r:embed="rId7">
            <a:alphaModFix/>
          </a:blip>
          <a:srcRect/>
          <a:stretch/>
        </p:blipFill>
        <p:spPr>
          <a:xfrm>
            <a:off x="584262" y="5549235"/>
            <a:ext cx="6657975" cy="685800"/>
          </a:xfrm>
          <a:prstGeom prst="rect">
            <a:avLst/>
          </a:prstGeom>
          <a:noFill/>
          <a:ln>
            <a:noFill/>
          </a:ln>
        </p:spPr>
      </p:pic>
      <p:sp>
        <p:nvSpPr>
          <p:cNvPr id="355" name="Shape 355"/>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356" name="Shape 356"/>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Expression of mixing concentration</a:t>
            </a:r>
          </a:p>
        </p:txBody>
      </p:sp>
      <p:sp>
        <p:nvSpPr>
          <p:cNvPr id="362" name="Shape 362"/>
          <p:cNvSpPr txBox="1"/>
          <p:nvPr/>
        </p:nvSpPr>
        <p:spPr>
          <a:xfrm>
            <a:off x="628650" y="1747175"/>
            <a:ext cx="8194200" cy="15375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a:solidFill>
                  <a:schemeClr val="dk1"/>
                </a:solidFill>
                <a:latin typeface="Calibri"/>
                <a:ea typeface="Calibri"/>
                <a:cs typeface="Calibri"/>
                <a:sym typeface="Calibri"/>
              </a:rPr>
              <a:t>Based on </a:t>
            </a:r>
            <a:r>
              <a:rPr lang="en-US" sz="2400" b="1">
                <a:solidFill>
                  <a:schemeClr val="dk1"/>
                </a:solidFill>
                <a:latin typeface="Calibri"/>
                <a:ea typeface="Calibri"/>
                <a:cs typeface="Calibri"/>
                <a:sym typeface="Calibri"/>
              </a:rPr>
              <a:t>mass balance</a:t>
            </a:r>
            <a:r>
              <a:rPr lang="en-US" sz="2400">
                <a:solidFill>
                  <a:schemeClr val="dk1"/>
                </a:solidFill>
                <a:latin typeface="Calibri"/>
                <a:ea typeface="Calibri"/>
                <a:cs typeface="Calibri"/>
                <a:sym typeface="Calibri"/>
              </a:rPr>
              <a:t>, </a:t>
            </a:r>
            <a:r>
              <a:rPr lang="en-US" sz="2400" b="1">
                <a:solidFill>
                  <a:schemeClr val="dk1"/>
                </a:solidFill>
                <a:latin typeface="Calibri"/>
                <a:ea typeface="Calibri"/>
                <a:cs typeface="Calibri"/>
                <a:sym typeface="Calibri"/>
              </a:rPr>
              <a:t>chemical stock concentration</a:t>
            </a:r>
            <a:r>
              <a:rPr lang="en-US" sz="2400">
                <a:solidFill>
                  <a:schemeClr val="dk1"/>
                </a:solidFill>
                <a:latin typeface="Calibri"/>
                <a:ea typeface="Calibri"/>
                <a:cs typeface="Calibri"/>
                <a:sym typeface="Calibri"/>
              </a:rPr>
              <a:t> and the flow rate relationship we developed in previous slide, we can derive an expression for the chemical concentration after mixing.</a:t>
            </a:r>
          </a:p>
        </p:txBody>
      </p:sp>
      <p:pic>
        <p:nvPicPr>
          <p:cNvPr id="363" name="Shape 363"/>
          <p:cNvPicPr preferRelativeResize="0"/>
          <p:nvPr/>
        </p:nvPicPr>
        <p:blipFill rotWithShape="1">
          <a:blip r:embed="rId3">
            <a:alphaModFix/>
          </a:blip>
          <a:srcRect/>
          <a:stretch/>
        </p:blipFill>
        <p:spPr>
          <a:xfrm>
            <a:off x="628650" y="3352402"/>
            <a:ext cx="5800725" cy="409575"/>
          </a:xfrm>
          <a:prstGeom prst="rect">
            <a:avLst/>
          </a:prstGeom>
          <a:noFill/>
          <a:ln>
            <a:noFill/>
          </a:ln>
        </p:spPr>
      </p:pic>
      <p:pic>
        <p:nvPicPr>
          <p:cNvPr id="364" name="Shape 364"/>
          <p:cNvPicPr preferRelativeResize="0"/>
          <p:nvPr/>
        </p:nvPicPr>
        <p:blipFill rotWithShape="1">
          <a:blip r:embed="rId4">
            <a:alphaModFix/>
          </a:blip>
          <a:srcRect/>
          <a:stretch/>
        </p:blipFill>
        <p:spPr>
          <a:xfrm>
            <a:off x="628650" y="3884698"/>
            <a:ext cx="7886701" cy="1394926"/>
          </a:xfrm>
          <a:prstGeom prst="rect">
            <a:avLst/>
          </a:prstGeom>
          <a:noFill/>
          <a:ln>
            <a:noFill/>
          </a:ln>
        </p:spPr>
      </p:pic>
      <p:sp>
        <p:nvSpPr>
          <p:cNvPr id="365" name="Shape 365"/>
          <p:cNvSpPr txBox="1"/>
          <p:nvPr/>
        </p:nvSpPr>
        <p:spPr>
          <a:xfrm>
            <a:off x="628650" y="5113554"/>
            <a:ext cx="7886700" cy="7830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2000">
              <a:solidFill>
                <a:schemeClr val="dk1"/>
              </a:solidFill>
              <a:latin typeface="Calibri"/>
              <a:ea typeface="Calibri"/>
              <a:cs typeface="Calibri"/>
              <a:sym typeface="Calibri"/>
            </a:endParaRPr>
          </a:p>
        </p:txBody>
      </p:sp>
      <p:sp>
        <p:nvSpPr>
          <p:cNvPr id="366" name="Shape 366"/>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367" name="Shape 367"/>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Mixing Concentration vs. Fractional Opening</a:t>
            </a:r>
          </a:p>
        </p:txBody>
      </p:sp>
      <p:pic>
        <p:nvPicPr>
          <p:cNvPr id="373" name="Shape 373"/>
          <p:cNvPicPr preferRelativeResize="0"/>
          <p:nvPr/>
        </p:nvPicPr>
        <p:blipFill rotWithShape="1">
          <a:blip r:embed="rId3">
            <a:alphaModFix/>
          </a:blip>
          <a:srcRect/>
          <a:stretch/>
        </p:blipFill>
        <p:spPr>
          <a:xfrm>
            <a:off x="1754226" y="2087338"/>
            <a:ext cx="5635550" cy="3867250"/>
          </a:xfrm>
          <a:prstGeom prst="rect">
            <a:avLst/>
          </a:prstGeom>
          <a:noFill/>
          <a:ln>
            <a:noFill/>
          </a:ln>
        </p:spPr>
      </p:pic>
      <p:sp>
        <p:nvSpPr>
          <p:cNvPr id="374" name="Shape 374"/>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375" name="Shape 375"/>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488725" y="2012225"/>
            <a:ext cx="7886700" cy="4351200"/>
          </a:xfrm>
          <a:prstGeom prst="rect">
            <a:avLst/>
          </a:prstGeom>
        </p:spPr>
        <p:txBody>
          <a:bodyPr wrap="square" lIns="91425" tIns="91425" rIns="91425" bIns="91425" anchor="t" anchorCtr="0">
            <a:noAutofit/>
          </a:bodyPr>
          <a:lstStyle/>
          <a:p>
            <a:pPr marL="457200" lvl="0" indent="-419100" rtl="0">
              <a:lnSpc>
                <a:spcPct val="115000"/>
              </a:lnSpc>
              <a:spcBef>
                <a:spcPts val="0"/>
              </a:spcBef>
              <a:spcAft>
                <a:spcPts val="0"/>
              </a:spcAft>
              <a:buSzPts val="3000"/>
              <a:buChar char="●"/>
            </a:pPr>
            <a:r>
              <a:rPr lang="en-US" sz="3000"/>
              <a:t>Minor loss dominant</a:t>
            </a:r>
          </a:p>
          <a:p>
            <a:pPr marL="457200" lvl="0" indent="-419100" rtl="0">
              <a:lnSpc>
                <a:spcPct val="115000"/>
              </a:lnSpc>
              <a:spcBef>
                <a:spcPts val="0"/>
              </a:spcBef>
              <a:spcAft>
                <a:spcPts val="0"/>
              </a:spcAft>
              <a:buSzPts val="3000"/>
              <a:buChar char="●"/>
            </a:pPr>
            <a:r>
              <a:rPr lang="en-US" sz="3000"/>
              <a:t>Laminar flow</a:t>
            </a:r>
          </a:p>
          <a:p>
            <a:pPr marL="457200" lvl="0" indent="-419100" rtl="0">
              <a:lnSpc>
                <a:spcPct val="115000"/>
              </a:lnSpc>
              <a:spcBef>
                <a:spcPts val="0"/>
              </a:spcBef>
              <a:spcAft>
                <a:spcPts val="0"/>
              </a:spcAft>
              <a:buSzPts val="3000"/>
              <a:buChar char="●"/>
            </a:pPr>
            <a:r>
              <a:rPr lang="en-US" sz="3000"/>
              <a:t>Same vena contracta on both sides.</a:t>
            </a:r>
          </a:p>
          <a:p>
            <a:pPr marL="457200" lvl="0" indent="-419100" rtl="0">
              <a:lnSpc>
                <a:spcPct val="115000"/>
              </a:lnSpc>
              <a:spcBef>
                <a:spcPts val="0"/>
              </a:spcBef>
              <a:buSzPts val="3000"/>
              <a:buChar char="●"/>
            </a:pPr>
            <a:r>
              <a:rPr lang="en-US" sz="3000"/>
              <a:t>Submergence depth change of the float negligible.</a:t>
            </a:r>
          </a:p>
        </p:txBody>
      </p:sp>
      <p:sp>
        <p:nvSpPr>
          <p:cNvPr id="382" name="Shape 382"/>
          <p:cNvSpPr txBox="1">
            <a:spLocks noGrp="1"/>
          </p:cNvSpPr>
          <p:nvPr>
            <p:ph type="title"/>
          </p:nvPr>
        </p:nvSpPr>
        <p:spPr>
          <a:xfrm>
            <a:off x="586449" y="421794"/>
            <a:ext cx="7535700" cy="1273200"/>
          </a:xfrm>
          <a:prstGeom prst="rect">
            <a:avLst/>
          </a:prstGeom>
          <a:noFill/>
          <a:ln>
            <a:noFill/>
          </a:ln>
        </p:spPr>
        <p:txBody>
          <a:bodyPr wrap="square" lIns="91425" tIns="45700" rIns="91425" bIns="45700" anchor="b" anchorCtr="0">
            <a:noAutofit/>
          </a:bodyPr>
          <a:lstStyle/>
          <a:p>
            <a:pPr marL="0" marR="0" lvl="0" indent="-381000" algn="l" rtl="0">
              <a:lnSpc>
                <a:spcPct val="150000"/>
              </a:lnSpc>
              <a:spcBef>
                <a:spcPts val="0"/>
              </a:spcBef>
              <a:buClr>
                <a:schemeClr val="dk1"/>
              </a:buClr>
              <a:buSzPts val="6000"/>
              <a:buFont typeface="Calibri"/>
              <a:buNone/>
            </a:pPr>
            <a:r>
              <a:rPr lang="en-US" b="1">
                <a:solidFill>
                  <a:srgbClr val="0563C1"/>
                </a:solidFill>
              </a:rPr>
              <a:t>Assumption</a:t>
            </a:r>
          </a:p>
        </p:txBody>
      </p:sp>
      <p:sp>
        <p:nvSpPr>
          <p:cNvPr id="383" name="Shape 383"/>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pic>
        <p:nvPicPr>
          <p:cNvPr id="384" name="Shape 384"/>
          <p:cNvPicPr preferRelativeResize="0"/>
          <p:nvPr/>
        </p:nvPicPr>
        <p:blipFill>
          <a:blip r:embed="rId3">
            <a:alphaModFix/>
          </a:blip>
          <a:stretch>
            <a:fillRect/>
          </a:stretch>
        </p:blipFill>
        <p:spPr>
          <a:xfrm>
            <a:off x="4251450" y="484800"/>
            <a:ext cx="4591050" cy="14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28638" y="1120289"/>
            <a:ext cx="7886700" cy="2852700"/>
          </a:xfrm>
          <a:prstGeom prst="rect">
            <a:avLst/>
          </a:prstGeom>
          <a:noFill/>
          <a:ln>
            <a:noFill/>
          </a:ln>
        </p:spPr>
        <p:txBody>
          <a:bodyPr wrap="square" lIns="91425" tIns="45700" rIns="91425" bIns="45700" anchor="b" anchorCtr="0">
            <a:noAutofit/>
          </a:bodyPr>
          <a:lstStyle/>
          <a:p>
            <a:pPr marL="0" marR="0" lvl="0" indent="-381000" algn="ctr" rtl="0">
              <a:lnSpc>
                <a:spcPct val="150000"/>
              </a:lnSpc>
              <a:spcBef>
                <a:spcPts val="0"/>
              </a:spcBef>
              <a:buClr>
                <a:schemeClr val="dk1"/>
              </a:buClr>
              <a:buSzPts val="6000"/>
              <a:buFont typeface="Calibri"/>
              <a:buNone/>
            </a:pPr>
            <a:r>
              <a:rPr lang="en-US" sz="6000" i="0" u="none" strike="noStrike" cap="none">
                <a:solidFill>
                  <a:srgbClr val="0563C1"/>
                </a:solidFill>
              </a:rPr>
              <a:t>Error Analysis</a:t>
            </a:r>
          </a:p>
        </p:txBody>
      </p:sp>
      <p:sp>
        <p:nvSpPr>
          <p:cNvPr id="390" name="Shape 390"/>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391" name="Shape 391"/>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Taking Major Loss into account</a:t>
            </a:r>
          </a:p>
        </p:txBody>
      </p:sp>
      <p:pic>
        <p:nvPicPr>
          <p:cNvPr id="398" name="Shape 398"/>
          <p:cNvPicPr preferRelativeResize="0"/>
          <p:nvPr/>
        </p:nvPicPr>
        <p:blipFill rotWithShape="1">
          <a:blip r:embed="rId3">
            <a:alphaModFix/>
          </a:blip>
          <a:srcRect/>
          <a:stretch/>
        </p:blipFill>
        <p:spPr>
          <a:xfrm>
            <a:off x="482584" y="2243139"/>
            <a:ext cx="3171825" cy="895350"/>
          </a:xfrm>
          <a:prstGeom prst="rect">
            <a:avLst/>
          </a:prstGeom>
          <a:noFill/>
          <a:ln>
            <a:noFill/>
          </a:ln>
        </p:spPr>
      </p:pic>
      <p:pic>
        <p:nvPicPr>
          <p:cNvPr id="399" name="Shape 399"/>
          <p:cNvPicPr preferRelativeResize="0"/>
          <p:nvPr/>
        </p:nvPicPr>
        <p:blipFill rotWithShape="1">
          <a:blip r:embed="rId4">
            <a:alphaModFix/>
          </a:blip>
          <a:srcRect/>
          <a:stretch/>
        </p:blipFill>
        <p:spPr>
          <a:xfrm>
            <a:off x="628650" y="3138489"/>
            <a:ext cx="4933950" cy="504825"/>
          </a:xfrm>
          <a:prstGeom prst="rect">
            <a:avLst/>
          </a:prstGeom>
          <a:noFill/>
          <a:ln>
            <a:noFill/>
          </a:ln>
        </p:spPr>
      </p:pic>
      <p:pic>
        <p:nvPicPr>
          <p:cNvPr id="400" name="Shape 400"/>
          <p:cNvPicPr preferRelativeResize="0"/>
          <p:nvPr/>
        </p:nvPicPr>
        <p:blipFill rotWithShape="1">
          <a:blip r:embed="rId5">
            <a:alphaModFix/>
          </a:blip>
          <a:srcRect/>
          <a:stretch/>
        </p:blipFill>
        <p:spPr>
          <a:xfrm>
            <a:off x="628650" y="1728790"/>
            <a:ext cx="3962400" cy="714375"/>
          </a:xfrm>
          <a:prstGeom prst="rect">
            <a:avLst/>
          </a:prstGeom>
          <a:noFill/>
          <a:ln>
            <a:noFill/>
          </a:ln>
        </p:spPr>
      </p:pic>
      <p:sp>
        <p:nvSpPr>
          <p:cNvPr id="401" name="Shape 401"/>
          <p:cNvSpPr txBox="1"/>
          <p:nvPr/>
        </p:nvSpPr>
        <p:spPr>
          <a:xfrm>
            <a:off x="628650" y="3719491"/>
            <a:ext cx="8194200" cy="22704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a:solidFill>
                  <a:schemeClr val="dk1"/>
                </a:solidFill>
                <a:latin typeface="Calibri"/>
                <a:ea typeface="Calibri"/>
                <a:cs typeface="Calibri"/>
                <a:sym typeface="Calibri"/>
              </a:rPr>
              <a:t>Based on these, we could check the reliability of our design, which depends both the water elevation in entrance tank and the fractional opening of the valve.</a:t>
            </a:r>
          </a:p>
          <a:p>
            <a:pPr marL="0" marR="0" lvl="0" indent="0" algn="l" rtl="0">
              <a:spcBef>
                <a:spcPts val="0"/>
              </a:spcBef>
              <a:buNone/>
            </a:pPr>
            <a:endParaRPr sz="2400">
              <a:solidFill>
                <a:schemeClr val="dk1"/>
              </a:solidFill>
              <a:latin typeface="Calibri"/>
              <a:ea typeface="Calibri"/>
              <a:cs typeface="Calibri"/>
              <a:sym typeface="Calibri"/>
            </a:endParaRPr>
          </a:p>
          <a:p>
            <a:pPr marL="0" marR="0" lvl="0" indent="0" algn="l" rtl="0">
              <a:spcBef>
                <a:spcPts val="0"/>
              </a:spcBef>
              <a:buNone/>
            </a:pPr>
            <a:r>
              <a:rPr lang="en-US" sz="2400">
                <a:solidFill>
                  <a:schemeClr val="dk1"/>
                </a:solidFill>
                <a:latin typeface="Calibri"/>
                <a:ea typeface="Calibri"/>
                <a:cs typeface="Calibri"/>
                <a:sym typeface="Calibri"/>
              </a:rPr>
              <a:t>We just use the fractional opening where we expected to have 2mg/L chemical concentration after mixing as an example.</a:t>
            </a:r>
          </a:p>
        </p:txBody>
      </p:sp>
      <p:sp>
        <p:nvSpPr>
          <p:cNvPr id="402" name="Shape 402"/>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403" name="Shape 403"/>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Example – 2mg/L</a:t>
            </a:r>
          </a:p>
        </p:txBody>
      </p:sp>
      <p:pic>
        <p:nvPicPr>
          <p:cNvPr id="409" name="Shape 409"/>
          <p:cNvPicPr preferRelativeResize="0"/>
          <p:nvPr/>
        </p:nvPicPr>
        <p:blipFill rotWithShape="1">
          <a:blip r:embed="rId3">
            <a:alphaModFix/>
          </a:blip>
          <a:srcRect/>
          <a:stretch/>
        </p:blipFill>
        <p:spPr>
          <a:xfrm>
            <a:off x="1628084" y="1784878"/>
            <a:ext cx="6326125" cy="4472175"/>
          </a:xfrm>
          <a:prstGeom prst="rect">
            <a:avLst/>
          </a:prstGeom>
          <a:noFill/>
          <a:ln>
            <a:noFill/>
          </a:ln>
        </p:spPr>
      </p:pic>
      <p:cxnSp>
        <p:nvCxnSpPr>
          <p:cNvPr id="410" name="Shape 410"/>
          <p:cNvCxnSpPr/>
          <p:nvPr/>
        </p:nvCxnSpPr>
        <p:spPr>
          <a:xfrm rot="10800000" flipH="1">
            <a:off x="2423600" y="4724600"/>
            <a:ext cx="5326500" cy="15900"/>
          </a:xfrm>
          <a:prstGeom prst="straightConnector1">
            <a:avLst/>
          </a:prstGeom>
          <a:noFill/>
          <a:ln w="19050" cap="flat" cmpd="sng">
            <a:solidFill>
              <a:schemeClr val="dk1"/>
            </a:solidFill>
            <a:prstDash val="solid"/>
            <a:miter lim="800000"/>
            <a:headEnd type="none" w="med" len="med"/>
            <a:tailEnd type="none" w="med" len="med"/>
          </a:ln>
        </p:spPr>
      </p:cxnSp>
      <p:cxnSp>
        <p:nvCxnSpPr>
          <p:cNvPr id="411" name="Shape 411"/>
          <p:cNvCxnSpPr/>
          <p:nvPr/>
        </p:nvCxnSpPr>
        <p:spPr>
          <a:xfrm>
            <a:off x="3223500" y="4724700"/>
            <a:ext cx="0" cy="857700"/>
          </a:xfrm>
          <a:prstGeom prst="straightConnector1">
            <a:avLst/>
          </a:prstGeom>
          <a:noFill/>
          <a:ln w="19050" cap="flat" cmpd="sng">
            <a:solidFill>
              <a:schemeClr val="dk1"/>
            </a:solidFill>
            <a:prstDash val="dash"/>
            <a:miter lim="800000"/>
            <a:headEnd type="none" w="med" len="med"/>
            <a:tailEnd type="none" w="med" len="med"/>
          </a:ln>
        </p:spPr>
      </p:cxnSp>
      <p:sp>
        <p:nvSpPr>
          <p:cNvPr id="412" name="Shape 412"/>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28650" y="109901"/>
            <a:ext cx="7886700" cy="1325700"/>
          </a:xfrm>
          <a:prstGeom prst="rect">
            <a:avLst/>
          </a:prstGeom>
        </p:spPr>
        <p:txBody>
          <a:bodyPr wrap="square" lIns="91425" tIns="91425" rIns="91425" bIns="91425" anchor="ctr" anchorCtr="0">
            <a:noAutofit/>
          </a:bodyPr>
          <a:lstStyle/>
          <a:p>
            <a:pPr marL="0" lvl="0" indent="0" algn="ctr">
              <a:spcBef>
                <a:spcPts val="0"/>
              </a:spcBef>
              <a:buNone/>
            </a:pPr>
            <a:r>
              <a:rPr lang="en-US">
                <a:solidFill>
                  <a:srgbClr val="0563C1"/>
                </a:solidFill>
              </a:rPr>
              <a:t>Introduction</a:t>
            </a:r>
          </a:p>
        </p:txBody>
      </p:sp>
      <p:sp>
        <p:nvSpPr>
          <p:cNvPr id="176" name="Shape 176"/>
          <p:cNvSpPr txBox="1">
            <a:spLocks noGrp="1"/>
          </p:cNvSpPr>
          <p:nvPr>
            <p:ph type="body" idx="1"/>
          </p:nvPr>
        </p:nvSpPr>
        <p:spPr>
          <a:xfrm>
            <a:off x="2724000" y="4923300"/>
            <a:ext cx="3696000" cy="2357100"/>
          </a:xfrm>
          <a:prstGeom prst="rect">
            <a:avLst/>
          </a:prstGeom>
        </p:spPr>
        <p:txBody>
          <a:bodyPr wrap="square" lIns="91425" tIns="91425" rIns="91425" bIns="91425" anchor="t" anchorCtr="0">
            <a:noAutofit/>
          </a:bodyPr>
          <a:lstStyle/>
          <a:p>
            <a:pPr marL="457200" lvl="0" indent="-381000" rtl="0">
              <a:spcBef>
                <a:spcPts val="0"/>
              </a:spcBef>
              <a:spcAft>
                <a:spcPts val="0"/>
              </a:spcAft>
              <a:buSzPts val="2400"/>
              <a:buFont typeface="Calibri"/>
              <a:buChar char="●"/>
            </a:pPr>
            <a:r>
              <a:rPr lang="en-US" sz="2400"/>
              <a:t>Goal:</a:t>
            </a:r>
          </a:p>
          <a:p>
            <a:pPr marL="914400" lvl="1" indent="-381000" rtl="0">
              <a:spcBef>
                <a:spcPts val="0"/>
              </a:spcBef>
              <a:spcAft>
                <a:spcPts val="0"/>
              </a:spcAft>
              <a:buSzPts val="2400"/>
              <a:buFont typeface="Calibri"/>
              <a:buChar char="○"/>
            </a:pPr>
            <a:r>
              <a:rPr lang="en-US">
                <a:highlight>
                  <a:srgbClr val="FFFFFF"/>
                </a:highlight>
              </a:rPr>
              <a:t>easier operation</a:t>
            </a:r>
          </a:p>
          <a:p>
            <a:pPr marL="914400" lvl="1" indent="-381000" rtl="0">
              <a:spcBef>
                <a:spcPts val="0"/>
              </a:spcBef>
              <a:spcAft>
                <a:spcPts val="0"/>
              </a:spcAft>
              <a:buSzPts val="2400"/>
              <a:buChar char="○"/>
            </a:pPr>
            <a:r>
              <a:rPr lang="en-US">
                <a:highlight>
                  <a:srgbClr val="FFFFFF"/>
                </a:highlight>
              </a:rPr>
              <a:t>easier fabrication</a:t>
            </a:r>
          </a:p>
          <a:p>
            <a:pPr marL="457200" lvl="0" indent="-381000" rtl="0">
              <a:spcBef>
                <a:spcPts val="0"/>
              </a:spcBef>
              <a:buSzPts val="2400"/>
              <a:buFont typeface="Calibri"/>
              <a:buChar char="●"/>
            </a:pPr>
            <a:r>
              <a:rPr lang="en-US" sz="2400"/>
              <a:t>Simplification</a:t>
            </a:r>
          </a:p>
          <a:p>
            <a:pPr marL="0" marR="0" lvl="0" indent="0" algn="l" rtl="0">
              <a:lnSpc>
                <a:spcPct val="90000"/>
              </a:lnSpc>
              <a:spcBef>
                <a:spcPts val="1000"/>
              </a:spcBef>
              <a:spcAft>
                <a:spcPts val="0"/>
              </a:spcAft>
              <a:buNone/>
            </a:pPr>
            <a:endParaRPr sz="1800">
              <a:highlight>
                <a:srgbClr val="FFFFFF"/>
              </a:highlight>
            </a:endParaRPr>
          </a:p>
        </p:txBody>
      </p:sp>
      <p:sp>
        <p:nvSpPr>
          <p:cNvPr id="177" name="Shape 177"/>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178" name="Shape 178"/>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pic>
        <p:nvPicPr>
          <p:cNvPr id="179" name="Shape 179"/>
          <p:cNvPicPr preferRelativeResize="0"/>
          <p:nvPr/>
        </p:nvPicPr>
        <p:blipFill>
          <a:blip r:embed="rId3">
            <a:alphaModFix/>
          </a:blip>
          <a:stretch>
            <a:fillRect/>
          </a:stretch>
        </p:blipFill>
        <p:spPr>
          <a:xfrm>
            <a:off x="275400" y="1360175"/>
            <a:ext cx="3859501" cy="3438975"/>
          </a:xfrm>
          <a:prstGeom prst="rect">
            <a:avLst/>
          </a:prstGeom>
          <a:noFill/>
          <a:ln>
            <a:noFill/>
          </a:ln>
        </p:spPr>
      </p:pic>
      <p:pic>
        <p:nvPicPr>
          <p:cNvPr id="180" name="Shape 180"/>
          <p:cNvPicPr preferRelativeResize="0"/>
          <p:nvPr/>
        </p:nvPicPr>
        <p:blipFill>
          <a:blip r:embed="rId4">
            <a:alphaModFix/>
          </a:blip>
          <a:stretch>
            <a:fillRect/>
          </a:stretch>
        </p:blipFill>
        <p:spPr>
          <a:xfrm>
            <a:off x="4286938" y="1507338"/>
            <a:ext cx="4857075" cy="3496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Example – 2mg/L</a:t>
            </a:r>
          </a:p>
        </p:txBody>
      </p:sp>
      <p:pic>
        <p:nvPicPr>
          <p:cNvPr id="418" name="Shape 418"/>
          <p:cNvPicPr preferRelativeResize="0"/>
          <p:nvPr/>
        </p:nvPicPr>
        <p:blipFill rotWithShape="1">
          <a:blip r:embed="rId3">
            <a:alphaModFix/>
          </a:blip>
          <a:srcRect/>
          <a:stretch/>
        </p:blipFill>
        <p:spPr>
          <a:xfrm>
            <a:off x="1323689" y="1847322"/>
            <a:ext cx="6496625" cy="4347283"/>
          </a:xfrm>
          <a:prstGeom prst="rect">
            <a:avLst/>
          </a:prstGeom>
          <a:noFill/>
          <a:ln>
            <a:noFill/>
          </a:ln>
        </p:spPr>
      </p:pic>
      <p:sp>
        <p:nvSpPr>
          <p:cNvPr id="419" name="Shape 419"/>
          <p:cNvSpPr/>
          <p:nvPr/>
        </p:nvSpPr>
        <p:spPr>
          <a:xfrm>
            <a:off x="6472605" y="2433913"/>
            <a:ext cx="85800" cy="85800"/>
          </a:xfrm>
          <a:prstGeom prst="ellipse">
            <a:avLst/>
          </a:prstGeom>
          <a:solidFill>
            <a:schemeClr val="dk1"/>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420" name="Shape 420"/>
          <p:cNvCxnSpPr>
            <a:endCxn id="419" idx="5"/>
          </p:cNvCxnSpPr>
          <p:nvPr/>
        </p:nvCxnSpPr>
        <p:spPr>
          <a:xfrm rot="10800000">
            <a:off x="6545840" y="2507147"/>
            <a:ext cx="1248900" cy="463800"/>
          </a:xfrm>
          <a:prstGeom prst="straightConnector1">
            <a:avLst/>
          </a:prstGeom>
          <a:noFill/>
          <a:ln w="15875" cap="flat" cmpd="sng">
            <a:solidFill>
              <a:schemeClr val="dk1"/>
            </a:solidFill>
            <a:prstDash val="solid"/>
            <a:miter lim="800000"/>
            <a:headEnd type="none" w="med" len="med"/>
            <a:tailEnd type="triangle" w="lg" len="lg"/>
          </a:ln>
        </p:spPr>
      </p:cxnSp>
      <p:sp>
        <p:nvSpPr>
          <p:cNvPr id="421" name="Shape 421"/>
          <p:cNvSpPr txBox="1"/>
          <p:nvPr/>
        </p:nvSpPr>
        <p:spPr>
          <a:xfrm>
            <a:off x="7747975" y="2970939"/>
            <a:ext cx="1248900" cy="12003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At our target working flow rate</a:t>
            </a:r>
          </a:p>
        </p:txBody>
      </p:sp>
      <p:sp>
        <p:nvSpPr>
          <p:cNvPr id="422" name="Shape 422"/>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Example – 2mg/L</a:t>
            </a:r>
          </a:p>
        </p:txBody>
      </p:sp>
      <p:pic>
        <p:nvPicPr>
          <p:cNvPr id="428" name="Shape 428"/>
          <p:cNvPicPr preferRelativeResize="0"/>
          <p:nvPr/>
        </p:nvPicPr>
        <p:blipFill rotWithShape="1">
          <a:blip r:embed="rId3">
            <a:alphaModFix/>
          </a:blip>
          <a:srcRect/>
          <a:stretch/>
        </p:blipFill>
        <p:spPr>
          <a:xfrm>
            <a:off x="1333213" y="1597850"/>
            <a:ext cx="6477575" cy="4367087"/>
          </a:xfrm>
          <a:prstGeom prst="rect">
            <a:avLst/>
          </a:prstGeom>
          <a:noFill/>
          <a:ln>
            <a:noFill/>
          </a:ln>
        </p:spPr>
      </p:pic>
      <p:sp>
        <p:nvSpPr>
          <p:cNvPr id="429" name="Shape 429"/>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628650" y="138426"/>
            <a:ext cx="7886700" cy="1325700"/>
          </a:xfrm>
          <a:prstGeom prst="rect">
            <a:avLst/>
          </a:prstGeom>
          <a:noFill/>
          <a:ln>
            <a:noFill/>
          </a:ln>
        </p:spPr>
        <p:txBody>
          <a:bodyPr wrap="square" lIns="91425" tIns="45700" rIns="91425" bIns="45700" anchor="ctr" anchorCtr="0">
            <a:noAutofit/>
          </a:bodyPr>
          <a:lstStyle/>
          <a:p>
            <a:pPr marL="0" marR="0" lvl="0" indent="-279400" algn="ctr" rtl="0">
              <a:lnSpc>
                <a:spcPct val="90000"/>
              </a:lnSpc>
              <a:spcBef>
                <a:spcPts val="0"/>
              </a:spcBef>
              <a:buClr>
                <a:schemeClr val="dk1"/>
              </a:buClr>
              <a:buSzPts val="4400"/>
              <a:buFont typeface="Calibri"/>
              <a:buNone/>
            </a:pPr>
            <a:r>
              <a:rPr lang="en-US" sz="4400" b="1" i="0" u="none" strike="noStrike" cap="none">
                <a:solidFill>
                  <a:srgbClr val="0563C1"/>
                </a:solidFill>
              </a:rPr>
              <a:t>Adjusting the fractional opening</a:t>
            </a:r>
          </a:p>
        </p:txBody>
      </p:sp>
      <p:pic>
        <p:nvPicPr>
          <p:cNvPr id="436" name="Shape 436"/>
          <p:cNvPicPr preferRelativeResize="0"/>
          <p:nvPr/>
        </p:nvPicPr>
        <p:blipFill rotWithShape="1">
          <a:blip r:embed="rId3">
            <a:alphaModFix/>
          </a:blip>
          <a:srcRect/>
          <a:stretch/>
        </p:blipFill>
        <p:spPr>
          <a:xfrm>
            <a:off x="865930" y="1542489"/>
            <a:ext cx="3706070" cy="2619972"/>
          </a:xfrm>
          <a:prstGeom prst="rect">
            <a:avLst/>
          </a:prstGeom>
          <a:noFill/>
          <a:ln>
            <a:noFill/>
          </a:ln>
        </p:spPr>
      </p:pic>
      <p:pic>
        <p:nvPicPr>
          <p:cNvPr id="437" name="Shape 437"/>
          <p:cNvPicPr preferRelativeResize="0"/>
          <p:nvPr/>
        </p:nvPicPr>
        <p:blipFill rotWithShape="1">
          <a:blip r:embed="rId4">
            <a:alphaModFix/>
          </a:blip>
          <a:srcRect/>
          <a:stretch/>
        </p:blipFill>
        <p:spPr>
          <a:xfrm>
            <a:off x="804004" y="4138807"/>
            <a:ext cx="3829922" cy="2562809"/>
          </a:xfrm>
          <a:prstGeom prst="rect">
            <a:avLst/>
          </a:prstGeom>
          <a:noFill/>
          <a:ln>
            <a:noFill/>
          </a:ln>
        </p:spPr>
      </p:pic>
      <p:pic>
        <p:nvPicPr>
          <p:cNvPr id="438" name="Shape 438"/>
          <p:cNvPicPr preferRelativeResize="0"/>
          <p:nvPr/>
        </p:nvPicPr>
        <p:blipFill rotWithShape="1">
          <a:blip r:embed="rId5">
            <a:alphaModFix/>
          </a:blip>
          <a:srcRect/>
          <a:stretch/>
        </p:blipFill>
        <p:spPr>
          <a:xfrm>
            <a:off x="4572000" y="1542489"/>
            <a:ext cx="3706070" cy="2619972"/>
          </a:xfrm>
          <a:prstGeom prst="rect">
            <a:avLst/>
          </a:prstGeom>
          <a:noFill/>
          <a:ln>
            <a:noFill/>
          </a:ln>
        </p:spPr>
      </p:pic>
      <p:pic>
        <p:nvPicPr>
          <p:cNvPr id="439" name="Shape 439"/>
          <p:cNvPicPr preferRelativeResize="0"/>
          <p:nvPr/>
        </p:nvPicPr>
        <p:blipFill rotWithShape="1">
          <a:blip r:embed="rId6">
            <a:alphaModFix/>
          </a:blip>
          <a:srcRect/>
          <a:stretch/>
        </p:blipFill>
        <p:spPr>
          <a:xfrm>
            <a:off x="4543419" y="4138806"/>
            <a:ext cx="3763232" cy="2562809"/>
          </a:xfrm>
          <a:prstGeom prst="rect">
            <a:avLst/>
          </a:prstGeom>
          <a:noFill/>
          <a:ln>
            <a:noFill/>
          </a:ln>
        </p:spPr>
      </p:pic>
      <p:sp>
        <p:nvSpPr>
          <p:cNvPr id="440" name="Shape 440"/>
          <p:cNvSpPr txBox="1"/>
          <p:nvPr/>
        </p:nvSpPr>
        <p:spPr>
          <a:xfrm>
            <a:off x="1235924" y="1196682"/>
            <a:ext cx="2966100" cy="3693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Increasing Fractional Opening</a:t>
            </a:r>
          </a:p>
        </p:txBody>
      </p:sp>
      <p:sp>
        <p:nvSpPr>
          <p:cNvPr id="441" name="Shape 441"/>
          <p:cNvSpPr txBox="1"/>
          <p:nvPr/>
        </p:nvSpPr>
        <p:spPr>
          <a:xfrm>
            <a:off x="5060254" y="1196682"/>
            <a:ext cx="3044700" cy="3693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Decreasing Fractional Opening</a:t>
            </a:r>
          </a:p>
        </p:txBody>
      </p:sp>
      <p:sp>
        <p:nvSpPr>
          <p:cNvPr id="442" name="Shape 442"/>
          <p:cNvSpPr txBox="1"/>
          <p:nvPr/>
        </p:nvSpPr>
        <p:spPr>
          <a:xfrm>
            <a:off x="4831822" y="6645954"/>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628638" y="1086289"/>
            <a:ext cx="7886700" cy="2852700"/>
          </a:xfrm>
          <a:prstGeom prst="rect">
            <a:avLst/>
          </a:prstGeom>
          <a:noFill/>
          <a:ln>
            <a:noFill/>
          </a:ln>
        </p:spPr>
        <p:txBody>
          <a:bodyPr wrap="square" lIns="91425" tIns="45700" rIns="91425" bIns="45700" anchor="b" anchorCtr="0">
            <a:noAutofit/>
          </a:bodyPr>
          <a:lstStyle/>
          <a:p>
            <a:pPr marL="0" marR="0" lvl="0" indent="-381000" algn="ctr" rtl="0">
              <a:lnSpc>
                <a:spcPct val="150000"/>
              </a:lnSpc>
              <a:spcBef>
                <a:spcPts val="0"/>
              </a:spcBef>
              <a:buClr>
                <a:schemeClr val="dk1"/>
              </a:buClr>
              <a:buSzPts val="6000"/>
              <a:buFont typeface="Calibri"/>
              <a:buNone/>
            </a:pPr>
            <a:r>
              <a:rPr lang="en-US">
                <a:solidFill>
                  <a:srgbClr val="0563C1"/>
                </a:solidFill>
              </a:rPr>
              <a:t>Pros and Cons</a:t>
            </a:r>
          </a:p>
        </p:txBody>
      </p:sp>
      <p:sp>
        <p:nvSpPr>
          <p:cNvPr id="448" name="Shape 448"/>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628650" y="85201"/>
            <a:ext cx="7886700" cy="1325700"/>
          </a:xfrm>
          <a:prstGeom prst="rect">
            <a:avLst/>
          </a:prstGeom>
        </p:spPr>
        <p:txBody>
          <a:bodyPr wrap="square" lIns="91425" tIns="91425" rIns="91425" bIns="91425" anchor="ctr" anchorCtr="0">
            <a:noAutofit/>
          </a:bodyPr>
          <a:lstStyle/>
          <a:p>
            <a:pPr marL="0" lvl="0" indent="0">
              <a:spcBef>
                <a:spcPts val="0"/>
              </a:spcBef>
              <a:buNone/>
            </a:pPr>
            <a:r>
              <a:rPr lang="en-US" b="1">
                <a:solidFill>
                  <a:srgbClr val="0563C1"/>
                </a:solidFill>
              </a:rPr>
              <a:t>Pros</a:t>
            </a:r>
          </a:p>
        </p:txBody>
      </p:sp>
      <p:sp>
        <p:nvSpPr>
          <p:cNvPr id="455" name="Shape 455"/>
          <p:cNvSpPr txBox="1">
            <a:spLocks noGrp="1"/>
          </p:cNvSpPr>
          <p:nvPr>
            <p:ph type="body" idx="1"/>
          </p:nvPr>
        </p:nvSpPr>
        <p:spPr>
          <a:xfrm>
            <a:off x="270950" y="1244075"/>
            <a:ext cx="8244300" cy="4360500"/>
          </a:xfrm>
          <a:prstGeom prst="rect">
            <a:avLst/>
          </a:prstGeom>
        </p:spPr>
        <p:txBody>
          <a:bodyPr wrap="square" lIns="91425" tIns="91425" rIns="91425" bIns="91425" anchor="t" anchorCtr="0">
            <a:noAutofit/>
          </a:bodyPr>
          <a:lstStyle/>
          <a:p>
            <a:pPr marL="457200" lvl="0" indent="-419100" rtl="0">
              <a:spcBef>
                <a:spcPts val="0"/>
              </a:spcBef>
              <a:spcAft>
                <a:spcPts val="0"/>
              </a:spcAft>
              <a:buSzPts val="3000"/>
              <a:buChar char="•"/>
            </a:pPr>
            <a:r>
              <a:rPr lang="en-US" sz="3000"/>
              <a:t>Simplified Operation</a:t>
            </a:r>
          </a:p>
          <a:p>
            <a:pPr marL="457200" lvl="0" indent="-419100" rtl="0">
              <a:spcBef>
                <a:spcPts val="0"/>
              </a:spcBef>
              <a:spcAft>
                <a:spcPts val="0"/>
              </a:spcAft>
              <a:buSzPts val="3000"/>
              <a:buChar char="•"/>
            </a:pPr>
            <a:r>
              <a:rPr lang="en-US" sz="3000"/>
              <a:t>Accurate flow control</a:t>
            </a:r>
          </a:p>
          <a:p>
            <a:pPr marL="457200" lvl="0" indent="-419100" rtl="0">
              <a:spcBef>
                <a:spcPts val="0"/>
              </a:spcBef>
              <a:buSzPts val="3000"/>
              <a:buChar char="•"/>
            </a:pPr>
            <a:r>
              <a:rPr lang="en-US" sz="3000"/>
              <a:t>Wider chlorine dosing range </a:t>
            </a:r>
          </a:p>
          <a:p>
            <a:pPr marL="0" lvl="0" indent="457200" rtl="0">
              <a:spcBef>
                <a:spcPts val="0"/>
              </a:spcBef>
              <a:buNone/>
            </a:pPr>
            <a:r>
              <a:rPr lang="en-US" sz="3000"/>
              <a:t>(0-4 mg/L vs. 0-</a:t>
            </a:r>
            <a:r>
              <a:rPr lang="en-US" sz="3000">
                <a:solidFill>
                  <a:srgbClr val="888888"/>
                </a:solidFill>
              </a:rPr>
              <a:t>2 mg/L</a:t>
            </a:r>
            <a:r>
              <a:rPr lang="en-US" sz="3000"/>
              <a:t>)</a:t>
            </a:r>
          </a:p>
          <a:p>
            <a:pPr marL="457200" lvl="0" indent="-419100" rtl="0">
              <a:spcBef>
                <a:spcPts val="0"/>
              </a:spcBef>
              <a:spcAft>
                <a:spcPts val="0"/>
              </a:spcAft>
              <a:buSzPts val="3000"/>
              <a:buChar char="•"/>
            </a:pPr>
            <a:r>
              <a:rPr lang="en-US" sz="3000"/>
              <a:t>Longer drain time (14 hours vs. </a:t>
            </a:r>
            <a:r>
              <a:rPr lang="en-US" sz="3000">
                <a:solidFill>
                  <a:srgbClr val="888888"/>
                </a:solidFill>
              </a:rPr>
              <a:t>12 hours</a:t>
            </a:r>
            <a:r>
              <a:rPr lang="en-US" sz="3000"/>
              <a:t>)</a:t>
            </a:r>
          </a:p>
          <a:p>
            <a:pPr marL="457200" lvl="0" indent="-419100" rtl="0">
              <a:spcBef>
                <a:spcPts val="0"/>
              </a:spcBef>
              <a:spcAft>
                <a:spcPts val="0"/>
              </a:spcAft>
              <a:buSzPts val="3000"/>
              <a:buChar char="•"/>
            </a:pPr>
            <a:r>
              <a:rPr lang="en-US" sz="3000">
                <a:highlight>
                  <a:srgbClr val="FFFFFF"/>
                </a:highlight>
              </a:rPr>
              <a:t>Major loss ≤ 10 % Total Head Loss</a:t>
            </a:r>
          </a:p>
          <a:p>
            <a:pPr marL="457200" lvl="0" indent="-419100" rtl="0">
              <a:spcBef>
                <a:spcPts val="0"/>
              </a:spcBef>
              <a:buSzPts val="3000"/>
              <a:buChar char="•"/>
            </a:pPr>
            <a:r>
              <a:rPr lang="en-US" sz="3000">
                <a:highlight>
                  <a:srgbClr val="FFFFFF"/>
                </a:highlight>
              </a:rPr>
              <a:t>Linear relationship between fractional </a:t>
            </a:r>
          </a:p>
          <a:p>
            <a:pPr marL="457200" lvl="0" indent="0" rtl="0">
              <a:spcBef>
                <a:spcPts val="500"/>
              </a:spcBef>
              <a:buNone/>
            </a:pPr>
            <a:r>
              <a:rPr lang="en-US" sz="3000">
                <a:highlight>
                  <a:srgbClr val="FFFFFF"/>
                </a:highlight>
              </a:rPr>
              <a:t>opening and mixing concentration</a:t>
            </a:r>
          </a:p>
        </p:txBody>
      </p:sp>
      <p:sp>
        <p:nvSpPr>
          <p:cNvPr id="456" name="Shape 456"/>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pic>
        <p:nvPicPr>
          <p:cNvPr id="457" name="Shape 457"/>
          <p:cNvPicPr preferRelativeResize="0"/>
          <p:nvPr/>
        </p:nvPicPr>
        <p:blipFill>
          <a:blip r:embed="rId3">
            <a:alphaModFix/>
          </a:blip>
          <a:stretch>
            <a:fillRect/>
          </a:stretch>
        </p:blipFill>
        <p:spPr>
          <a:xfrm>
            <a:off x="6274950" y="4943825"/>
            <a:ext cx="2721917" cy="1325700"/>
          </a:xfrm>
          <a:prstGeom prst="rect">
            <a:avLst/>
          </a:prstGeom>
          <a:noFill/>
          <a:ln>
            <a:noFill/>
          </a:ln>
        </p:spPr>
      </p:pic>
      <p:pic>
        <p:nvPicPr>
          <p:cNvPr id="458" name="Shape 458"/>
          <p:cNvPicPr preferRelativeResize="0"/>
          <p:nvPr/>
        </p:nvPicPr>
        <p:blipFill>
          <a:blip r:embed="rId4">
            <a:alphaModFix/>
          </a:blip>
          <a:stretch>
            <a:fillRect/>
          </a:stretch>
        </p:blipFill>
        <p:spPr>
          <a:xfrm>
            <a:off x="5525475" y="270250"/>
            <a:ext cx="2912125" cy="20960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28650" y="365126"/>
            <a:ext cx="7886700" cy="1325700"/>
          </a:xfrm>
          <a:prstGeom prst="rect">
            <a:avLst/>
          </a:prstGeom>
        </p:spPr>
        <p:txBody>
          <a:bodyPr wrap="square" lIns="91425" tIns="91425" rIns="91425" bIns="91425" anchor="ctr" anchorCtr="0">
            <a:noAutofit/>
          </a:bodyPr>
          <a:lstStyle/>
          <a:p>
            <a:pPr marL="0" lvl="0" indent="0">
              <a:spcBef>
                <a:spcPts val="0"/>
              </a:spcBef>
              <a:buNone/>
            </a:pPr>
            <a:r>
              <a:rPr lang="en-US" b="1">
                <a:solidFill>
                  <a:srgbClr val="0563C1"/>
                </a:solidFill>
              </a:rPr>
              <a:t>Constraints</a:t>
            </a:r>
          </a:p>
        </p:txBody>
      </p:sp>
      <p:sp>
        <p:nvSpPr>
          <p:cNvPr id="465" name="Shape 465"/>
          <p:cNvSpPr txBox="1">
            <a:spLocks noGrp="1"/>
          </p:cNvSpPr>
          <p:nvPr>
            <p:ph type="body" idx="1"/>
          </p:nvPr>
        </p:nvSpPr>
        <p:spPr>
          <a:xfrm>
            <a:off x="504250" y="1690825"/>
            <a:ext cx="7886700" cy="4351200"/>
          </a:xfrm>
          <a:prstGeom prst="rect">
            <a:avLst/>
          </a:prstGeom>
        </p:spPr>
        <p:txBody>
          <a:bodyPr wrap="square" lIns="91425" tIns="91425" rIns="91425" bIns="91425" anchor="t" anchorCtr="0">
            <a:noAutofit/>
          </a:bodyPr>
          <a:lstStyle/>
          <a:p>
            <a:pPr marL="457200" lvl="0" indent="-419100" rtl="0">
              <a:spcBef>
                <a:spcPts val="0"/>
              </a:spcBef>
              <a:buSzPts val="3000"/>
              <a:buChar char="•"/>
            </a:pPr>
            <a:r>
              <a:rPr lang="en-US" sz="3000"/>
              <a:t>Not suitable for low flow rate raw water</a:t>
            </a:r>
          </a:p>
          <a:p>
            <a:pPr marL="0" lvl="0" indent="0" rtl="0">
              <a:spcBef>
                <a:spcPts val="0"/>
              </a:spcBef>
              <a:buNone/>
            </a:pPr>
            <a:endParaRPr sz="3000"/>
          </a:p>
          <a:p>
            <a:pPr marL="457200" lvl="0" indent="-419100" rtl="0">
              <a:spcBef>
                <a:spcPts val="0"/>
              </a:spcBef>
              <a:buSzPts val="3000"/>
              <a:buChar char="•"/>
            </a:pPr>
            <a:r>
              <a:rPr lang="en-US" sz="3000"/>
              <a:t>Bad performance when water level is low</a:t>
            </a:r>
          </a:p>
          <a:p>
            <a:pPr marL="0" lvl="0" indent="0" rtl="0">
              <a:spcBef>
                <a:spcPts val="0"/>
              </a:spcBef>
              <a:buNone/>
            </a:pPr>
            <a:endParaRPr sz="3000"/>
          </a:p>
          <a:p>
            <a:pPr marL="457200" lvl="0" indent="-419100">
              <a:spcBef>
                <a:spcPts val="0"/>
              </a:spcBef>
              <a:buSzPts val="3000"/>
              <a:buChar char="•"/>
            </a:pPr>
            <a:r>
              <a:rPr lang="en-US" sz="3000"/>
              <a:t>Reynolds number &lt; 2300 </a:t>
            </a:r>
          </a:p>
        </p:txBody>
      </p:sp>
      <p:sp>
        <p:nvSpPr>
          <p:cNvPr id="466" name="Shape 466"/>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pic>
        <p:nvPicPr>
          <p:cNvPr id="467" name="Shape 467"/>
          <p:cNvPicPr preferRelativeResize="0"/>
          <p:nvPr/>
        </p:nvPicPr>
        <p:blipFill rotWithShape="1">
          <a:blip r:embed="rId3">
            <a:alphaModFix/>
          </a:blip>
          <a:srcRect/>
          <a:stretch/>
        </p:blipFill>
        <p:spPr>
          <a:xfrm>
            <a:off x="5369276" y="3697025"/>
            <a:ext cx="3317150" cy="2345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0" y="1507600"/>
            <a:ext cx="9144000" cy="5043600"/>
          </a:xfrm>
          <a:prstGeom prst="rect">
            <a:avLst/>
          </a:prstGeom>
        </p:spPr>
        <p:txBody>
          <a:bodyPr wrap="square" lIns="91425" tIns="91425" rIns="91425" bIns="91425" anchor="t" anchorCtr="0">
            <a:noAutofit/>
          </a:bodyPr>
          <a:lstStyle/>
          <a:p>
            <a:pPr marL="457200" lvl="0" indent="-381000" rtl="0">
              <a:lnSpc>
                <a:spcPct val="150000"/>
              </a:lnSpc>
              <a:spcBef>
                <a:spcPts val="0"/>
              </a:spcBef>
              <a:spcAft>
                <a:spcPts val="0"/>
              </a:spcAft>
              <a:buSzPts val="2400"/>
              <a:buChar char="●"/>
            </a:pPr>
            <a:r>
              <a:rPr lang="en-US"/>
              <a:t>According to our practice, we know how to </a:t>
            </a:r>
            <a:r>
              <a:rPr lang="en-US">
                <a:solidFill>
                  <a:srgbClr val="000000"/>
                </a:solidFill>
                <a:highlight>
                  <a:srgbClr val="FFFFFF"/>
                </a:highlight>
              </a:rPr>
              <a:t>build reliability into our system.</a:t>
            </a:r>
          </a:p>
          <a:p>
            <a:pPr marL="457200" lvl="0" indent="-381000" rtl="0">
              <a:lnSpc>
                <a:spcPct val="150000"/>
              </a:lnSpc>
              <a:spcBef>
                <a:spcPts val="0"/>
              </a:spcBef>
              <a:spcAft>
                <a:spcPts val="0"/>
              </a:spcAft>
              <a:buSzPts val="2400"/>
              <a:buChar char="●"/>
            </a:pPr>
            <a:r>
              <a:rPr lang="en-US"/>
              <a:t>Know how to improve accuracy of our system.</a:t>
            </a:r>
          </a:p>
          <a:p>
            <a:pPr marL="457200" lvl="0" indent="-381000" rtl="0">
              <a:lnSpc>
                <a:spcPct val="150000"/>
              </a:lnSpc>
              <a:spcBef>
                <a:spcPts val="0"/>
              </a:spcBef>
              <a:spcAft>
                <a:spcPts val="0"/>
              </a:spcAft>
              <a:buSzPts val="2400"/>
              <a:buChar char="●"/>
            </a:pPr>
            <a:r>
              <a:rPr lang="en-US"/>
              <a:t>Consider </a:t>
            </a:r>
            <a:r>
              <a:rPr lang="en-US">
                <a:solidFill>
                  <a:srgbClr val="000000"/>
                </a:solidFill>
                <a:highlight>
                  <a:srgbClr val="FFFFFF"/>
                </a:highlight>
              </a:rPr>
              <a:t>the range of plant flow rates in the design.</a:t>
            </a:r>
          </a:p>
          <a:p>
            <a:pPr marL="457200" lvl="0" indent="-381000" rtl="0">
              <a:lnSpc>
                <a:spcPct val="150000"/>
              </a:lnSpc>
              <a:spcBef>
                <a:spcPts val="0"/>
              </a:spcBef>
              <a:spcAft>
                <a:spcPts val="0"/>
              </a:spcAft>
              <a:buSzPts val="2400"/>
              <a:buChar char="●"/>
            </a:pPr>
            <a:r>
              <a:rPr lang="en-US"/>
              <a:t>Learn more about Fusion 360! </a:t>
            </a:r>
          </a:p>
          <a:p>
            <a:pPr marL="457200" lvl="0" indent="-381000" rtl="0">
              <a:lnSpc>
                <a:spcPct val="150000"/>
              </a:lnSpc>
              <a:spcBef>
                <a:spcPts val="0"/>
              </a:spcBef>
              <a:buSzPts val="2400"/>
              <a:buChar char="●"/>
            </a:pPr>
            <a:r>
              <a:rPr lang="en-US"/>
              <a:t>…...</a:t>
            </a:r>
          </a:p>
          <a:p>
            <a:pPr marL="0" lvl="0" indent="0">
              <a:spcBef>
                <a:spcPts val="0"/>
              </a:spcBef>
              <a:buNone/>
            </a:pPr>
            <a:endParaRPr/>
          </a:p>
        </p:txBody>
      </p:sp>
      <p:sp>
        <p:nvSpPr>
          <p:cNvPr id="474" name="Shape 474"/>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475" name="Shape 475"/>
          <p:cNvSpPr txBox="1">
            <a:spLocks noGrp="1"/>
          </p:cNvSpPr>
          <p:nvPr>
            <p:ph type="title"/>
          </p:nvPr>
        </p:nvSpPr>
        <p:spPr>
          <a:xfrm>
            <a:off x="628650" y="641243"/>
            <a:ext cx="7886700" cy="1093200"/>
          </a:xfrm>
          <a:prstGeom prst="rect">
            <a:avLst/>
          </a:prstGeom>
          <a:noFill/>
          <a:ln>
            <a:noFill/>
          </a:ln>
        </p:spPr>
        <p:txBody>
          <a:bodyPr wrap="square" lIns="91425" tIns="45700" rIns="91425" bIns="45700" anchor="b" anchorCtr="0">
            <a:noAutofit/>
          </a:bodyPr>
          <a:lstStyle/>
          <a:p>
            <a:pPr marL="0" marR="0" lvl="0" indent="-381000" algn="ctr" rtl="0">
              <a:lnSpc>
                <a:spcPct val="150000"/>
              </a:lnSpc>
              <a:spcBef>
                <a:spcPts val="0"/>
              </a:spcBef>
              <a:buClr>
                <a:schemeClr val="dk1"/>
              </a:buClr>
              <a:buSzPts val="6000"/>
              <a:buFont typeface="Calibri"/>
              <a:buNone/>
            </a:pPr>
            <a:r>
              <a:rPr lang="en-US">
                <a:solidFill>
                  <a:srgbClr val="0563C1"/>
                </a:solidFill>
              </a:rPr>
              <a:t>What we learned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628638" y="961589"/>
            <a:ext cx="7886700" cy="2852700"/>
          </a:xfrm>
          <a:prstGeom prst="rect">
            <a:avLst/>
          </a:prstGeom>
          <a:noFill/>
          <a:ln>
            <a:noFill/>
          </a:ln>
        </p:spPr>
        <p:txBody>
          <a:bodyPr wrap="square" lIns="91425" tIns="45700" rIns="91425" bIns="45700" anchor="b" anchorCtr="0">
            <a:noAutofit/>
          </a:bodyPr>
          <a:lstStyle/>
          <a:p>
            <a:pPr marL="0" marR="0" lvl="0" indent="-381000" algn="ctr" rtl="0">
              <a:lnSpc>
                <a:spcPct val="150000"/>
              </a:lnSpc>
              <a:spcBef>
                <a:spcPts val="0"/>
              </a:spcBef>
              <a:buClr>
                <a:schemeClr val="dk1"/>
              </a:buClr>
              <a:buSzPts val="6000"/>
              <a:buFont typeface="Calibri"/>
              <a:buNone/>
            </a:pPr>
            <a:r>
              <a:rPr lang="en-US">
                <a:solidFill>
                  <a:srgbClr val="0563C1"/>
                </a:solidFill>
              </a:rPr>
              <a:t>Future work</a:t>
            </a:r>
          </a:p>
        </p:txBody>
      </p:sp>
      <p:sp>
        <p:nvSpPr>
          <p:cNvPr id="481" name="Shape 481"/>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80100" y="4149475"/>
            <a:ext cx="8983800" cy="6474300"/>
          </a:xfrm>
          <a:prstGeom prst="rect">
            <a:avLst/>
          </a:prstGeom>
        </p:spPr>
        <p:txBody>
          <a:bodyPr wrap="square" lIns="91425" tIns="91425" rIns="91425" bIns="91425" anchor="t" anchorCtr="0">
            <a:noAutofit/>
          </a:bodyPr>
          <a:lstStyle/>
          <a:p>
            <a:pPr marL="457200" lvl="0" indent="-381000" rtl="0">
              <a:lnSpc>
                <a:spcPct val="115000"/>
              </a:lnSpc>
              <a:spcBef>
                <a:spcPts val="0"/>
              </a:spcBef>
              <a:spcAft>
                <a:spcPts val="0"/>
              </a:spcAft>
              <a:buSzPts val="2400"/>
              <a:buFont typeface="Calibri"/>
              <a:buChar char="●"/>
            </a:pPr>
            <a:r>
              <a:rPr lang="en-US" sz="2400">
                <a:highlight>
                  <a:srgbClr val="FFFFFF"/>
                </a:highlight>
              </a:rPr>
              <a:t>A practicable system of this model has to be built to ensure all our proposal for this new system is correct.</a:t>
            </a:r>
          </a:p>
          <a:p>
            <a:pPr marL="457200" lvl="0" indent="-381000" rtl="0">
              <a:lnSpc>
                <a:spcPct val="115000"/>
              </a:lnSpc>
              <a:spcBef>
                <a:spcPts val="0"/>
              </a:spcBef>
              <a:buSzPts val="2400"/>
              <a:buFont typeface="Calibri"/>
              <a:buChar char="●"/>
            </a:pPr>
            <a:r>
              <a:rPr lang="en-US" sz="2400"/>
              <a:t>This system could further be adjusted to be able work with a maximum 1L/s raw water treatment target.</a:t>
            </a:r>
          </a:p>
          <a:p>
            <a:pPr marL="0" lvl="0" indent="0" rtl="0">
              <a:lnSpc>
                <a:spcPct val="115000"/>
              </a:lnSpc>
              <a:spcBef>
                <a:spcPts val="2400"/>
              </a:spcBef>
              <a:buNone/>
            </a:pPr>
            <a:endParaRPr sz="1800"/>
          </a:p>
        </p:txBody>
      </p:sp>
      <p:pic>
        <p:nvPicPr>
          <p:cNvPr id="488" name="Shape 488"/>
          <p:cNvPicPr preferRelativeResize="0"/>
          <p:nvPr/>
        </p:nvPicPr>
        <p:blipFill>
          <a:blip r:embed="rId3">
            <a:alphaModFix/>
          </a:blip>
          <a:stretch>
            <a:fillRect/>
          </a:stretch>
        </p:blipFill>
        <p:spPr>
          <a:xfrm>
            <a:off x="2331838" y="358400"/>
            <a:ext cx="4480325" cy="3290874"/>
          </a:xfrm>
          <a:prstGeom prst="rect">
            <a:avLst/>
          </a:prstGeom>
          <a:noFill/>
          <a:ln>
            <a:noFill/>
          </a:ln>
        </p:spPr>
      </p:pic>
      <p:sp>
        <p:nvSpPr>
          <p:cNvPr id="489" name="Shape 489"/>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pic>
        <p:nvPicPr>
          <p:cNvPr id="490" name="Shape 490"/>
          <p:cNvPicPr preferRelativeResize="0"/>
          <p:nvPr/>
        </p:nvPicPr>
        <p:blipFill>
          <a:blip r:embed="rId4">
            <a:alphaModFix/>
          </a:blip>
          <a:stretch>
            <a:fillRect/>
          </a:stretch>
        </p:blipFill>
        <p:spPr>
          <a:xfrm>
            <a:off x="1648425" y="173450"/>
            <a:ext cx="5847151" cy="3629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58025" y="2644325"/>
            <a:ext cx="9144000" cy="6461400"/>
          </a:xfrm>
          <a:prstGeom prst="rect">
            <a:avLst/>
          </a:prstGeom>
        </p:spPr>
        <p:txBody>
          <a:bodyPr wrap="square" lIns="91425" tIns="91425" rIns="91425" bIns="91425" anchor="t" anchorCtr="0">
            <a:noAutofit/>
          </a:bodyPr>
          <a:lstStyle/>
          <a:p>
            <a:pPr marL="0" lvl="0" indent="0" rtl="0">
              <a:lnSpc>
                <a:spcPct val="100000"/>
              </a:lnSpc>
              <a:spcBef>
                <a:spcPts val="3600"/>
              </a:spcBef>
              <a:buNone/>
            </a:pPr>
            <a:endParaRPr sz="1800"/>
          </a:p>
          <a:p>
            <a:pPr marL="457200" lvl="0" indent="-381000" rtl="0">
              <a:lnSpc>
                <a:spcPct val="115000"/>
              </a:lnSpc>
              <a:spcBef>
                <a:spcPts val="3600"/>
              </a:spcBef>
              <a:spcAft>
                <a:spcPts val="0"/>
              </a:spcAft>
              <a:buSzPts val="2400"/>
              <a:buFont typeface="Calibri"/>
              <a:buChar char="●"/>
            </a:pPr>
            <a:r>
              <a:rPr lang="en-US" sz="2400"/>
              <a:t>We need further experiments to draw scale on the knob of the valve to help the operator adjust the mixing concentration. And also find range of plant flow rate that our new design shows more reliable performance than current CDC system.</a:t>
            </a:r>
          </a:p>
          <a:p>
            <a:pPr marL="457200" lvl="0" indent="-381000" rtl="0">
              <a:lnSpc>
                <a:spcPct val="115000"/>
              </a:lnSpc>
              <a:spcBef>
                <a:spcPts val="0"/>
              </a:spcBef>
              <a:buSzPts val="2400"/>
              <a:buFont typeface="Calibri"/>
              <a:buChar char="●"/>
            </a:pPr>
            <a:r>
              <a:rPr lang="en-US" sz="2400">
                <a:highlight>
                  <a:srgbClr val="FFFFFF"/>
                </a:highlight>
              </a:rPr>
              <a:t>We need some experiment to see the severity of blockage inside the valve and found a method to solve it.</a:t>
            </a:r>
          </a:p>
        </p:txBody>
      </p:sp>
      <p:sp>
        <p:nvSpPr>
          <p:cNvPr id="497" name="Shape 497"/>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pic>
        <p:nvPicPr>
          <p:cNvPr id="498" name="Shape 498"/>
          <p:cNvPicPr preferRelativeResize="0"/>
          <p:nvPr/>
        </p:nvPicPr>
        <p:blipFill>
          <a:blip r:embed="rId3">
            <a:alphaModFix/>
          </a:blip>
          <a:stretch>
            <a:fillRect/>
          </a:stretch>
        </p:blipFill>
        <p:spPr>
          <a:xfrm>
            <a:off x="1874462" y="166254"/>
            <a:ext cx="5438620" cy="31726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1243000" y="1135363"/>
            <a:ext cx="6657975" cy="4867275"/>
          </a:xfrm>
          <a:prstGeom prst="rect">
            <a:avLst/>
          </a:prstGeom>
          <a:noFill/>
          <a:ln>
            <a:noFill/>
          </a:ln>
        </p:spPr>
      </p:pic>
      <p:sp>
        <p:nvSpPr>
          <p:cNvPr id="187" name="Shape 187"/>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188" name="Shape 188"/>
          <p:cNvSpPr txBox="1">
            <a:spLocks noGrp="1"/>
          </p:cNvSpPr>
          <p:nvPr>
            <p:ph type="title"/>
          </p:nvPr>
        </p:nvSpPr>
        <p:spPr>
          <a:xfrm>
            <a:off x="343075" y="294568"/>
            <a:ext cx="7851300" cy="933900"/>
          </a:xfrm>
          <a:prstGeom prst="rect">
            <a:avLst/>
          </a:prstGeom>
        </p:spPr>
        <p:txBody>
          <a:bodyPr wrap="square" lIns="91425" tIns="91425" rIns="91425" bIns="91425" anchor="b" anchorCtr="0">
            <a:noAutofit/>
          </a:bodyPr>
          <a:lstStyle/>
          <a:p>
            <a:pPr marL="0" lvl="0" indent="0" algn="ctr" rtl="0">
              <a:spcBef>
                <a:spcPts val="0"/>
              </a:spcBef>
              <a:buNone/>
            </a:pPr>
            <a:r>
              <a:rPr lang="en-US" sz="4400">
                <a:solidFill>
                  <a:srgbClr val="0563C1"/>
                </a:solidFill>
              </a:rPr>
              <a:t>2-D Layout</a:t>
            </a:r>
          </a:p>
        </p:txBody>
      </p:sp>
      <p:sp>
        <p:nvSpPr>
          <p:cNvPr id="189" name="Shape 189"/>
          <p:cNvSpPr/>
          <p:nvPr/>
        </p:nvSpPr>
        <p:spPr>
          <a:xfrm>
            <a:off x="2985800" y="3001350"/>
            <a:ext cx="901800" cy="684300"/>
          </a:xfrm>
          <a:prstGeom prst="ellipse">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0" name="Shape 190"/>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191" name="Shape 191"/>
          <p:cNvSpPr/>
          <p:nvPr/>
        </p:nvSpPr>
        <p:spPr>
          <a:xfrm>
            <a:off x="5533075" y="4739975"/>
            <a:ext cx="376200" cy="684300"/>
          </a:xfrm>
          <a:prstGeom prst="ellipse">
            <a:avLst/>
          </a:prstGeom>
          <a:noFill/>
          <a:ln w="3810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Shape 503"/>
          <p:cNvPicPr preferRelativeResize="0"/>
          <p:nvPr/>
        </p:nvPicPr>
        <p:blipFill/>
        <p:spPr>
          <a:xfrm>
            <a:off x="7514491" y="60751"/>
            <a:ext cx="718200" cy="718200"/>
          </a:xfrm>
          <a:prstGeom prst="rect">
            <a:avLst/>
          </a:prstGeom>
          <a:solidFill>
            <a:srgbClr val="FFFFFF"/>
          </a:solidFill>
          <a:ln>
            <a:noFill/>
          </a:ln>
        </p:spPr>
      </p:pic>
      <p:sp>
        <p:nvSpPr>
          <p:cNvPr id="504" name="Shape 504"/>
          <p:cNvSpPr txBox="1"/>
          <p:nvPr/>
        </p:nvSpPr>
        <p:spPr>
          <a:xfrm>
            <a:off x="1878150" y="745433"/>
            <a:ext cx="5387700" cy="28335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4800" i="0" u="none" strike="noStrike" cap="none">
                <a:solidFill>
                  <a:srgbClr val="0563C1"/>
                </a:solidFill>
                <a:latin typeface="Calibri"/>
                <a:ea typeface="Calibri"/>
                <a:cs typeface="Calibri"/>
                <a:sym typeface="Calibri"/>
              </a:rPr>
              <a:t>Q</a:t>
            </a:r>
            <a:r>
              <a:rPr lang="en-US" sz="4800">
                <a:solidFill>
                  <a:srgbClr val="0563C1"/>
                </a:solidFill>
                <a:latin typeface="Calibri"/>
                <a:ea typeface="Calibri"/>
                <a:cs typeface="Calibri"/>
                <a:sym typeface="Calibri"/>
              </a:rPr>
              <a:t>uestions</a:t>
            </a:r>
          </a:p>
          <a:p>
            <a:pPr marL="0" marR="0" lvl="0" indent="0" algn="ctr" rtl="0">
              <a:spcBef>
                <a:spcPts val="0"/>
              </a:spcBef>
              <a:buNone/>
            </a:pPr>
            <a:r>
              <a:rPr lang="en-US" sz="4800">
                <a:solidFill>
                  <a:srgbClr val="0563C1"/>
                </a:solidFill>
                <a:latin typeface="Calibri"/>
                <a:ea typeface="Calibri"/>
                <a:cs typeface="Calibri"/>
                <a:sym typeface="Calibri"/>
              </a:rPr>
              <a:t>and</a:t>
            </a:r>
          </a:p>
          <a:p>
            <a:pPr marL="0" marR="0" lvl="0" indent="0" algn="ctr" rtl="0">
              <a:spcBef>
                <a:spcPts val="0"/>
              </a:spcBef>
              <a:buNone/>
            </a:pPr>
            <a:r>
              <a:rPr lang="en-US" sz="4800">
                <a:solidFill>
                  <a:srgbClr val="0563C1"/>
                </a:solidFill>
                <a:latin typeface="Calibri"/>
                <a:ea typeface="Calibri"/>
                <a:cs typeface="Calibri"/>
                <a:sym typeface="Calibri"/>
              </a:rPr>
              <a:t>Recommendations</a:t>
            </a:r>
          </a:p>
        </p:txBody>
      </p:sp>
      <p:sp>
        <p:nvSpPr>
          <p:cNvPr id="505" name="Shape 505"/>
          <p:cNvSpPr txBox="1"/>
          <p:nvPr/>
        </p:nvSpPr>
        <p:spPr>
          <a:xfrm>
            <a:off x="4639200" y="3916183"/>
            <a:ext cx="2185200" cy="11664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a:latin typeface="Calibri"/>
                <a:ea typeface="Calibri"/>
                <a:cs typeface="Calibri"/>
                <a:sym typeface="Calibri"/>
              </a:rPr>
              <a:t>Simiao Wang</a:t>
            </a:r>
          </a:p>
          <a:p>
            <a:pPr marL="0" lvl="0" indent="0" algn="ctr" rtl="0">
              <a:spcBef>
                <a:spcPts val="0"/>
              </a:spcBef>
              <a:buClr>
                <a:schemeClr val="dk1"/>
              </a:buClr>
              <a:buFont typeface="Arial"/>
              <a:buNone/>
            </a:pPr>
            <a:r>
              <a:rPr lang="en-US">
                <a:solidFill>
                  <a:schemeClr val="dk1"/>
                </a:solidFill>
                <a:latin typeface="Calibri"/>
                <a:ea typeface="Calibri"/>
                <a:cs typeface="Calibri"/>
                <a:sym typeface="Calibri"/>
              </a:rPr>
              <a:t>M.s Env. Engineering</a:t>
            </a:r>
          </a:p>
          <a:p>
            <a:pPr marL="0" marR="0" lvl="0" indent="0" algn="ctr" rtl="0">
              <a:spcBef>
                <a:spcPts val="0"/>
              </a:spcBef>
              <a:buNone/>
            </a:pPr>
            <a:r>
              <a:rPr lang="en-US">
                <a:latin typeface="Calibri"/>
                <a:ea typeface="Calibri"/>
                <a:cs typeface="Calibri"/>
                <a:sym typeface="Calibri"/>
              </a:rPr>
              <a:t>sw939@cornell.edu</a:t>
            </a:r>
          </a:p>
        </p:txBody>
      </p:sp>
      <p:sp>
        <p:nvSpPr>
          <p:cNvPr id="506" name="Shape 506"/>
          <p:cNvSpPr txBox="1"/>
          <p:nvPr/>
        </p:nvSpPr>
        <p:spPr>
          <a:xfrm>
            <a:off x="4639200" y="4975850"/>
            <a:ext cx="2185200" cy="11664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a:latin typeface="Calibri"/>
                <a:ea typeface="Calibri"/>
                <a:cs typeface="Calibri"/>
                <a:sym typeface="Calibri"/>
              </a:rPr>
              <a:t>Yingge Wang</a:t>
            </a:r>
          </a:p>
          <a:p>
            <a:pPr marL="0" marR="0" lvl="0" indent="0" algn="ctr" rtl="0">
              <a:spcBef>
                <a:spcPts val="0"/>
              </a:spcBef>
              <a:buNone/>
            </a:pPr>
            <a:r>
              <a:rPr lang="en-US">
                <a:latin typeface="Calibri"/>
                <a:ea typeface="Calibri"/>
                <a:cs typeface="Calibri"/>
                <a:sym typeface="Calibri"/>
              </a:rPr>
              <a:t>M.Eng Env. Engineering</a:t>
            </a:r>
          </a:p>
          <a:p>
            <a:pPr marL="0" marR="0" lvl="0" indent="0" algn="ctr" rtl="0">
              <a:spcBef>
                <a:spcPts val="0"/>
              </a:spcBef>
              <a:buNone/>
            </a:pPr>
            <a:r>
              <a:rPr lang="en-US">
                <a:latin typeface="Calibri"/>
                <a:ea typeface="Calibri"/>
                <a:cs typeface="Calibri"/>
                <a:sym typeface="Calibri"/>
              </a:rPr>
              <a:t>yw895@cornell.edu</a:t>
            </a:r>
          </a:p>
        </p:txBody>
      </p:sp>
      <p:sp>
        <p:nvSpPr>
          <p:cNvPr id="507" name="Shape 507"/>
          <p:cNvSpPr txBox="1"/>
          <p:nvPr/>
        </p:nvSpPr>
        <p:spPr>
          <a:xfrm>
            <a:off x="2274175" y="3916183"/>
            <a:ext cx="2185200" cy="11664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a:latin typeface="Calibri"/>
                <a:ea typeface="Calibri"/>
                <a:cs typeface="Calibri"/>
                <a:sym typeface="Calibri"/>
              </a:rPr>
              <a:t>Lingzi Xia </a:t>
            </a:r>
          </a:p>
          <a:p>
            <a:pPr marL="0" marR="0" lvl="0" indent="0" algn="ctr" rtl="0">
              <a:spcBef>
                <a:spcPts val="0"/>
              </a:spcBef>
              <a:buNone/>
            </a:pPr>
            <a:r>
              <a:rPr lang="en-US">
                <a:latin typeface="Calibri"/>
                <a:ea typeface="Calibri"/>
                <a:cs typeface="Calibri"/>
                <a:sym typeface="Calibri"/>
              </a:rPr>
              <a:t>M.s Env. Engineering </a:t>
            </a:r>
          </a:p>
          <a:p>
            <a:pPr marL="0" marR="0" lvl="0" indent="0" algn="ctr" rtl="0">
              <a:spcBef>
                <a:spcPts val="0"/>
              </a:spcBef>
              <a:buNone/>
            </a:pPr>
            <a:r>
              <a:rPr lang="en-US">
                <a:latin typeface="Calibri"/>
                <a:ea typeface="Calibri"/>
                <a:cs typeface="Calibri"/>
                <a:sym typeface="Calibri"/>
              </a:rPr>
              <a:t>lx236@cornell.edu</a:t>
            </a:r>
          </a:p>
        </p:txBody>
      </p:sp>
      <p:sp>
        <p:nvSpPr>
          <p:cNvPr id="508" name="Shape 508"/>
          <p:cNvSpPr txBox="1"/>
          <p:nvPr/>
        </p:nvSpPr>
        <p:spPr>
          <a:xfrm>
            <a:off x="2274175" y="4975850"/>
            <a:ext cx="2185200" cy="11664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a:latin typeface="Calibri"/>
                <a:ea typeface="Calibri"/>
                <a:cs typeface="Calibri"/>
                <a:sym typeface="Calibri"/>
              </a:rPr>
              <a:t>Yuhao Du</a:t>
            </a:r>
          </a:p>
          <a:p>
            <a:pPr marL="0" lvl="0" indent="0" algn="ctr" rtl="0">
              <a:spcBef>
                <a:spcPts val="0"/>
              </a:spcBef>
              <a:buClr>
                <a:schemeClr val="dk1"/>
              </a:buClr>
              <a:buFont typeface="Arial"/>
              <a:buNone/>
            </a:pPr>
            <a:r>
              <a:rPr lang="en-US">
                <a:solidFill>
                  <a:schemeClr val="dk1"/>
                </a:solidFill>
                <a:latin typeface="Calibri"/>
                <a:ea typeface="Calibri"/>
                <a:cs typeface="Calibri"/>
                <a:sym typeface="Calibri"/>
              </a:rPr>
              <a:t>M.Eng Env. Engineering</a:t>
            </a:r>
          </a:p>
          <a:p>
            <a:pPr marL="0" marR="0" lvl="0" indent="0" algn="ctr" rtl="0">
              <a:spcBef>
                <a:spcPts val="0"/>
              </a:spcBef>
              <a:buNone/>
            </a:pPr>
            <a:r>
              <a:rPr lang="en-US">
                <a:latin typeface="Calibri"/>
                <a:ea typeface="Calibri"/>
                <a:cs typeface="Calibri"/>
                <a:sym typeface="Calibri"/>
              </a:rPr>
              <a:t>yd342@cornell.edu</a:t>
            </a:r>
          </a:p>
        </p:txBody>
      </p:sp>
      <p:pic>
        <p:nvPicPr>
          <p:cNvPr id="509" name="Shape 509" descr="AClogotype (1).png"/>
          <p:cNvPicPr preferRelativeResize="0"/>
          <p:nvPr/>
        </p:nvPicPr>
        <p:blipFill>
          <a:blip r:embed="rId3">
            <a:alphaModFix/>
          </a:blip>
          <a:stretch>
            <a:fillRect/>
          </a:stretch>
        </p:blipFill>
        <p:spPr>
          <a:xfrm>
            <a:off x="7936550" y="60762"/>
            <a:ext cx="1163082" cy="338400"/>
          </a:xfrm>
          <a:prstGeom prst="rect">
            <a:avLst/>
          </a:prstGeom>
          <a:noFill/>
          <a:ln>
            <a:noFill/>
          </a:ln>
        </p:spPr>
      </p:pic>
      <p:sp>
        <p:nvSpPr>
          <p:cNvPr id="510" name="Shape 510"/>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28638" y="1063614"/>
            <a:ext cx="7886700" cy="2852700"/>
          </a:xfrm>
          <a:prstGeom prst="rect">
            <a:avLst/>
          </a:prstGeom>
        </p:spPr>
        <p:txBody>
          <a:bodyPr wrap="square" lIns="91425" tIns="91425" rIns="91425" bIns="91425" anchor="b" anchorCtr="0">
            <a:noAutofit/>
          </a:bodyPr>
          <a:lstStyle/>
          <a:p>
            <a:pPr marL="0" lvl="0" indent="0" algn="ctr" rtl="0">
              <a:lnSpc>
                <a:spcPct val="150000"/>
              </a:lnSpc>
              <a:spcBef>
                <a:spcPts val="0"/>
              </a:spcBef>
              <a:buNone/>
            </a:pPr>
            <a:r>
              <a:rPr lang="en-US">
                <a:solidFill>
                  <a:srgbClr val="0563C1"/>
                </a:solidFill>
              </a:rPr>
              <a:t>3-D Layout</a:t>
            </a:r>
          </a:p>
        </p:txBody>
      </p:sp>
      <p:sp>
        <p:nvSpPr>
          <p:cNvPr id="198" name="Shape 198"/>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199" name="Shape 199"/>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pic>
        <p:nvPicPr>
          <p:cNvPr id="205" name="Shape 205"/>
          <p:cNvPicPr preferRelativeResize="0"/>
          <p:nvPr/>
        </p:nvPicPr>
        <p:blipFill>
          <a:blip r:embed="rId3">
            <a:alphaModFix/>
          </a:blip>
          <a:stretch>
            <a:fillRect/>
          </a:stretch>
        </p:blipFill>
        <p:spPr>
          <a:xfrm>
            <a:off x="214325" y="340025"/>
            <a:ext cx="4864000" cy="3015275"/>
          </a:xfrm>
          <a:prstGeom prst="rect">
            <a:avLst/>
          </a:prstGeom>
          <a:noFill/>
          <a:ln>
            <a:noFill/>
          </a:ln>
        </p:spPr>
      </p:pic>
      <p:pic>
        <p:nvPicPr>
          <p:cNvPr id="206" name="Shape 206"/>
          <p:cNvPicPr preferRelativeResize="0"/>
          <p:nvPr/>
        </p:nvPicPr>
        <p:blipFill>
          <a:blip r:embed="rId4">
            <a:alphaModFix/>
          </a:blip>
          <a:stretch>
            <a:fillRect/>
          </a:stretch>
        </p:blipFill>
        <p:spPr>
          <a:xfrm>
            <a:off x="214325" y="3355300"/>
            <a:ext cx="5068274" cy="3015275"/>
          </a:xfrm>
          <a:prstGeom prst="rect">
            <a:avLst/>
          </a:prstGeom>
          <a:noFill/>
          <a:ln>
            <a:noFill/>
          </a:ln>
        </p:spPr>
      </p:pic>
      <p:pic>
        <p:nvPicPr>
          <p:cNvPr id="207" name="Shape 207"/>
          <p:cNvPicPr preferRelativeResize="0"/>
          <p:nvPr/>
        </p:nvPicPr>
        <p:blipFill>
          <a:blip r:embed="rId5">
            <a:alphaModFix/>
          </a:blip>
          <a:stretch>
            <a:fillRect/>
          </a:stretch>
        </p:blipFill>
        <p:spPr>
          <a:xfrm>
            <a:off x="5078325" y="336813"/>
            <a:ext cx="3913274" cy="3021700"/>
          </a:xfrm>
          <a:prstGeom prst="rect">
            <a:avLst/>
          </a:prstGeom>
          <a:noFill/>
          <a:ln>
            <a:noFill/>
          </a:ln>
        </p:spPr>
      </p:pic>
      <p:sp>
        <p:nvSpPr>
          <p:cNvPr id="208" name="Shape 208"/>
          <p:cNvSpPr txBox="1"/>
          <p:nvPr/>
        </p:nvSpPr>
        <p:spPr>
          <a:xfrm>
            <a:off x="5203000" y="3230625"/>
            <a:ext cx="3788700" cy="3139800"/>
          </a:xfrm>
          <a:prstGeom prst="rect">
            <a:avLst/>
          </a:prstGeom>
          <a:solidFill>
            <a:srgbClr val="EFEFEF"/>
          </a:solidFill>
          <a:ln>
            <a:noFill/>
          </a:ln>
        </p:spPr>
        <p:txBody>
          <a:bodyPr wrap="square" lIns="91425" tIns="91425" rIns="91425" bIns="91425" anchor="t" anchorCtr="0">
            <a:noAutofit/>
          </a:bodyPr>
          <a:lstStyle/>
          <a:p>
            <a:pPr marL="0" lvl="0" indent="0">
              <a:spcBef>
                <a:spcPts val="0"/>
              </a:spcBef>
              <a:buNone/>
            </a:pPr>
            <a:endParaRPr/>
          </a:p>
        </p:txBody>
      </p:sp>
      <p:sp>
        <p:nvSpPr>
          <p:cNvPr id="209" name="Shape 209"/>
          <p:cNvSpPr txBox="1"/>
          <p:nvPr/>
        </p:nvSpPr>
        <p:spPr>
          <a:xfrm>
            <a:off x="1428300" y="3041100"/>
            <a:ext cx="2029200" cy="317400"/>
          </a:xfrm>
          <a:prstGeom prst="rect">
            <a:avLst/>
          </a:prstGeom>
          <a:noFill/>
          <a:ln>
            <a:noFill/>
          </a:ln>
        </p:spPr>
        <p:txBody>
          <a:bodyPr wrap="square" lIns="91425" tIns="91425" rIns="91425" bIns="91425" anchor="t" anchorCtr="0">
            <a:noAutofit/>
          </a:bodyPr>
          <a:lstStyle/>
          <a:p>
            <a:pPr marL="0" lvl="0" indent="0">
              <a:spcBef>
                <a:spcPts val="0"/>
              </a:spcBef>
              <a:buNone/>
            </a:pPr>
            <a:r>
              <a:rPr lang="en-US"/>
              <a:t>Figure3: Front</a:t>
            </a:r>
          </a:p>
        </p:txBody>
      </p:sp>
      <p:sp>
        <p:nvSpPr>
          <p:cNvPr id="210" name="Shape 210"/>
          <p:cNvSpPr txBox="1"/>
          <p:nvPr/>
        </p:nvSpPr>
        <p:spPr>
          <a:xfrm>
            <a:off x="6082738" y="3041100"/>
            <a:ext cx="2029200" cy="317400"/>
          </a:xfrm>
          <a:prstGeom prst="rect">
            <a:avLst/>
          </a:prstGeom>
          <a:noFill/>
          <a:ln>
            <a:noFill/>
          </a:ln>
        </p:spPr>
        <p:txBody>
          <a:bodyPr wrap="square" lIns="91425" tIns="91425" rIns="91425" bIns="91425" anchor="t" anchorCtr="0">
            <a:noAutofit/>
          </a:bodyPr>
          <a:lstStyle/>
          <a:p>
            <a:pPr marL="0" lvl="0" indent="0" algn="just" rtl="0">
              <a:spcBef>
                <a:spcPts val="0"/>
              </a:spcBef>
              <a:buNone/>
            </a:pPr>
            <a:r>
              <a:rPr lang="en-US"/>
              <a:t>Figure5: Right</a:t>
            </a:r>
          </a:p>
        </p:txBody>
      </p:sp>
      <p:sp>
        <p:nvSpPr>
          <p:cNvPr id="211" name="Shape 211"/>
          <p:cNvSpPr txBox="1"/>
          <p:nvPr/>
        </p:nvSpPr>
        <p:spPr>
          <a:xfrm>
            <a:off x="1428300" y="5548100"/>
            <a:ext cx="2029200" cy="317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a:t>Figure4: Top</a:t>
            </a:r>
          </a:p>
        </p:txBody>
      </p:sp>
      <p:sp>
        <p:nvSpPr>
          <p:cNvPr id="212" name="Shape 212"/>
          <p:cNvSpPr txBox="1"/>
          <p:nvPr/>
        </p:nvSpPr>
        <p:spPr>
          <a:xfrm>
            <a:off x="4668647" y="6428854"/>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571938" y="1210964"/>
            <a:ext cx="7886700" cy="2852700"/>
          </a:xfrm>
          <a:prstGeom prst="rect">
            <a:avLst/>
          </a:prstGeom>
        </p:spPr>
        <p:txBody>
          <a:bodyPr wrap="square" lIns="91425" tIns="91425" rIns="91425" bIns="91425" anchor="b" anchorCtr="0">
            <a:noAutofit/>
          </a:bodyPr>
          <a:lstStyle/>
          <a:p>
            <a:pPr marL="0" lvl="0" indent="0" algn="ctr" rtl="0">
              <a:lnSpc>
                <a:spcPct val="150000"/>
              </a:lnSpc>
              <a:spcBef>
                <a:spcPts val="0"/>
              </a:spcBef>
              <a:buNone/>
            </a:pPr>
            <a:r>
              <a:rPr lang="en-US">
                <a:solidFill>
                  <a:srgbClr val="0563C1"/>
                </a:solidFill>
              </a:rPr>
              <a:t>Valve &amp; Reducer</a:t>
            </a:r>
          </a:p>
        </p:txBody>
      </p:sp>
      <p:sp>
        <p:nvSpPr>
          <p:cNvPr id="219" name="Shape 219"/>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220" name="Shape 220"/>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28650" y="206426"/>
            <a:ext cx="7886700" cy="1325700"/>
          </a:xfrm>
          <a:prstGeom prst="rect">
            <a:avLst/>
          </a:prstGeom>
          <a:noFill/>
          <a:ln>
            <a:noFill/>
          </a:ln>
        </p:spPr>
        <p:txBody>
          <a:bodyPr wrap="square" lIns="91425" tIns="45700" rIns="91425" bIns="45700" anchor="ctr" anchorCtr="0">
            <a:noAutofit/>
          </a:bodyPr>
          <a:lstStyle/>
          <a:p>
            <a:pPr marL="0" marR="0" lvl="0" indent="-304800" algn="l" rtl="0">
              <a:lnSpc>
                <a:spcPct val="90000"/>
              </a:lnSpc>
              <a:spcBef>
                <a:spcPts val="0"/>
              </a:spcBef>
              <a:buClr>
                <a:schemeClr val="dk1"/>
              </a:buClr>
              <a:buSzPts val="4800"/>
              <a:buFont typeface="Calibri"/>
              <a:buNone/>
            </a:pPr>
            <a:r>
              <a:rPr lang="en-US" b="1" i="0" u="none" strike="noStrike" cap="none">
                <a:solidFill>
                  <a:srgbClr val="0563C1"/>
                </a:solidFill>
                <a:latin typeface="Calibri"/>
                <a:ea typeface="Calibri"/>
                <a:cs typeface="Calibri"/>
                <a:sym typeface="Calibri"/>
              </a:rPr>
              <a:t>Valve Requirement</a:t>
            </a:r>
          </a:p>
        </p:txBody>
      </p:sp>
      <p:sp>
        <p:nvSpPr>
          <p:cNvPr id="226" name="Shape 226"/>
          <p:cNvSpPr txBox="1"/>
          <p:nvPr/>
        </p:nvSpPr>
        <p:spPr>
          <a:xfrm>
            <a:off x="408516" y="1303867"/>
            <a:ext cx="4567766" cy="4741334"/>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1. Manual operation</a:t>
            </a:r>
          </a:p>
          <a:p>
            <a:pPr marL="0" marR="0" lvl="0" indent="-228600" algn="l"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2. Small orifice size</a:t>
            </a:r>
          </a:p>
          <a:p>
            <a:pPr marL="0" marR="0" lvl="0" indent="-228600" algn="l"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3. Chlorine resistance</a:t>
            </a:r>
          </a:p>
          <a:p>
            <a:pPr marL="0" marR="0" lvl="0" indent="-228600" algn="l"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0" marR="0" lvl="0" indent="-228600" algn="l" rtl="0">
              <a:lnSpc>
                <a:spcPct val="90000"/>
              </a:lnSpc>
              <a:spcBef>
                <a:spcPts val="0"/>
              </a:spcBef>
              <a:buClr>
                <a:schemeClr val="dk1"/>
              </a:buClr>
              <a:buSzPts val="3600"/>
              <a:buFont typeface="Calibri"/>
              <a:buNone/>
            </a:pPr>
            <a:r>
              <a:rPr lang="en-US" sz="3600">
                <a:solidFill>
                  <a:schemeClr val="dk1"/>
                </a:solidFill>
                <a:latin typeface="Calibri"/>
                <a:ea typeface="Calibri"/>
                <a:cs typeface="Calibri"/>
                <a:sym typeface="Calibri"/>
              </a:rPr>
              <a:t>4. Precise flow control </a:t>
            </a:r>
          </a:p>
        </p:txBody>
      </p:sp>
      <p:pic>
        <p:nvPicPr>
          <p:cNvPr id="227" name="Shape 227"/>
          <p:cNvPicPr preferRelativeResize="0"/>
          <p:nvPr/>
        </p:nvPicPr>
        <p:blipFill rotWithShape="1">
          <a:blip r:embed="rId3">
            <a:alphaModFix/>
          </a:blip>
          <a:srcRect l="14374" r="15959"/>
          <a:stretch/>
        </p:blipFill>
        <p:spPr>
          <a:xfrm>
            <a:off x="5300617" y="1236625"/>
            <a:ext cx="3396809" cy="4875825"/>
          </a:xfrm>
          <a:prstGeom prst="rect">
            <a:avLst/>
          </a:prstGeom>
          <a:noFill/>
          <a:ln w="9525" cap="flat" cmpd="sng">
            <a:solidFill>
              <a:schemeClr val="dk1"/>
            </a:solidFill>
            <a:prstDash val="solid"/>
            <a:round/>
            <a:headEnd type="none" w="med" len="med"/>
            <a:tailEnd type="none" w="med" len="med"/>
          </a:ln>
        </p:spPr>
      </p:pic>
      <p:sp>
        <p:nvSpPr>
          <p:cNvPr id="228" name="Shape 228"/>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229" name="Shape 229"/>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28650" y="365126"/>
            <a:ext cx="78867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b="1" i="0" u="none" strike="noStrike" cap="none">
                <a:solidFill>
                  <a:srgbClr val="0563C1"/>
                </a:solidFill>
                <a:latin typeface="Calibri"/>
                <a:ea typeface="Calibri"/>
                <a:cs typeface="Calibri"/>
                <a:sym typeface="Calibri"/>
              </a:rPr>
              <a:t>Product Available - Valve</a:t>
            </a:r>
          </a:p>
        </p:txBody>
      </p:sp>
      <p:pic>
        <p:nvPicPr>
          <p:cNvPr id="235" name="Shape 235"/>
          <p:cNvPicPr preferRelativeResize="0"/>
          <p:nvPr/>
        </p:nvPicPr>
        <p:blipFill rotWithShape="1">
          <a:blip r:embed="rId3">
            <a:alphaModFix/>
          </a:blip>
          <a:srcRect/>
          <a:stretch/>
        </p:blipFill>
        <p:spPr>
          <a:xfrm>
            <a:off x="3861153" y="1690689"/>
            <a:ext cx="5027579" cy="4286779"/>
          </a:xfrm>
          <a:prstGeom prst="rect">
            <a:avLst/>
          </a:prstGeom>
          <a:noFill/>
          <a:ln w="9525" cap="flat" cmpd="sng">
            <a:solidFill>
              <a:schemeClr val="dk1"/>
            </a:solidFill>
            <a:prstDash val="solid"/>
            <a:round/>
            <a:headEnd type="none" w="med" len="med"/>
            <a:tailEnd type="none" w="med" len="med"/>
          </a:ln>
        </p:spPr>
      </p:pic>
      <p:sp>
        <p:nvSpPr>
          <p:cNvPr id="236" name="Shape 236"/>
          <p:cNvSpPr txBox="1"/>
          <p:nvPr/>
        </p:nvSpPr>
        <p:spPr>
          <a:xfrm>
            <a:off x="628651" y="1521356"/>
            <a:ext cx="4248150" cy="4743978"/>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Material:316 </a:t>
            </a: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stainless steel</a:t>
            </a:r>
          </a:p>
          <a:p>
            <a:pPr marL="0" marR="0" lvl="0" indent="-228600" algn="l"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Type:</a:t>
            </a: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Needle Valve</a:t>
            </a:r>
          </a:p>
          <a:p>
            <a:pPr marL="0" marR="0" lvl="0" indent="-228600" algn="l"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0" marR="0" lvl="0" indent="-228600" algn="l" rtl="0">
              <a:lnSpc>
                <a:spcPct val="90000"/>
              </a:lnSpc>
              <a:spcBef>
                <a:spcPts val="0"/>
              </a:spcBef>
              <a:buClr>
                <a:schemeClr val="dk1"/>
              </a:buClr>
              <a:buSzPts val="3600"/>
              <a:buFont typeface="Calibri"/>
              <a:buNone/>
            </a:pPr>
            <a:r>
              <a:rPr lang="en-US" sz="3600">
                <a:solidFill>
                  <a:schemeClr val="dk1"/>
                </a:solidFill>
                <a:latin typeface="Calibri"/>
                <a:ea typeface="Calibri"/>
                <a:cs typeface="Calibri"/>
                <a:sym typeface="Calibri"/>
              </a:rPr>
              <a:t>Tube Size: 1/8</a:t>
            </a:r>
          </a:p>
        </p:txBody>
      </p:sp>
      <p:sp>
        <p:nvSpPr>
          <p:cNvPr id="237" name="Shape 237"/>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238" name="Shape 238"/>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p:nvPr/>
        </p:nvSpPr>
        <p:spPr>
          <a:xfrm>
            <a:off x="662516" y="314326"/>
            <a:ext cx="78867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sz="4400" b="1">
                <a:solidFill>
                  <a:srgbClr val="0563C1"/>
                </a:solidFill>
                <a:latin typeface="Calibri"/>
                <a:ea typeface="Calibri"/>
                <a:cs typeface="Calibri"/>
                <a:sym typeface="Calibri"/>
              </a:rPr>
              <a:t>Product Available - Reducer</a:t>
            </a:r>
          </a:p>
        </p:txBody>
      </p:sp>
      <p:pic>
        <p:nvPicPr>
          <p:cNvPr id="244" name="Shape 244"/>
          <p:cNvPicPr preferRelativeResize="0"/>
          <p:nvPr/>
        </p:nvPicPr>
        <p:blipFill rotWithShape="1">
          <a:blip r:embed="rId3">
            <a:alphaModFix/>
          </a:blip>
          <a:srcRect/>
          <a:stretch/>
        </p:blipFill>
        <p:spPr>
          <a:xfrm>
            <a:off x="3692866" y="1639852"/>
            <a:ext cx="5393345" cy="4168244"/>
          </a:xfrm>
          <a:prstGeom prst="rect">
            <a:avLst/>
          </a:prstGeom>
          <a:noFill/>
          <a:ln w="9525" cap="flat" cmpd="sng">
            <a:solidFill>
              <a:schemeClr val="dk1"/>
            </a:solidFill>
            <a:prstDash val="solid"/>
            <a:round/>
            <a:headEnd type="none" w="med" len="med"/>
            <a:tailEnd type="none" w="med" len="med"/>
          </a:ln>
        </p:spPr>
      </p:pic>
      <p:sp>
        <p:nvSpPr>
          <p:cNvPr id="245" name="Shape 245"/>
          <p:cNvSpPr txBox="1"/>
          <p:nvPr/>
        </p:nvSpPr>
        <p:spPr>
          <a:xfrm>
            <a:off x="345621" y="1352031"/>
            <a:ext cx="4248000" cy="4743900"/>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Material:304 </a:t>
            </a: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stainless steel</a:t>
            </a:r>
          </a:p>
          <a:p>
            <a:pPr marL="0" marR="0" lvl="0" indent="-228600" algn="l"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Type: </a:t>
            </a: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straight reducer</a:t>
            </a:r>
          </a:p>
          <a:p>
            <a:pPr marL="0" marR="0" lvl="0" indent="-228600" algn="l"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0" marR="0" lvl="0" indent="-228600" algn="l" rtl="0">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Fitting Size: </a:t>
            </a:r>
          </a:p>
          <a:p>
            <a:pPr marL="0" marR="0" lvl="0" indent="-228600" algn="l" rtl="0">
              <a:lnSpc>
                <a:spcPct val="90000"/>
              </a:lnSpc>
              <a:spcBef>
                <a:spcPts val="0"/>
              </a:spcBef>
              <a:buClr>
                <a:schemeClr val="dk1"/>
              </a:buClr>
              <a:buSzPts val="3600"/>
              <a:buFont typeface="Calibri"/>
              <a:buNone/>
            </a:pPr>
            <a:r>
              <a:rPr lang="en-US" sz="3600">
                <a:solidFill>
                  <a:schemeClr val="dk1"/>
                </a:solidFill>
                <a:latin typeface="Calibri"/>
                <a:ea typeface="Calibri"/>
                <a:cs typeface="Calibri"/>
                <a:sym typeface="Calibri"/>
              </a:rPr>
              <a:t>1/8 to 1/4</a:t>
            </a:r>
          </a:p>
        </p:txBody>
      </p:sp>
      <p:sp>
        <p:nvSpPr>
          <p:cNvPr id="246" name="Shape 246"/>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B68FF"/>
                </a:solidFill>
              </a:rPr>
              <a:t>MIC</a:t>
            </a:r>
            <a:r>
              <a:rPr lang="en-US" sz="1000" b="1" i="0" u="none" strike="noStrike" cap="none">
                <a:solidFill>
                  <a:srgbClr val="0B68FF"/>
                </a:solidFill>
                <a:latin typeface="Arial"/>
                <a:ea typeface="Arial"/>
                <a:cs typeface="Arial"/>
                <a:sym typeface="Arial"/>
              </a:rPr>
              <a:t> | </a:t>
            </a:r>
            <a:r>
              <a:rPr lang="en-US" sz="1000" b="1">
                <a:solidFill>
                  <a:srgbClr val="0B68FF"/>
                </a:solidFill>
              </a:rPr>
              <a:t>Project</a:t>
            </a:r>
            <a:r>
              <a:rPr lang="en-US" sz="1000" b="1" i="0" u="none" strike="noStrike" cap="none">
                <a:solidFill>
                  <a:srgbClr val="0B68FF"/>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
        <p:nvSpPr>
          <p:cNvPr id="247" name="Shape 247"/>
          <p:cNvSpPr txBox="1"/>
          <p:nvPr/>
        </p:nvSpPr>
        <p:spPr>
          <a:xfrm>
            <a:off x="4593772" y="6351229"/>
            <a:ext cx="4403100" cy="328500"/>
          </a:xfrm>
          <a:prstGeom prst="rect">
            <a:avLst/>
          </a:prstGeom>
          <a:noFill/>
          <a:ln>
            <a:noFill/>
          </a:ln>
        </p:spPr>
        <p:txBody>
          <a:bodyPr wrap="square" lIns="91425" tIns="45700" rIns="91425" bIns="45700" anchor="t" anchorCtr="0">
            <a:noAutofit/>
          </a:bodyPr>
          <a:lstStyle/>
          <a:p>
            <a:pPr marL="0" marR="0" lvl="0" indent="0" algn="r" rtl="0">
              <a:spcBef>
                <a:spcPts val="0"/>
              </a:spcBef>
              <a:buNone/>
            </a:pPr>
            <a:r>
              <a:rPr lang="en-US" sz="1000" b="1">
                <a:solidFill>
                  <a:srgbClr val="0563C1"/>
                </a:solidFill>
              </a:rPr>
              <a:t>MIC</a:t>
            </a:r>
            <a:r>
              <a:rPr lang="en-US" sz="1000" b="1" i="0" u="none" strike="noStrike" cap="none">
                <a:solidFill>
                  <a:srgbClr val="0563C1"/>
                </a:solidFill>
                <a:latin typeface="Arial"/>
                <a:ea typeface="Arial"/>
                <a:cs typeface="Arial"/>
                <a:sym typeface="Arial"/>
              </a:rPr>
              <a:t> | </a:t>
            </a:r>
            <a:r>
              <a:rPr lang="en-US" sz="1000" b="1">
                <a:solidFill>
                  <a:srgbClr val="0563C1"/>
                </a:solidFill>
              </a:rPr>
              <a:t>Project</a:t>
            </a:r>
            <a:r>
              <a:rPr lang="en-US" sz="1000" b="1" i="0" u="none" strike="noStrike" cap="none">
                <a:solidFill>
                  <a:srgbClr val="0563C1"/>
                </a:solidFill>
                <a:latin typeface="Arial"/>
                <a:ea typeface="Arial"/>
                <a:cs typeface="Arial"/>
                <a:sym typeface="Arial"/>
              </a:rPr>
              <a:t> | </a:t>
            </a:r>
            <a:r>
              <a:rPr lang="en-US" sz="1000" b="1">
                <a:solidFill>
                  <a:srgbClr val="888888"/>
                </a:solidFill>
              </a:rPr>
              <a:t>Presentations</a:t>
            </a:r>
            <a:r>
              <a:rPr lang="en-US" sz="1000" b="1">
                <a:solidFill>
                  <a:srgbClr val="7F7F7F"/>
                </a:solidFill>
              </a:rPr>
              <a:t> Fall 2017</a:t>
            </a:r>
          </a:p>
        </p:txBody>
      </p:sp>
    </p:spTree>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1768</Words>
  <Application>Microsoft Office PowerPoint</Application>
  <PresentationFormat>全屏显示(4:3)</PresentationFormat>
  <Paragraphs>197</Paragraphs>
  <Slides>30</Slides>
  <Notes>30</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30</vt:i4>
      </vt:variant>
    </vt:vector>
  </HeadingPairs>
  <TitlesOfParts>
    <vt:vector size="34" baseType="lpstr">
      <vt:lpstr>Arial</vt:lpstr>
      <vt:lpstr>Calibri</vt:lpstr>
      <vt:lpstr>Office 主题​​</vt:lpstr>
      <vt:lpstr>Office Theme</vt:lpstr>
      <vt:lpstr>Chemical Dose Controller (CDC) Simplification  </vt:lpstr>
      <vt:lpstr>Introduction</vt:lpstr>
      <vt:lpstr>2-D Layout</vt:lpstr>
      <vt:lpstr>3-D Layout</vt:lpstr>
      <vt:lpstr>PowerPoint 演示文稿</vt:lpstr>
      <vt:lpstr>Valve &amp; Reducer</vt:lpstr>
      <vt:lpstr>Valve Requirement</vt:lpstr>
      <vt:lpstr>Product Available - Valve</vt:lpstr>
      <vt:lpstr>PowerPoint 演示文稿</vt:lpstr>
      <vt:lpstr>Theoretical Basis</vt:lpstr>
      <vt:lpstr>Entrance Tank Flow Rate</vt:lpstr>
      <vt:lpstr>Head Loss due to Expansion</vt:lpstr>
      <vt:lpstr>Chemical Flow Rate vs.  Entrance Tank Flow Rate</vt:lpstr>
      <vt:lpstr>Expression of mixing concentration</vt:lpstr>
      <vt:lpstr>Mixing Concentration vs. Fractional Opening</vt:lpstr>
      <vt:lpstr>Assumption</vt:lpstr>
      <vt:lpstr>Error Analysis</vt:lpstr>
      <vt:lpstr>Taking Major Loss into account</vt:lpstr>
      <vt:lpstr>Example – 2mg/L</vt:lpstr>
      <vt:lpstr>Example – 2mg/L</vt:lpstr>
      <vt:lpstr>Example – 2mg/L</vt:lpstr>
      <vt:lpstr>Adjusting the fractional opening</vt:lpstr>
      <vt:lpstr>Pros and Cons</vt:lpstr>
      <vt:lpstr>Pros</vt:lpstr>
      <vt:lpstr>Constraints</vt:lpstr>
      <vt:lpstr>What we learned</vt:lpstr>
      <vt:lpstr>Future work</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Dose Controller (CDC) Simplification  </dc:title>
  <cp:lastModifiedBy>Administrator</cp:lastModifiedBy>
  <cp:revision>1</cp:revision>
  <dcterms:modified xsi:type="dcterms:W3CDTF">2017-12-11T22:36:32Z</dcterms:modified>
</cp:coreProperties>
</file>