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Allows archiving of each  modification to components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Modularity of system to meet the unique needs of plants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Promotes effective collaboration among teams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Matt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Matt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360.co/2B2z8dn" TargetMode="External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7.jp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725875" y="695450"/>
            <a:ext cx="5904900" cy="25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800"/>
              <a:t>CEE 4540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Sedimentation Tank Design: </a:t>
            </a:r>
            <a:r>
              <a:rPr lang="en" sz="3000"/>
              <a:t>Fusion 360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566375" y="3785575"/>
            <a:ext cx="3988200" cy="7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Major Losses</a:t>
            </a:r>
            <a:r>
              <a:rPr baseline="30000" lang="en" sz="2400"/>
              <a:t>TM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Matthew Cimini, Chris Galantino, Ben Gassaway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Recommendations for further development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103000"/>
            <a:ext cx="7313100" cy="337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Establish remaining relationships for parametrization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Outlet Manifold Diameter and Diameter of Holes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Length of Sedimentation Tank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Piping and Channels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Add on the inlet and outlet channels and the floc hopper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5" y="3715676"/>
            <a:ext cx="815546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97500" y="393750"/>
            <a:ext cx="7038900" cy="9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Fusion 360 adds many tools useful to modeling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sedimentation tank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0" y="1558874"/>
            <a:ext cx="8065176" cy="29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68900" y="336600"/>
            <a:ext cx="3923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345800" y="2516550"/>
            <a:ext cx="24372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Ben Gassaway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Environmental Engineering ‘18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bsg73@cornell.edu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451675" y="1641750"/>
            <a:ext cx="24372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Christopher Galantino Environmental Engineering ‘19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D9D9D9"/>
              </a:solidFill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crg226@cornell.edu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14575" y="1641738"/>
            <a:ext cx="21852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Matt Cimini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Mechanical Engineering ‘19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9D9D9"/>
                </a:solidFill>
              </a:rPr>
              <a:t>mhc92@cornell.edu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775" y="574725"/>
            <a:ext cx="4069550" cy="241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25" y="3545775"/>
            <a:ext cx="4881575" cy="1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AIDE’s mission of automated design needs to evolve into new software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1367200" y="2028350"/>
            <a:ext cx="6409599" cy="2001200"/>
            <a:chOff x="1196700" y="1942775"/>
            <a:chExt cx="6409599" cy="2001200"/>
          </a:xfrm>
        </p:grpSpPr>
        <p:pic>
          <p:nvPicPr>
            <p:cNvPr id="142" name="Shape 1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700" y="1942775"/>
              <a:ext cx="2001200" cy="200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5100" y="1942775"/>
              <a:ext cx="2001199" cy="2001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Shape 144"/>
            <p:cNvSpPr/>
            <p:nvPr/>
          </p:nvSpPr>
          <p:spPr>
            <a:xfrm>
              <a:off x="3655338" y="2705625"/>
              <a:ext cx="1428900" cy="475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Current models do not have the capability to dynamically adjust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663" y="1388925"/>
            <a:ext cx="469467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Parameterized dimensions </a:t>
            </a:r>
            <a:r>
              <a:rPr lang="en"/>
              <a:t>dramatically</a:t>
            </a:r>
            <a:r>
              <a:rPr lang="en"/>
              <a:t> improve design flexibility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450" y="1388750"/>
            <a:ext cx="5754101" cy="34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47418" l="0" r="6498" t="0"/>
          <a:stretch/>
        </p:blipFill>
        <p:spPr>
          <a:xfrm>
            <a:off x="755300" y="1769350"/>
            <a:ext cx="7633401" cy="2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decided to start with one component of the plant, the sedimentation tank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00" y="1365000"/>
            <a:ext cx="7154488" cy="3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3371850" y="1903100"/>
            <a:ext cx="4648200" cy="258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277700" cy="4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Minimizing User Inputs maximizes ease of use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104850" y="1086300"/>
            <a:ext cx="1715700" cy="4572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Input</a:t>
            </a:r>
          </a:p>
        </p:txBody>
      </p:sp>
      <p:sp>
        <p:nvSpPr>
          <p:cNvPr id="171" name="Shape 171"/>
          <p:cNvSpPr/>
          <p:nvPr/>
        </p:nvSpPr>
        <p:spPr>
          <a:xfrm>
            <a:off x="3193340" y="2079664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  <a:effectLst>
            <a:outerShdw blurRad="57150" rotWithShape="0" algn="bl" dir="5400000" dist="19050">
              <a:srgbClr val="00FF00">
                <a:alpha val="42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Python</a:t>
            </a:r>
          </a:p>
        </p:txBody>
      </p:sp>
      <p:sp>
        <p:nvSpPr>
          <p:cNvPr id="172" name="Shape 172"/>
          <p:cNvSpPr/>
          <p:nvPr/>
        </p:nvSpPr>
        <p:spPr>
          <a:xfrm>
            <a:off x="2988301" y="4003374"/>
            <a:ext cx="1947600" cy="7053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  <a:effectLst>
            <a:outerShdw blurRad="57150" rotWithShape="0" algn="bl" dir="5400000" dist="19050">
              <a:srgbClr val="FF99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Fusion 360 Model</a:t>
            </a:r>
          </a:p>
        </p:txBody>
      </p:sp>
      <p:sp>
        <p:nvSpPr>
          <p:cNvPr id="173" name="Shape 173"/>
          <p:cNvSpPr/>
          <p:nvPr/>
        </p:nvSpPr>
        <p:spPr>
          <a:xfrm>
            <a:off x="3193350" y="2955729"/>
            <a:ext cx="1538100" cy="6051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Packaged Outputs</a:t>
            </a:r>
          </a:p>
        </p:txBody>
      </p:sp>
      <p:sp>
        <p:nvSpPr>
          <p:cNvPr id="174" name="Shape 174"/>
          <p:cNvSpPr/>
          <p:nvPr/>
        </p:nvSpPr>
        <p:spPr>
          <a:xfrm>
            <a:off x="5507126" y="1306049"/>
            <a:ext cx="1715700" cy="6051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Expert Inputs</a:t>
            </a:r>
          </a:p>
        </p:txBody>
      </p:sp>
      <p:cxnSp>
        <p:nvCxnSpPr>
          <p:cNvPr id="175" name="Shape 175"/>
          <p:cNvCxnSpPr>
            <a:stCxn id="170" idx="2"/>
            <a:endCxn id="171" idx="0"/>
          </p:cNvCxnSpPr>
          <p:nvPr/>
        </p:nvCxnSpPr>
        <p:spPr>
          <a:xfrm flipH="1" rot="-5400000">
            <a:off x="3694950" y="1811250"/>
            <a:ext cx="5361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73" idx="2"/>
            <a:endCxn id="172" idx="0"/>
          </p:cNvCxnSpPr>
          <p:nvPr/>
        </p:nvCxnSpPr>
        <p:spPr>
          <a:xfrm flipH="1" rot="-5400000">
            <a:off x="3741450" y="3781779"/>
            <a:ext cx="4425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73" idx="0"/>
            <a:endCxn id="171" idx="2"/>
          </p:cNvCxnSpPr>
          <p:nvPr/>
        </p:nvCxnSpPr>
        <p:spPr>
          <a:xfrm rot="-5400000">
            <a:off x="3745950" y="2738679"/>
            <a:ext cx="4335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4" idx="2"/>
            <a:endCxn id="171" idx="3"/>
          </p:cNvCxnSpPr>
          <p:nvPr/>
        </p:nvCxnSpPr>
        <p:spPr>
          <a:xfrm rot="5400000">
            <a:off x="5353376" y="1289249"/>
            <a:ext cx="389700" cy="16335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endCxn id="172" idx="3"/>
          </p:cNvCxnSpPr>
          <p:nvPr/>
        </p:nvCxnSpPr>
        <p:spPr>
          <a:xfrm rot="5400000">
            <a:off x="4624201" y="2615424"/>
            <a:ext cx="2052300" cy="14289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endCxn id="171" idx="3"/>
          </p:cNvCxnSpPr>
          <p:nvPr/>
        </p:nvCxnSpPr>
        <p:spPr>
          <a:xfrm rot="10800000">
            <a:off x="4731440" y="2300914"/>
            <a:ext cx="8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stCxn id="170" idx="2"/>
            <a:endCxn id="171" idx="0"/>
          </p:cNvCxnSpPr>
          <p:nvPr/>
        </p:nvCxnSpPr>
        <p:spPr>
          <a:xfrm flipH="1">
            <a:off x="3962400" y="1543500"/>
            <a:ext cx="30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endCxn id="172" idx="3"/>
          </p:cNvCxnSpPr>
          <p:nvPr/>
        </p:nvCxnSpPr>
        <p:spPr>
          <a:xfrm rot="10800000">
            <a:off x="4935901" y="4356024"/>
            <a:ext cx="13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stCxn id="171" idx="2"/>
            <a:endCxn id="173" idx="0"/>
          </p:cNvCxnSpPr>
          <p:nvPr/>
        </p:nvCxnSpPr>
        <p:spPr>
          <a:xfrm>
            <a:off x="3962390" y="2522164"/>
            <a:ext cx="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73" idx="2"/>
            <a:endCxn id="172" idx="0"/>
          </p:cNvCxnSpPr>
          <p:nvPr/>
        </p:nvCxnSpPr>
        <p:spPr>
          <a:xfrm flipH="1">
            <a:off x="3962100" y="3560829"/>
            <a:ext cx="3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04425" y="115350"/>
            <a:ext cx="47625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system in action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58425" y="2165363"/>
            <a:ext cx="2367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Height of Sedimentation Plate Zone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100" y="2316938"/>
            <a:ext cx="5029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99" y="972999"/>
            <a:ext cx="6329100" cy="7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776" y="1037375"/>
            <a:ext cx="1717174" cy="5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 rot="10800000">
            <a:off x="7723300" y="2458375"/>
            <a:ext cx="41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8800600" y="1685750"/>
            <a:ext cx="4500" cy="63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>
            <a:off x="5429250" y="472150"/>
            <a:ext cx="0" cy="59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4989575" y="115350"/>
            <a:ext cx="1279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EXPERT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137288" y="2250538"/>
            <a:ext cx="951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EXPERT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6">
            <a:alphaModFix/>
          </a:blip>
          <a:srcRect b="0" l="0" r="7680" t="0"/>
          <a:stretch/>
        </p:blipFill>
        <p:spPr>
          <a:xfrm>
            <a:off x="1030925" y="3255350"/>
            <a:ext cx="7861224" cy="161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4374750" y="2825975"/>
            <a:ext cx="1077000" cy="16506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5183125" y="4560575"/>
            <a:ext cx="663300" cy="3108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325" y="3562350"/>
            <a:ext cx="592024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1527750" y="4560575"/>
            <a:ext cx="802200" cy="3108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526325" y="4560575"/>
            <a:ext cx="485400" cy="31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034525" y="4560575"/>
            <a:ext cx="704700" cy="310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762025" y="4560575"/>
            <a:ext cx="704700" cy="3108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489400" y="4560575"/>
            <a:ext cx="591900" cy="31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846425" y="4560575"/>
            <a:ext cx="834600" cy="31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137300" y="4560575"/>
            <a:ext cx="663300" cy="31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681025" y="4560575"/>
            <a:ext cx="663300" cy="3108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370875" y="4560575"/>
            <a:ext cx="663300" cy="31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694100" y="2244574"/>
            <a:ext cx="1592100" cy="5073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78450" y="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Relationships between Expert, User, Python, and Fusion calculated inputs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50" y="1144675"/>
            <a:ext cx="7558802" cy="39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00" y="850350"/>
            <a:ext cx="8470249" cy="4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idx="1" type="body"/>
          </p:nvPr>
        </p:nvSpPr>
        <p:spPr>
          <a:xfrm>
            <a:off x="1133250" y="2951200"/>
            <a:ext cx="7038900" cy="52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Importance of communication in engineering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Expert feedback, discussion, modeling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133250" y="1307850"/>
            <a:ext cx="7038900" cy="52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Parametrization is a lot of work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this project has taught us...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33250" y="2129525"/>
            <a:ext cx="7367400" cy="52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How to develop dynamic models using Fusion 360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