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>
      <p:cViewPr>
        <p:scale>
          <a:sx n="75" d="100"/>
          <a:sy n="75" d="100"/>
        </p:scale>
        <p:origin x="94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6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6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40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49</cp:revision>
  <dcterms:created xsi:type="dcterms:W3CDTF">2018-04-01T13:05:30Z</dcterms:created>
  <dcterms:modified xsi:type="dcterms:W3CDTF">2018-04-12T15:17:15Z</dcterms:modified>
</cp:coreProperties>
</file>