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>
      <p:cViewPr>
        <p:scale>
          <a:sx n="125" d="100"/>
          <a:sy n="125" d="100"/>
        </p:scale>
        <p:origin x="-1694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876F52-8A13-4629-B267-57E05C959D5D}"/>
              </a:ext>
            </a:extLst>
          </p:cNvPr>
          <p:cNvGrpSpPr/>
          <p:nvPr/>
        </p:nvGrpSpPr>
        <p:grpSpPr>
          <a:xfrm>
            <a:off x="4635061" y="1787525"/>
            <a:ext cx="4415277" cy="3317875"/>
            <a:chOff x="4635061" y="1787525"/>
            <a:chExt cx="4415277" cy="3317875"/>
          </a:xfrm>
        </p:grpSpPr>
        <p:sp>
          <p:nvSpPr>
            <p:cNvPr id="109" name="Line 6">
              <a:extLst>
                <a:ext uri="{FF2B5EF4-FFF2-40B4-BE49-F238E27FC236}">
                  <a16:creationId xmlns:a16="http://schemas.microsoft.com/office/drawing/2014/main" id="{B35638E5-A246-491A-AE20-97EA2896F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509838"/>
              <a:ext cx="0" cy="1681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Line 19">
              <a:extLst>
                <a:ext uri="{FF2B5EF4-FFF2-40B4-BE49-F238E27FC236}">
                  <a16:creationId xmlns:a16="http://schemas.microsoft.com/office/drawing/2014/main" id="{77865682-FC8B-4C45-8DC2-B208403B7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8" y="3998913"/>
              <a:ext cx="0" cy="45561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Rectangle 137" descr="Granite">
              <a:extLst>
                <a:ext uri="{FF2B5EF4-FFF2-40B4-BE49-F238E27FC236}">
                  <a16:creationId xmlns:a16="http://schemas.microsoft.com/office/drawing/2014/main" id="{0C33122D-1122-477E-A2D3-1747ABC1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1965" y="2253059"/>
              <a:ext cx="192713" cy="1515999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Rectangle 138" descr="Granite">
              <a:extLst>
                <a:ext uri="{FF2B5EF4-FFF2-40B4-BE49-F238E27FC236}">
                  <a16:creationId xmlns:a16="http://schemas.microsoft.com/office/drawing/2014/main" id="{3A41150B-9C05-4E42-B628-A92F27BA2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9540" y="2253059"/>
              <a:ext cx="192713" cy="1515999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6" name="Freeform 139" descr="Granite">
              <a:extLst>
                <a:ext uri="{FF2B5EF4-FFF2-40B4-BE49-F238E27FC236}">
                  <a16:creationId xmlns:a16="http://schemas.microsoft.com/office/drawing/2014/main" id="{5B92A11C-3E21-4F26-A004-CA80F3EA6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525" y="3688001"/>
              <a:ext cx="2752737" cy="346139"/>
            </a:xfrm>
            <a:custGeom>
              <a:avLst/>
              <a:gdLst/>
              <a:ahLst/>
              <a:cxnLst>
                <a:cxn ang="0">
                  <a:pos x="2514" y="314"/>
                </a:cxn>
                <a:cxn ang="0">
                  <a:pos x="2514" y="72"/>
                </a:cxn>
                <a:cxn ang="0">
                  <a:pos x="121" y="74"/>
                </a:cxn>
                <a:cxn ang="0">
                  <a:pos x="121" y="0"/>
                </a:cxn>
                <a:cxn ang="0">
                  <a:pos x="0" y="0"/>
                </a:cxn>
                <a:cxn ang="0">
                  <a:pos x="0" y="316"/>
                </a:cxn>
                <a:cxn ang="0">
                  <a:pos x="2514" y="314"/>
                </a:cxn>
              </a:cxnLst>
              <a:rect l="0" t="0" r="r" b="b"/>
              <a:pathLst>
                <a:path w="2514" h="316">
                  <a:moveTo>
                    <a:pt x="2514" y="314"/>
                  </a:moveTo>
                  <a:lnTo>
                    <a:pt x="2514" y="72"/>
                  </a:lnTo>
                  <a:lnTo>
                    <a:pt x="121" y="74"/>
                  </a:lnTo>
                  <a:lnTo>
                    <a:pt x="121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2514" y="314"/>
                  </a:lnTo>
                </a:path>
              </a:pathLst>
            </a:custGeom>
            <a:blipFill dpi="0" rotWithShape="1">
              <a:blip r:embed="rId3" cstate="print"/>
              <a:srcRect/>
              <a:tile tx="0" ty="0" sx="100000" sy="100000" flip="none" algn="tl"/>
            </a:blip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8" name="Freeform 141">
              <a:extLst>
                <a:ext uri="{FF2B5EF4-FFF2-40B4-BE49-F238E27FC236}">
                  <a16:creationId xmlns:a16="http://schemas.microsoft.com/office/drawing/2014/main" id="{40792869-7F6F-4EBE-8698-42653A5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813" y="3645281"/>
              <a:ext cx="1664344" cy="538925"/>
            </a:xfrm>
            <a:custGeom>
              <a:avLst/>
              <a:gdLst/>
              <a:ahLst/>
              <a:cxnLst>
                <a:cxn ang="0">
                  <a:pos x="1520" y="0"/>
                </a:cxn>
                <a:cxn ang="0">
                  <a:pos x="1520" y="492"/>
                </a:cxn>
                <a:cxn ang="0">
                  <a:pos x="0" y="492"/>
                </a:cxn>
              </a:cxnLst>
              <a:rect l="0" t="0" r="r" b="b"/>
              <a:pathLst>
                <a:path w="1520" h="492">
                  <a:moveTo>
                    <a:pt x="1520" y="0"/>
                  </a:moveTo>
                  <a:lnTo>
                    <a:pt x="1520" y="492"/>
                  </a:lnTo>
                  <a:lnTo>
                    <a:pt x="0" y="4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Freeform 142">
              <a:extLst>
                <a:ext uri="{FF2B5EF4-FFF2-40B4-BE49-F238E27FC236}">
                  <a16:creationId xmlns:a16="http://schemas.microsoft.com/office/drawing/2014/main" id="{FDCBEAF2-F3E9-4588-A0A7-4D7D6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434" y="3636518"/>
              <a:ext cx="1716902" cy="600266"/>
            </a:xfrm>
            <a:custGeom>
              <a:avLst/>
              <a:gdLst/>
              <a:ahLst/>
              <a:cxnLst>
                <a:cxn ang="0">
                  <a:pos x="1520" y="0"/>
                </a:cxn>
                <a:cxn ang="0">
                  <a:pos x="1520" y="492"/>
                </a:cxn>
                <a:cxn ang="0">
                  <a:pos x="0" y="492"/>
                </a:cxn>
              </a:cxnLst>
              <a:rect l="0" t="0" r="r" b="b"/>
              <a:pathLst>
                <a:path w="1520" h="492">
                  <a:moveTo>
                    <a:pt x="1520" y="0"/>
                  </a:moveTo>
                  <a:lnTo>
                    <a:pt x="1520" y="492"/>
                  </a:lnTo>
                  <a:lnTo>
                    <a:pt x="0" y="4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Rectangle 143" descr="Granite">
              <a:extLst>
                <a:ext uri="{FF2B5EF4-FFF2-40B4-BE49-F238E27FC236}">
                  <a16:creationId xmlns:a16="http://schemas.microsoft.com/office/drawing/2014/main" id="{8E077568-56E6-4164-B41D-21357434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763" y="4036330"/>
              <a:ext cx="280311" cy="797433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2" name="Group 152">
              <a:extLst>
                <a:ext uri="{FF2B5EF4-FFF2-40B4-BE49-F238E27FC236}">
                  <a16:creationId xmlns:a16="http://schemas.microsoft.com/office/drawing/2014/main" id="{48576693-1ACA-40BF-9CC3-BEFCDC8A796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07038" y="4179824"/>
              <a:ext cx="135775" cy="135827"/>
              <a:chOff x="4380" y="3764"/>
              <a:chExt cx="388" cy="388"/>
            </a:xfrm>
          </p:grpSpPr>
          <p:sp>
            <p:nvSpPr>
              <p:cNvPr id="159" name="Arc 153">
                <a:extLst>
                  <a:ext uri="{FF2B5EF4-FFF2-40B4-BE49-F238E27FC236}">
                    <a16:creationId xmlns:a16="http://schemas.microsoft.com/office/drawing/2014/main" id="{DBE658A9-9A08-4F4E-B341-FBA74A367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" y="3764"/>
                <a:ext cx="388" cy="3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rc 154">
                <a:extLst>
                  <a:ext uri="{FF2B5EF4-FFF2-40B4-BE49-F238E27FC236}">
                    <a16:creationId xmlns:a16="http://schemas.microsoft.com/office/drawing/2014/main" id="{1F613CCD-4D94-49C3-BFC0-DEF3716BD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" y="3924"/>
                <a:ext cx="228" cy="22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" name="Oval 155">
              <a:extLst>
                <a:ext uri="{FF2B5EF4-FFF2-40B4-BE49-F238E27FC236}">
                  <a16:creationId xmlns:a16="http://schemas.microsoft.com/office/drawing/2014/main" id="{741D4D8E-6326-4646-9893-994D01DEA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988" y="4355084"/>
              <a:ext cx="31754" cy="3176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Oval 156">
              <a:extLst>
                <a:ext uri="{FF2B5EF4-FFF2-40B4-BE49-F238E27FC236}">
                  <a16:creationId xmlns:a16="http://schemas.microsoft.com/office/drawing/2014/main" id="{44B51E9B-5C13-4E8F-806B-33A8150EF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273" y="4483243"/>
              <a:ext cx="31754" cy="3176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Oval 157">
              <a:extLst>
                <a:ext uri="{FF2B5EF4-FFF2-40B4-BE49-F238E27FC236}">
                  <a16:creationId xmlns:a16="http://schemas.microsoft.com/office/drawing/2014/main" id="{8F894B13-F0D1-4A70-B68A-FFFA7472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57" y="4673839"/>
              <a:ext cx="31754" cy="3176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Oval 158">
              <a:extLst>
                <a:ext uri="{FF2B5EF4-FFF2-40B4-BE49-F238E27FC236}">
                  <a16:creationId xmlns:a16="http://schemas.microsoft.com/office/drawing/2014/main" id="{E5B3FCB1-CF16-4776-B430-62F93592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842" y="4917012"/>
              <a:ext cx="31754" cy="3176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159">
              <a:extLst>
                <a:ext uri="{FF2B5EF4-FFF2-40B4-BE49-F238E27FC236}">
                  <a16:creationId xmlns:a16="http://schemas.microsoft.com/office/drawing/2014/main" id="{3B4A7BA7-40B8-41CC-8821-F4B8203244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5953" y="4103148"/>
              <a:ext cx="153295" cy="133636"/>
              <a:chOff x="1668" y="3538"/>
              <a:chExt cx="140" cy="122"/>
            </a:xfrm>
          </p:grpSpPr>
          <p:sp>
            <p:nvSpPr>
              <p:cNvPr id="155" name="AutoShape 160">
                <a:extLst>
                  <a:ext uri="{FF2B5EF4-FFF2-40B4-BE49-F238E27FC236}">
                    <a16:creationId xmlns:a16="http://schemas.microsoft.com/office/drawing/2014/main" id="{CAD215CE-4802-4F0C-8834-8E0419C28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3538"/>
                <a:ext cx="140" cy="3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Line 161">
                <a:extLst>
                  <a:ext uri="{FF2B5EF4-FFF2-40B4-BE49-F238E27FC236}">
                    <a16:creationId xmlns:a16="http://schemas.microsoft.com/office/drawing/2014/main" id="{EDD9D41D-07AD-468F-A7C6-353D2F89B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9" y="3612"/>
                <a:ext cx="78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Line 162">
                <a:extLst>
                  <a:ext uri="{FF2B5EF4-FFF2-40B4-BE49-F238E27FC236}">
                    <a16:creationId xmlns:a16="http://schemas.microsoft.com/office/drawing/2014/main" id="{1A0843A5-92E1-4E0C-A184-67EC91DD8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9" y="3612"/>
                <a:ext cx="78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" name="Line 163">
                <a:extLst>
                  <a:ext uri="{FF2B5EF4-FFF2-40B4-BE49-F238E27FC236}">
                    <a16:creationId xmlns:a16="http://schemas.microsoft.com/office/drawing/2014/main" id="{FBC26354-85B3-46E6-B61F-42ADA98EE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7" y="3567"/>
                <a:ext cx="3" cy="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" name="Freeform 169" descr="Granite">
              <a:extLst>
                <a:ext uri="{FF2B5EF4-FFF2-40B4-BE49-F238E27FC236}">
                  <a16:creationId xmlns:a16="http://schemas.microsoft.com/office/drawing/2014/main" id="{3C9CC9AA-0BDF-43F3-AD8E-FCBC26E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540" y="1989074"/>
              <a:ext cx="367908" cy="26289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336" y="240"/>
                </a:cxn>
                <a:cxn ang="0">
                  <a:pos x="336" y="0"/>
                </a:cxn>
                <a:cxn ang="0">
                  <a:pos x="192" y="0"/>
                </a:cxn>
                <a:cxn ang="0">
                  <a:pos x="192" y="96"/>
                </a:cxn>
                <a:cxn ang="0">
                  <a:pos x="0" y="96"/>
                </a:cxn>
                <a:cxn ang="0">
                  <a:pos x="0" y="240"/>
                </a:cxn>
              </a:cxnLst>
              <a:rect l="0" t="0" r="r" b="b"/>
              <a:pathLst>
                <a:path w="336" h="240">
                  <a:moveTo>
                    <a:pt x="0" y="240"/>
                  </a:moveTo>
                  <a:lnTo>
                    <a:pt x="336" y="240"/>
                  </a:lnTo>
                  <a:lnTo>
                    <a:pt x="336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240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tile tx="0" ty="0" sx="100000" sy="100000" flip="none" algn="tl"/>
            </a:blip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4" name="Freeform 170" descr="Granite">
              <a:extLst>
                <a:ext uri="{FF2B5EF4-FFF2-40B4-BE49-F238E27FC236}">
                  <a16:creationId xmlns:a16="http://schemas.microsoft.com/office/drawing/2014/main" id="{71AD266E-4DC1-4370-8B2F-D33F5521B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6771" y="1989074"/>
              <a:ext cx="367908" cy="26289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336" y="240"/>
                </a:cxn>
                <a:cxn ang="0">
                  <a:pos x="336" y="0"/>
                </a:cxn>
                <a:cxn ang="0">
                  <a:pos x="192" y="0"/>
                </a:cxn>
                <a:cxn ang="0">
                  <a:pos x="192" y="96"/>
                </a:cxn>
                <a:cxn ang="0">
                  <a:pos x="0" y="96"/>
                </a:cxn>
                <a:cxn ang="0">
                  <a:pos x="0" y="240"/>
                </a:cxn>
              </a:cxnLst>
              <a:rect l="0" t="0" r="r" b="b"/>
              <a:pathLst>
                <a:path w="336" h="240">
                  <a:moveTo>
                    <a:pt x="0" y="240"/>
                  </a:moveTo>
                  <a:lnTo>
                    <a:pt x="336" y="240"/>
                  </a:lnTo>
                  <a:lnTo>
                    <a:pt x="336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240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tile tx="0" ty="0" sx="100000" sy="100000" flip="none" algn="tl"/>
            </a:blip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5" name="Group 171">
              <a:extLst>
                <a:ext uri="{FF2B5EF4-FFF2-40B4-BE49-F238E27FC236}">
                  <a16:creationId xmlns:a16="http://schemas.microsoft.com/office/drawing/2014/main" id="{87C7C1BA-264E-4BAB-A2FA-53B2B9A60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9327" y="1787525"/>
              <a:ext cx="1357754" cy="263985"/>
              <a:chOff x="932" y="2975"/>
              <a:chExt cx="1312" cy="241"/>
            </a:xfrm>
          </p:grpSpPr>
          <p:sp>
            <p:nvSpPr>
              <p:cNvPr id="153" name="AutoShape 172">
                <a:extLst>
                  <a:ext uri="{FF2B5EF4-FFF2-40B4-BE49-F238E27FC236}">
                    <a16:creationId xmlns:a16="http://schemas.microsoft.com/office/drawing/2014/main" id="{A336635C-287B-413E-960A-2D87DB773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2975"/>
                <a:ext cx="307" cy="139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Freeform 173" descr="Granite">
                <a:extLst>
                  <a:ext uri="{FF2B5EF4-FFF2-40B4-BE49-F238E27FC236}">
                    <a16:creationId xmlns:a16="http://schemas.microsoft.com/office/drawing/2014/main" id="{DD2FE2EB-F352-4A3D-A7EF-E1ABB723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" y="3060"/>
                <a:ext cx="1312" cy="156"/>
              </a:xfrm>
              <a:custGeom>
                <a:avLst/>
                <a:gdLst/>
                <a:ahLst/>
                <a:cxnLst>
                  <a:cxn ang="0">
                    <a:pos x="100" y="156"/>
                  </a:cxn>
                  <a:cxn ang="0">
                    <a:pos x="100" y="88"/>
                  </a:cxn>
                  <a:cxn ang="0">
                    <a:pos x="1212" y="88"/>
                  </a:cxn>
                  <a:cxn ang="0">
                    <a:pos x="1212" y="156"/>
                  </a:cxn>
                  <a:cxn ang="0">
                    <a:pos x="1312" y="156"/>
                  </a:cxn>
                  <a:cxn ang="0">
                    <a:pos x="1312" y="0"/>
                  </a:cxn>
                  <a:cxn ang="0">
                    <a:pos x="0" y="0"/>
                  </a:cxn>
                  <a:cxn ang="0">
                    <a:pos x="0" y="156"/>
                  </a:cxn>
                  <a:cxn ang="0">
                    <a:pos x="100" y="156"/>
                  </a:cxn>
                </a:cxnLst>
                <a:rect l="0" t="0" r="r" b="b"/>
                <a:pathLst>
                  <a:path w="1312" h="156">
                    <a:moveTo>
                      <a:pt x="100" y="156"/>
                    </a:moveTo>
                    <a:lnTo>
                      <a:pt x="100" y="88"/>
                    </a:lnTo>
                    <a:lnTo>
                      <a:pt x="1212" y="88"/>
                    </a:lnTo>
                    <a:lnTo>
                      <a:pt x="1212" y="156"/>
                    </a:lnTo>
                    <a:lnTo>
                      <a:pt x="1312" y="156"/>
                    </a:lnTo>
                    <a:lnTo>
                      <a:pt x="1312" y="0"/>
                    </a:lnTo>
                    <a:lnTo>
                      <a:pt x="0" y="0"/>
                    </a:lnTo>
                    <a:lnTo>
                      <a:pt x="0" y="156"/>
                    </a:lnTo>
                    <a:lnTo>
                      <a:pt x="100" y="156"/>
                    </a:lnTo>
                    <a:close/>
                  </a:path>
                </a:pathLst>
              </a:custGeom>
              <a:blipFill dpi="0" rotWithShape="1">
                <a:blip r:embed="rId3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6" name="AutoShape 174">
              <a:extLst>
                <a:ext uri="{FF2B5EF4-FFF2-40B4-BE49-F238E27FC236}">
                  <a16:creationId xmlns:a16="http://schemas.microsoft.com/office/drawing/2014/main" id="{81F232CD-7BA4-4C4A-B11E-0068066128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021073" y="2389981"/>
              <a:ext cx="157675" cy="10515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" name="Line 175">
              <a:extLst>
                <a:ext uri="{FF2B5EF4-FFF2-40B4-BE49-F238E27FC236}">
                  <a16:creationId xmlns:a16="http://schemas.microsoft.com/office/drawing/2014/main" id="{B490533C-33EB-4397-9696-50F4D31E6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4794" y="2524712"/>
              <a:ext cx="210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8" name="Line 176">
              <a:extLst>
                <a:ext uri="{FF2B5EF4-FFF2-40B4-BE49-F238E27FC236}">
                  <a16:creationId xmlns:a16="http://schemas.microsoft.com/office/drawing/2014/main" id="{C8F627BF-0F59-46F5-BF1A-95865BE95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1073" y="2554288"/>
              <a:ext cx="157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Line 177">
              <a:extLst>
                <a:ext uri="{FF2B5EF4-FFF2-40B4-BE49-F238E27FC236}">
                  <a16:creationId xmlns:a16="http://schemas.microsoft.com/office/drawing/2014/main" id="{611D127B-0EAC-4C0E-831A-16EEE1D56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1732" y="2583863"/>
              <a:ext cx="9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0" name="Group 178">
              <a:extLst>
                <a:ext uri="{FF2B5EF4-FFF2-40B4-BE49-F238E27FC236}">
                  <a16:creationId xmlns:a16="http://schemas.microsoft.com/office/drawing/2014/main" id="{4319D9F6-3350-4E1C-AD54-61C15D87A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6307" y="2492947"/>
              <a:ext cx="81027" cy="1245442"/>
              <a:chOff x="4310" y="2095"/>
              <a:chExt cx="74" cy="1137"/>
            </a:xfrm>
          </p:grpSpPr>
          <p:sp>
            <p:nvSpPr>
              <p:cNvPr id="151" name="Line 179">
                <a:extLst>
                  <a:ext uri="{FF2B5EF4-FFF2-40B4-BE49-F238E27FC236}">
                    <a16:creationId xmlns:a16="http://schemas.microsoft.com/office/drawing/2014/main" id="{808A55B2-810A-46D6-BE48-50D956800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15" y="2664"/>
                <a:ext cx="11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180">
                <a:extLst>
                  <a:ext uri="{FF2B5EF4-FFF2-40B4-BE49-F238E27FC236}">
                    <a16:creationId xmlns:a16="http://schemas.microsoft.com/office/drawing/2014/main" id="{FDBBD75D-A4C1-4737-A8C5-60971977C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41" y="2664"/>
                <a:ext cx="11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1" name="Group 181">
              <a:extLst>
                <a:ext uri="{FF2B5EF4-FFF2-40B4-BE49-F238E27FC236}">
                  <a16:creationId xmlns:a16="http://schemas.microsoft.com/office/drawing/2014/main" id="{628C6817-B45B-4BC3-8770-77A1FD439C2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>
              <a:off x="8680204" y="2321010"/>
              <a:ext cx="196072" cy="195998"/>
              <a:chOff x="4380" y="3764"/>
              <a:chExt cx="388" cy="388"/>
            </a:xfrm>
          </p:grpSpPr>
          <p:sp>
            <p:nvSpPr>
              <p:cNvPr id="149" name="Arc 182">
                <a:extLst>
                  <a:ext uri="{FF2B5EF4-FFF2-40B4-BE49-F238E27FC236}">
                    <a16:creationId xmlns:a16="http://schemas.microsoft.com/office/drawing/2014/main" id="{EFCD9256-ED56-4B00-9ACA-E3AFAF7E0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" y="3764"/>
                <a:ext cx="388" cy="3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Arc 183">
                <a:extLst>
                  <a:ext uri="{FF2B5EF4-FFF2-40B4-BE49-F238E27FC236}">
                    <a16:creationId xmlns:a16="http://schemas.microsoft.com/office/drawing/2014/main" id="{616D41D2-7D58-4F0C-8829-1F44208A7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" y="3924"/>
                <a:ext cx="228" cy="22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2" name="Group 184">
              <a:extLst>
                <a:ext uri="{FF2B5EF4-FFF2-40B4-BE49-F238E27FC236}">
                  <a16:creationId xmlns:a16="http://schemas.microsoft.com/office/drawing/2014/main" id="{7FA43CC2-6C8A-46C6-ACC3-99ED8D964F8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419624" y="2138131"/>
              <a:ext cx="81058" cy="456600"/>
              <a:chOff x="4310" y="2095"/>
              <a:chExt cx="74" cy="1137"/>
            </a:xfrm>
          </p:grpSpPr>
          <p:sp>
            <p:nvSpPr>
              <p:cNvPr id="147" name="Line 185">
                <a:extLst>
                  <a:ext uri="{FF2B5EF4-FFF2-40B4-BE49-F238E27FC236}">
                    <a16:creationId xmlns:a16="http://schemas.microsoft.com/office/drawing/2014/main" id="{A398025F-09AE-4447-85FD-339B14386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15" y="2664"/>
                <a:ext cx="11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186">
                <a:extLst>
                  <a:ext uri="{FF2B5EF4-FFF2-40B4-BE49-F238E27FC236}">
                    <a16:creationId xmlns:a16="http://schemas.microsoft.com/office/drawing/2014/main" id="{2D1DCA36-0D45-4349-AC7D-88B6503EF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41" y="2664"/>
                <a:ext cx="11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" name="Rectangle 187">
              <a:extLst>
                <a:ext uri="{FF2B5EF4-FFF2-40B4-BE49-F238E27FC236}">
                  <a16:creationId xmlns:a16="http://schemas.microsoft.com/office/drawing/2014/main" id="{3A8029A9-2845-4544-9028-A6F3891C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445" y="2335213"/>
              <a:ext cx="236512" cy="613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Freeform 188">
              <a:extLst>
                <a:ext uri="{FF2B5EF4-FFF2-40B4-BE49-F238E27FC236}">
                  <a16:creationId xmlns:a16="http://schemas.microsoft.com/office/drawing/2014/main" id="{2722E228-34B6-4372-BA73-C204971E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104" y="4681506"/>
              <a:ext cx="326299" cy="244269"/>
            </a:xfrm>
            <a:custGeom>
              <a:avLst/>
              <a:gdLst/>
              <a:ahLst/>
              <a:cxnLst>
                <a:cxn ang="0">
                  <a:pos x="10" y="130"/>
                </a:cxn>
                <a:cxn ang="0">
                  <a:pos x="56" y="9"/>
                </a:cxn>
                <a:cxn ang="0">
                  <a:pos x="103" y="149"/>
                </a:cxn>
                <a:cxn ang="0">
                  <a:pos x="177" y="46"/>
                </a:cxn>
                <a:cxn ang="0">
                  <a:pos x="242" y="121"/>
                </a:cxn>
                <a:cxn ang="0">
                  <a:pos x="307" y="0"/>
                </a:cxn>
                <a:cxn ang="0">
                  <a:pos x="363" y="111"/>
                </a:cxn>
                <a:cxn ang="0">
                  <a:pos x="363" y="223"/>
                </a:cxn>
                <a:cxn ang="0">
                  <a:pos x="0" y="223"/>
                </a:cxn>
                <a:cxn ang="0">
                  <a:pos x="10" y="130"/>
                </a:cxn>
              </a:cxnLst>
              <a:rect l="0" t="0" r="r" b="b"/>
              <a:pathLst>
                <a:path w="363" h="223">
                  <a:moveTo>
                    <a:pt x="10" y="130"/>
                  </a:moveTo>
                  <a:lnTo>
                    <a:pt x="56" y="9"/>
                  </a:lnTo>
                  <a:lnTo>
                    <a:pt x="103" y="149"/>
                  </a:lnTo>
                  <a:lnTo>
                    <a:pt x="177" y="46"/>
                  </a:lnTo>
                  <a:lnTo>
                    <a:pt x="242" y="121"/>
                  </a:lnTo>
                  <a:lnTo>
                    <a:pt x="307" y="0"/>
                  </a:lnTo>
                  <a:lnTo>
                    <a:pt x="363" y="111"/>
                  </a:lnTo>
                  <a:lnTo>
                    <a:pt x="363" y="223"/>
                  </a:lnTo>
                  <a:lnTo>
                    <a:pt x="0" y="223"/>
                  </a:lnTo>
                  <a:lnTo>
                    <a:pt x="10" y="13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3299FF-8E63-4561-AA33-C4F90DDAF051}"/>
                </a:ext>
              </a:extLst>
            </p:cNvPr>
            <p:cNvGrpSpPr/>
            <p:nvPr/>
          </p:nvGrpSpPr>
          <p:grpSpPr>
            <a:xfrm>
              <a:off x="5553026" y="4491990"/>
              <a:ext cx="3497312" cy="613410"/>
              <a:chOff x="5553026" y="4491990"/>
              <a:chExt cx="3497312" cy="613410"/>
            </a:xfrm>
          </p:grpSpPr>
          <p:grpSp>
            <p:nvGrpSpPr>
              <p:cNvPr id="121" name="Group 144">
                <a:extLst>
                  <a:ext uri="{FF2B5EF4-FFF2-40B4-BE49-F238E27FC236}">
                    <a16:creationId xmlns:a16="http://schemas.microsoft.com/office/drawing/2014/main" id="{00D311A6-EDC2-44B7-B69B-606FF69D0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31884" y="4491990"/>
                <a:ext cx="3118454" cy="613410"/>
                <a:chOff x="1920" y="3764"/>
                <a:chExt cx="2848" cy="560"/>
              </a:xfrm>
            </p:grpSpPr>
            <p:sp>
              <p:nvSpPr>
                <p:cNvPr id="161" name="Line 145">
                  <a:extLst>
                    <a:ext uri="{FF2B5EF4-FFF2-40B4-BE49-F238E27FC236}">
                      <a16:creationId xmlns:a16="http://schemas.microsoft.com/office/drawing/2014/main" id="{874A4DDA-0530-44F5-9C22-F6FE4302AC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3768"/>
                  <a:ext cx="24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Line 146">
                  <a:extLst>
                    <a:ext uri="{FF2B5EF4-FFF2-40B4-BE49-F238E27FC236}">
                      <a16:creationId xmlns:a16="http://schemas.microsoft.com/office/drawing/2014/main" id="{C7E0F70C-D39B-46EC-BA07-AD6101ABE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3928"/>
                  <a:ext cx="24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63" name="Group 147">
                  <a:extLst>
                    <a:ext uri="{FF2B5EF4-FFF2-40B4-BE49-F238E27FC236}">
                      <a16:creationId xmlns:a16="http://schemas.microsoft.com/office/drawing/2014/main" id="{1DB25149-C77D-45F1-8147-83923D7E0D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80" y="3764"/>
                  <a:ext cx="388" cy="388"/>
                  <a:chOff x="4380" y="3764"/>
                  <a:chExt cx="388" cy="388"/>
                </a:xfrm>
              </p:grpSpPr>
              <p:sp>
                <p:nvSpPr>
                  <p:cNvPr id="166" name="Arc 148">
                    <a:extLst>
                      <a:ext uri="{FF2B5EF4-FFF2-40B4-BE49-F238E27FC236}">
                        <a16:creationId xmlns:a16="http://schemas.microsoft.com/office/drawing/2014/main" id="{751BD99B-B53F-4E70-9224-FB3B818794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" name="Arc 149">
                    <a:extLst>
                      <a:ext uri="{FF2B5EF4-FFF2-40B4-BE49-F238E27FC236}">
                        <a16:creationId xmlns:a16="http://schemas.microsoft.com/office/drawing/2014/main" id="{7DA03BA4-5974-49F0-A82C-6624B1ACD8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Line 150">
                  <a:extLst>
                    <a:ext uri="{FF2B5EF4-FFF2-40B4-BE49-F238E27FC236}">
                      <a16:creationId xmlns:a16="http://schemas.microsoft.com/office/drawing/2014/main" id="{9C86A03A-75D1-4767-9905-BE2F547540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4140"/>
                  <a:ext cx="0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Line 151">
                  <a:extLst>
                    <a:ext uri="{FF2B5EF4-FFF2-40B4-BE49-F238E27FC236}">
                      <a16:creationId xmlns:a16="http://schemas.microsoft.com/office/drawing/2014/main" id="{BF3D6E97-A440-4FD4-B448-43372C052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8" y="4144"/>
                  <a:ext cx="0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8" name="Arc 164">
                <a:extLst>
                  <a:ext uri="{FF2B5EF4-FFF2-40B4-BE49-F238E27FC236}">
                    <a16:creationId xmlns:a16="http://schemas.microsoft.com/office/drawing/2014/main" id="{DF12BF17-9334-4D4D-8D91-C23BDE2EAA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53026" y="4495276"/>
                <a:ext cx="378857" cy="5531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Arc 165">
                <a:extLst>
                  <a:ext uri="{FF2B5EF4-FFF2-40B4-BE49-F238E27FC236}">
                    <a16:creationId xmlns:a16="http://schemas.microsoft.com/office/drawing/2014/main" id="{8E3E16FD-BB12-40D1-A03D-98A0FA6662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51573" y="4673822"/>
                <a:ext cx="280311" cy="3779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Arc 166">
                <a:extLst>
                  <a:ext uri="{FF2B5EF4-FFF2-40B4-BE49-F238E27FC236}">
                    <a16:creationId xmlns:a16="http://schemas.microsoft.com/office/drawing/2014/main" id="{2B5C2CA7-B222-4607-94ED-A33D6029F1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28579" y="4627816"/>
                <a:ext cx="296735" cy="42062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Arc 167">
                <a:extLst>
                  <a:ext uri="{FF2B5EF4-FFF2-40B4-BE49-F238E27FC236}">
                    <a16:creationId xmlns:a16="http://schemas.microsoft.com/office/drawing/2014/main" id="{978736AE-7190-46A1-ADCE-A16F5ADEC2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08870" y="4588383"/>
                <a:ext cx="313159" cy="46005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Arc 168">
                <a:extLst>
                  <a:ext uri="{FF2B5EF4-FFF2-40B4-BE49-F238E27FC236}">
                    <a16:creationId xmlns:a16="http://schemas.microsoft.com/office/drawing/2014/main" id="{B8658A23-DBFE-44F2-893E-5507EF33E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85875" y="4548949"/>
                <a:ext cx="332869" cy="49620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89">
                <a:extLst>
                  <a:ext uri="{FF2B5EF4-FFF2-40B4-BE49-F238E27FC236}">
                    <a16:creationId xmlns:a16="http://schemas.microsoft.com/office/drawing/2014/main" id="{C2E49408-744E-4C2E-9DD7-F38D7A20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2110" y="4505134"/>
                <a:ext cx="394187" cy="1577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6" name="Rectangle 190">
              <a:extLst>
                <a:ext uri="{FF2B5EF4-FFF2-40B4-BE49-F238E27FC236}">
                  <a16:creationId xmlns:a16="http://schemas.microsoft.com/office/drawing/2014/main" id="{C29288EF-D116-44BB-9199-CA70A2EBE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4822" y="3754819"/>
              <a:ext cx="32849" cy="3198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6B9DDC-93F6-4785-AC77-F041EE5EF75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00" y="3141181"/>
              <a:ext cx="224000" cy="216381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4365C46-8186-43E8-A5A8-5D435B526D2B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4191000"/>
              <a:ext cx="805477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41EEAE-9E81-4DD0-A21C-95E5A45FA5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61" y="2501710"/>
              <a:ext cx="36269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Line 140">
              <a:extLst>
                <a:ext uri="{FF2B5EF4-FFF2-40B4-BE49-F238E27FC236}">
                  <a16:creationId xmlns:a16="http://schemas.microsoft.com/office/drawing/2014/main" id="{9B811E53-5ABA-470D-ADA5-C9A19B4FF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254" y="2501710"/>
              <a:ext cx="1149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78DBD4-D428-40E9-A0E2-C7313CCFB1BA}"/>
              </a:ext>
            </a:extLst>
          </p:cNvPr>
          <p:cNvSpPr txBox="1"/>
          <p:nvPr/>
        </p:nvSpPr>
        <p:spPr>
          <a:xfrm>
            <a:off x="6245511" y="458246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source pipe</a:t>
            </a:r>
          </a:p>
        </p:txBody>
      </p:sp>
      <p:sp>
        <p:nvSpPr>
          <p:cNvPr id="171" name="Line 6">
            <a:extLst>
              <a:ext uri="{FF2B5EF4-FFF2-40B4-BE49-F238E27FC236}">
                <a16:creationId xmlns:a16="http://schemas.microsoft.com/office/drawing/2014/main" id="{0FF4DCE5-657E-40A9-AF69-71006D740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1506" y="3645280"/>
            <a:ext cx="0" cy="4149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5DE4A9B-081D-4FF3-BF57-6F60ECE3E94F}"/>
              </a:ext>
            </a:extLst>
          </p:cNvPr>
          <p:cNvSpPr txBox="1"/>
          <p:nvPr/>
        </p:nvSpPr>
        <p:spPr>
          <a:xfrm>
            <a:off x="5359555" y="3352015"/>
            <a:ext cx="71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</a:p>
        </p:txBody>
      </p: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45</cp:revision>
  <dcterms:created xsi:type="dcterms:W3CDTF">2018-04-01T13:05:30Z</dcterms:created>
  <dcterms:modified xsi:type="dcterms:W3CDTF">2018-04-12T07:01:58Z</dcterms:modified>
</cp:coreProperties>
</file>