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Roboto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E9F9E49-29ED-495B-8DB0-D1F8F23AD476}">
  <a:tblStyle styleId="{1E9F9E49-29ED-495B-8DB0-D1F8F23AD47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bold.fntdata"/><Relationship Id="rId25" Type="http://schemas.openxmlformats.org/officeDocument/2006/relationships/font" Target="fonts/RobotoMedium-regular.fntdata"/><Relationship Id="rId28" Type="http://schemas.openxmlformats.org/officeDocument/2006/relationships/font" Target="fonts/RobotoMedium-boldItalic.fntdata"/><Relationship Id="rId27" Type="http://schemas.openxmlformats.org/officeDocument/2006/relationships/font" Target="fonts/Roboto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sz="1100"/>
              <a:t>10 minute presentation (3 min background, 3 min design process, 2 min conclusion, 1 min questions)</a:t>
            </a:r>
          </a:p>
          <a:p>
            <a:pPr indent="0" lvl="0" marL="0" rtl="0">
              <a:spcBef>
                <a:spcPts val="0"/>
              </a:spcBef>
              <a:buNone/>
            </a:pPr>
            <a:r>
              <a:t/>
            </a:r>
            <a:endParaRPr sz="1100"/>
          </a:p>
        </p:txBody>
      </p:sp>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sz="1000"/>
              <a:t>Moving forward with the project in Gahyampurva</a:t>
            </a:r>
          </a:p>
          <a:p>
            <a:pPr indent="-69850" lvl="0" marL="0" rtl="0">
              <a:spcBef>
                <a:spcPts val="0"/>
              </a:spcBef>
              <a:buClr>
                <a:schemeClr val="dk1"/>
              </a:buClr>
              <a:buSzPts val="1100"/>
              <a:buFont typeface="Arial"/>
              <a:buNone/>
            </a:pPr>
            <a:r>
              <a:t/>
            </a:r>
            <a:endParaRPr sz="1000"/>
          </a:p>
        </p:txBody>
      </p:sp>
      <p:sp>
        <p:nvSpPr>
          <p:cNvPr id="205" name="Shape 2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69850" lvl="0" marL="0" rtl="0">
              <a:spcBef>
                <a:spcPts val="0"/>
              </a:spcBef>
              <a:buClr>
                <a:schemeClr val="dk1"/>
              </a:buClr>
              <a:buSzPts val="1100"/>
              <a:buFont typeface="Arial"/>
              <a:buNone/>
            </a:pPr>
            <a:r>
              <a:rPr lang="en-US" sz="1000"/>
              <a:t>References Slide</a:t>
            </a:r>
            <a:r>
              <a:rPr lang="en-US" sz="1000">
                <a:solidFill>
                  <a:schemeClr val="dk1"/>
                </a:solidFill>
              </a:rPr>
              <a:t> </a:t>
            </a:r>
          </a:p>
        </p:txBody>
      </p:sp>
      <p:sp>
        <p:nvSpPr>
          <p:cNvPr id="213" name="Shape 2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Shape 22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a:t>Questions and recommendations</a:t>
            </a:r>
          </a:p>
        </p:txBody>
      </p:sp>
      <p:sp>
        <p:nvSpPr>
          <p:cNvPr id="221" name="Shape 2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a:t>Appendix</a:t>
            </a:r>
          </a:p>
        </p:txBody>
      </p:sp>
      <p:sp>
        <p:nvSpPr>
          <p:cNvPr id="232" name="Shape 23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sz="1000"/>
              <a:t>Water quality of groundwater from 36m down.</a:t>
            </a:r>
          </a:p>
        </p:txBody>
      </p:sp>
      <p:sp>
        <p:nvSpPr>
          <p:cNvPr id="240" name="Shape 2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sz="1000"/>
              <a:t>Water sources in Gahyampurva</a:t>
            </a:r>
          </a:p>
        </p:txBody>
      </p:sp>
      <p:sp>
        <p:nvSpPr>
          <p:cNvPr id="248" name="Shape 2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sz="1200">
                <a:solidFill>
                  <a:srgbClr val="1F1F1F"/>
                </a:solidFill>
                <a:latin typeface="Times New Roman"/>
                <a:ea typeface="Times New Roman"/>
                <a:cs typeface="Times New Roman"/>
                <a:sym typeface="Times New Roman"/>
              </a:rPr>
              <a:t>The purpose of this project is to design a customized water treatment plant for a small size village in Northern part of India for providing water on tap in 70 households. </a:t>
            </a:r>
          </a:p>
          <a:p>
            <a:pPr indent="-69850" lvl="0" marL="0" rtl="0">
              <a:spcBef>
                <a:spcPts val="0"/>
              </a:spcBef>
              <a:buClr>
                <a:srgbClr val="000000"/>
              </a:buClr>
              <a:buSzPts val="1100"/>
              <a:buFont typeface="Arial"/>
              <a:buNone/>
            </a:pPr>
            <a:r>
              <a:t/>
            </a:r>
            <a:endParaRPr sz="1000"/>
          </a:p>
          <a:p>
            <a:pPr indent="0" lvl="0" marL="0">
              <a:spcBef>
                <a:spcPts val="0"/>
              </a:spcBef>
              <a:buNone/>
            </a:pPr>
            <a:r>
              <a:rPr lang="en-US" sz="1000"/>
              <a:t>Cite your sources here. </a:t>
            </a:r>
          </a:p>
          <a:p>
            <a:pPr indent="0" lvl="0" marL="0">
              <a:spcBef>
                <a:spcPts val="0"/>
              </a:spcBef>
              <a:buNone/>
            </a:pPr>
            <a:r>
              <a:t/>
            </a:r>
            <a:endParaRPr sz="1000"/>
          </a:p>
          <a:p>
            <a:pPr indent="0" lvl="0" marL="0">
              <a:spcBef>
                <a:spcPts val="0"/>
              </a:spcBef>
              <a:buNone/>
            </a:pPr>
            <a:r>
              <a:rPr lang="en-US" sz="1200">
                <a:solidFill>
                  <a:schemeClr val="dk1"/>
                </a:solidFill>
                <a:latin typeface="Times New Roman"/>
                <a:ea typeface="Times New Roman"/>
                <a:cs typeface="Times New Roman"/>
                <a:sym typeface="Times New Roman"/>
              </a:rPr>
              <a:t>The village of Gadhyampurva is situated in the Aima Panchayat in the Kanpur Nagar District of Uttar Pradesh in India. Kanpur Nagar is one of the highly urbanized and industrialized area of the Ganga river basin. It is approximately 7 km downstream of the Common Effluent Treatment Plant (CETP) in Kanpur.It depends primarily on groundwater for both irrigation and household consumption, including water use for cattle and livestock. The main diseases prevalent in the village are Diarrhea, Cholera, and vector borne diseases like Malaria.</a:t>
            </a:r>
          </a:p>
          <a:p>
            <a:pPr indent="0" lvl="0" marL="0">
              <a:spcBef>
                <a:spcPts val="0"/>
              </a:spcBef>
              <a:buNone/>
            </a:pPr>
            <a:r>
              <a:t/>
            </a:r>
            <a:endParaRPr sz="1000"/>
          </a:p>
          <a:p>
            <a:pPr indent="0" lvl="0" marL="0">
              <a:spcBef>
                <a:spcPts val="0"/>
              </a:spcBef>
              <a:buNone/>
            </a:pPr>
            <a:r>
              <a:rPr lang="en-US" sz="1000"/>
              <a:t>If there are any appendix slides that are relevant to this slide, mention it in your notes. </a:t>
            </a: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sz="1200">
                <a:solidFill>
                  <a:schemeClr val="dk1"/>
                </a:solidFill>
                <a:latin typeface="Times New Roman"/>
                <a:ea typeface="Times New Roman"/>
                <a:cs typeface="Times New Roman"/>
                <a:sym typeface="Times New Roman"/>
              </a:rPr>
              <a:t>The village has a population of approximately 400 people living in 70 houses with an average of 6 members per household. </a:t>
            </a:r>
            <a:r>
              <a:rPr lang="en-US" sz="1200">
                <a:solidFill>
                  <a:srgbClr val="1F1F1F"/>
                </a:solidFill>
                <a:highlight>
                  <a:srgbClr val="FFFFFF"/>
                </a:highlight>
                <a:latin typeface="Times New Roman"/>
                <a:ea typeface="Times New Roman"/>
                <a:cs typeface="Times New Roman"/>
                <a:sym typeface="Times New Roman"/>
              </a:rPr>
              <a:t>AguaClara, a multi-disciplinary program at Cornell University has been working on designing low-cost gravity-powered sustainable water treatment systems for under-served communities around the world.</a:t>
            </a:r>
          </a:p>
          <a:p>
            <a:pPr indent="0" lvl="0" marL="0" rtl="0">
              <a:spcBef>
                <a:spcPts val="0"/>
              </a:spcBef>
              <a:buNone/>
            </a:pPr>
            <a:r>
              <a:t/>
            </a:r>
            <a:endParaRPr sz="1000"/>
          </a:p>
          <a:p>
            <a:pPr indent="0" lvl="0" marL="0" rtl="0">
              <a:spcBef>
                <a:spcPts val="0"/>
              </a:spcBef>
              <a:buNone/>
            </a:pPr>
            <a:r>
              <a:rPr lang="en-US" sz="1000"/>
              <a:t>Caption your figure and explain its relevance to your presentation/thesis here. You can take the caption from your Final Report and modify it. </a:t>
            </a:r>
          </a:p>
          <a:p>
            <a:pPr indent="0" lvl="0" marL="0" rtl="0">
              <a:spcBef>
                <a:spcPts val="0"/>
              </a:spcBef>
              <a:buNone/>
            </a:pPr>
            <a:r>
              <a:t/>
            </a:r>
            <a:endParaRPr sz="1000"/>
          </a:p>
          <a:p>
            <a:pPr indent="0" lvl="0" marL="0" rtl="0">
              <a:spcBef>
                <a:spcPts val="0"/>
              </a:spcBef>
              <a:buNone/>
            </a:pPr>
            <a:r>
              <a:rPr lang="en-US" sz="1000"/>
              <a:t>Write a summary of this slide here. A future team member or client should be able to read this note and understand this slide without having your team explain it to them. </a:t>
            </a:r>
          </a:p>
          <a:p>
            <a:pPr indent="0" lvl="0" marL="0" rtl="0">
              <a:spcBef>
                <a:spcPts val="0"/>
              </a:spcBef>
              <a:buNone/>
            </a:pPr>
            <a:r>
              <a:t/>
            </a:r>
            <a:endParaRPr sz="1000"/>
          </a:p>
          <a:p>
            <a:pPr indent="0" lvl="0" marL="0" rtl="0">
              <a:spcBef>
                <a:spcPts val="0"/>
              </a:spcBef>
              <a:buNone/>
            </a:pPr>
            <a:r>
              <a:rPr lang="en-US" sz="1000"/>
              <a:t>If there are any appendix slides that are relevant to this slide, mention it in your notes. </a:t>
            </a:r>
          </a:p>
        </p:txBody>
      </p:sp>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t/>
            </a:r>
            <a:endParaRPr sz="1000"/>
          </a:p>
          <a:p>
            <a:pPr indent="0" lvl="0" marL="0">
              <a:spcBef>
                <a:spcPts val="0"/>
              </a:spcBef>
              <a:buNone/>
            </a:pPr>
            <a:r>
              <a:rPr lang="en-US" sz="1000"/>
              <a:t>Based on 15 years of experience from field trials in Honduras and further design tailoring for 4 different villages in India, AguaClara have developed a simple, sustainable water disinfection technology: the Hydrodoser. This easy-to-install system was designed specifically to treat shallow well water, a common water source for many Indian villages. The Hydrodoser is a hydraulic chlorine delivery system that is low-maintenance and high-performing. It automatically turns on and off with the flow of raw water, and automatically adjusts to changes in raw water flow rate to always deliver the correct dose. This solution avoids the risks of dangerous overdosing or underdosing posed by inaccurate chlorine drip methods, and eliminates parts prone to failure found in high-tech pump-based and sensor-based technologies. The Hydrodoser is well-suited to handle the fluctuating flows delivered by solar pumps.</a:t>
            </a:r>
          </a:p>
          <a:p>
            <a:pPr indent="0" lvl="0" marL="0" rtl="0">
              <a:spcBef>
                <a:spcPts val="0"/>
              </a:spcBef>
              <a:buNone/>
            </a:pPr>
            <a:r>
              <a:rPr lang="en-US" sz="1000"/>
              <a:t> Furthermore, it is affordable in base of the pyramid communities. For 1 USD per household per month, the Hydrodoser can provide each individual in a community of 500 people 70 liters of safe drinking water on tap per day. The Hydrodoser is made of locally-available materials, such as PVC, plastic tubing, simple pipe fittings, and HDPE drums. The system is intuitive, modular, and open-source, facilitating in-depth training of local operators, who can then easily take apart components for repair, replacement, or basic troubleshooting. Thus, the expected system lifetime is 20 years or more. </a:t>
            </a:r>
          </a:p>
          <a:p>
            <a:pPr indent="0" lvl="0" marL="0" rtl="0">
              <a:spcBef>
                <a:spcPts val="0"/>
              </a:spcBef>
              <a:buNone/>
            </a:pPr>
            <a:r>
              <a:t/>
            </a:r>
            <a:endParaRPr sz="1000"/>
          </a:p>
          <a:p>
            <a:pPr indent="0" lvl="0" marL="0" rtl="0">
              <a:spcBef>
                <a:spcPts val="0"/>
              </a:spcBef>
              <a:buNone/>
            </a:pPr>
            <a:r>
              <a:rPr lang="en-US" sz="1000"/>
              <a:t>Write a summary of this slide here. A future team member or client should be able to read this note and understand this slide without having your team explain it to them. </a:t>
            </a:r>
          </a:p>
          <a:p>
            <a:pPr indent="0" lvl="0" marL="0" rtl="0">
              <a:spcBef>
                <a:spcPts val="0"/>
              </a:spcBef>
              <a:buNone/>
            </a:pPr>
            <a:r>
              <a:t/>
            </a:r>
            <a:endParaRPr sz="1000"/>
          </a:p>
          <a:p>
            <a:pPr indent="0" lvl="0" marL="0" rtl="0">
              <a:spcBef>
                <a:spcPts val="0"/>
              </a:spcBef>
              <a:buNone/>
            </a:pPr>
            <a:r>
              <a:rPr lang="en-US" sz="1000"/>
              <a:t>If there are any appendix slides that are relevant to this slide, mention it in your notes. </a:t>
            </a: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sz="1000"/>
              <a:t>Other water treatment projects in India have been much larger and are not suitable for small villages. Additionally, it is hard to get reliable information on the water quality of the effluent water.</a:t>
            </a:r>
          </a:p>
          <a:p>
            <a:pPr indent="0" lvl="0" marL="0">
              <a:spcBef>
                <a:spcPts val="0"/>
              </a:spcBef>
              <a:buNone/>
            </a:pPr>
            <a:r>
              <a:t/>
            </a:r>
            <a:endParaRPr sz="1000"/>
          </a:p>
          <a:p>
            <a:pPr indent="0" lvl="0" marL="0" rtl="0">
              <a:spcBef>
                <a:spcPts val="0"/>
              </a:spcBef>
              <a:buNone/>
            </a:pPr>
            <a:r>
              <a:rPr lang="en-US" sz="1000"/>
              <a:t>Previous AguaClara plants in India have proven to be very reliable and high performing. There is greater reliability and clarity surrounding AguaClara plants.</a:t>
            </a: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sz="1000"/>
              <a:t>Community Water needs total 43000 L/day for the community needs. The number of people, livestock, and community buildings provide a total water need. Additionally, the estimate of water needs per day for one person is 100 L/day.</a:t>
            </a:r>
          </a:p>
          <a:p>
            <a:pPr indent="-69850" lvl="0" marL="0" rtl="0">
              <a:spcBef>
                <a:spcPts val="0"/>
              </a:spcBef>
              <a:buClr>
                <a:schemeClr val="dk1"/>
              </a:buClr>
              <a:buSzPts val="1100"/>
              <a:buFont typeface="Arial"/>
              <a:buNone/>
            </a:pPr>
            <a:r>
              <a:t/>
            </a:r>
            <a:endParaRPr sz="1000"/>
          </a:p>
        </p:txBody>
      </p:sp>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spcBef>
                <a:spcPts val="0"/>
              </a:spcBef>
              <a:buNone/>
            </a:pPr>
            <a:r>
              <a:rPr lang="en-US" sz="1000"/>
              <a:t>Analysis and Methods</a:t>
            </a:r>
          </a:p>
          <a:p>
            <a:pPr indent="-69850" lvl="0" marL="0">
              <a:spcBef>
                <a:spcPts val="0"/>
              </a:spcBef>
              <a:buClr>
                <a:schemeClr val="dk1"/>
              </a:buClr>
              <a:buSzPts val="1100"/>
              <a:buFont typeface="Arial"/>
              <a:buNone/>
            </a:pPr>
            <a:r>
              <a:t/>
            </a:r>
            <a:endParaRPr sz="1000"/>
          </a:p>
          <a:p>
            <a:pPr indent="-69850" lvl="0" marL="0">
              <a:spcBef>
                <a:spcPts val="0"/>
              </a:spcBef>
              <a:buClr>
                <a:schemeClr val="dk1"/>
              </a:buClr>
              <a:buSzPts val="1100"/>
              <a:buFont typeface="Arial"/>
              <a:buNone/>
            </a:pPr>
            <a:r>
              <a:rPr lang="en-US" sz="1000"/>
              <a:t>The methods for designing the plant for Gadhyampurva stemmed from evaluating the need in the community. There is currently no source of safe drinking water in the community, and the available surface water is far too contaminated to be considered for drinking water. The village currently relies on groundwater for their drinking water. </a:t>
            </a:r>
          </a:p>
          <a:p>
            <a:pPr indent="-69850" lvl="0" marL="0">
              <a:spcBef>
                <a:spcPts val="0"/>
              </a:spcBef>
              <a:buClr>
                <a:schemeClr val="dk1"/>
              </a:buClr>
              <a:buSzPts val="1100"/>
              <a:buFont typeface="Arial"/>
              <a:buNone/>
            </a:pPr>
            <a:r>
              <a:t/>
            </a:r>
            <a:endParaRPr sz="1000"/>
          </a:p>
          <a:p>
            <a:pPr indent="-69850" lvl="0" marL="0">
              <a:spcBef>
                <a:spcPts val="0"/>
              </a:spcBef>
              <a:buClr>
                <a:schemeClr val="dk1"/>
              </a:buClr>
              <a:buSzPts val="1100"/>
              <a:buFont typeface="Arial"/>
              <a:buNone/>
            </a:pPr>
            <a:r>
              <a:rPr lang="en-US" sz="1000"/>
              <a:t>We then considered the current projects in India to see what would be possible for Gadhyampurva. AguaClara’s involvement in India so far has been with water towers that provide filtration and disinfection for groundwater. This seemed like the best option for Gadhyampurva. </a:t>
            </a:r>
          </a:p>
          <a:p>
            <a:pPr indent="-69850" lvl="0" marL="0">
              <a:spcBef>
                <a:spcPts val="0"/>
              </a:spcBef>
              <a:buClr>
                <a:schemeClr val="dk1"/>
              </a:buClr>
              <a:buSzPts val="1100"/>
              <a:buFont typeface="Arial"/>
              <a:buNone/>
            </a:pPr>
            <a:r>
              <a:t/>
            </a:r>
            <a:endParaRPr sz="1000"/>
          </a:p>
          <a:p>
            <a:pPr indent="-69850" lvl="0" marL="0" rtl="0">
              <a:spcBef>
                <a:spcPts val="0"/>
              </a:spcBef>
              <a:buClr>
                <a:schemeClr val="dk1"/>
              </a:buClr>
              <a:buSzPts val="1100"/>
              <a:buFont typeface="Arial"/>
              <a:buNone/>
            </a:pPr>
            <a:r>
              <a:rPr lang="en-US" sz="1000"/>
              <a:t>We based our design on the current filtration towers that AguaClara has built in India and focused on filtration and disinfection, considering that the groundwater has low turbidity (not measured because it was very low). We continued to make design assumptions and specifications based on our data about Gadhyampurva. However, considering that we did not have enough data, the design team would need to return to the “evaluate needs” stage before further progress could be made on the plant. </a:t>
            </a:r>
          </a:p>
        </p:txBody>
      </p:sp>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rtl="0" algn="l">
              <a:spcBef>
                <a:spcPts val="0"/>
              </a:spcBef>
              <a:buNone/>
            </a:pPr>
            <a:r>
              <a:rPr lang="en-US" sz="1000">
                <a:solidFill>
                  <a:schemeClr val="dk1"/>
                </a:solidFill>
              </a:rPr>
              <a:t>Significant findings from your design development</a:t>
            </a:r>
          </a:p>
          <a:p>
            <a:pPr indent="0" lvl="0" marL="0">
              <a:spcBef>
                <a:spcPts val="0"/>
              </a:spcBef>
              <a:buNone/>
            </a:pPr>
            <a:r>
              <a:t/>
            </a:r>
            <a:endParaRPr sz="1000"/>
          </a:p>
          <a:p>
            <a:pPr indent="0" lvl="0" marL="0" rtl="0">
              <a:spcBef>
                <a:spcPts val="0"/>
              </a:spcBef>
              <a:buNone/>
            </a:pPr>
            <a:r>
              <a:rPr lang="en-US" sz="1000"/>
              <a:t>Ultimately our design is incomplete because of the many unknowns about Gadhyampurva, but we were able to lay the groundwork for the creation of the treatment tower in the village. The majority of the design work was based on previous work in design challenges and existing AguaClara technology, a lot of which is standardized - 1L/s StaRS filters, dosing systems, etc. However, in developing the design, there were variables that needed to be determined beyond the standardized methods. Some of these included the coagulant dosing, the height of the tower, and the storage options. The coagulant dosing we designed for was based on historical dosing in low turbidity plants in Honduras. In order to get a better idea of the dosing, a jar test could be conducted, although jar tests are more representative of floc/sed/filter plants than simply filtration plants. The tower design is dependent upon the location of the tower because the height is determined by the maximum head drop between the tower and the highest building in the village. Finally, the storage options depend greatly on the possibility of individual storage tanks at each household as well as the capacity of the tower, all of which depends greatly on the specifics of Gadhyampurva. </a:t>
            </a:r>
          </a:p>
          <a:p>
            <a:pPr indent="-69850" lvl="0" marL="0" rtl="0">
              <a:spcBef>
                <a:spcPts val="0"/>
              </a:spcBef>
              <a:buClr>
                <a:schemeClr val="dk1"/>
              </a:buClr>
              <a:buSzPts val="1100"/>
              <a:buFont typeface="Arial"/>
              <a:buNone/>
            </a:pPr>
            <a:r>
              <a:t/>
            </a:r>
            <a:endParaRPr sz="1000"/>
          </a:p>
        </p:txBody>
      </p:sp>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txBox="1"/>
          <p:nvPr>
            <p:ph idx="1" type="body"/>
          </p:nvPr>
        </p:nvSpPr>
        <p:spPr>
          <a:xfrm>
            <a:off x="685800" y="4343400"/>
            <a:ext cx="5486400" cy="4114800"/>
          </a:xfrm>
          <a:prstGeom prst="rect">
            <a:avLst/>
          </a:prstGeom>
          <a:noFill/>
          <a:ln>
            <a:noFill/>
          </a:ln>
        </p:spPr>
        <p:txBody>
          <a:bodyPr anchorCtr="0" anchor="ctr" bIns="91425" lIns="91425" rIns="91425" wrap="square" tIns="91425">
            <a:noAutofit/>
          </a:bodyPr>
          <a:lstStyle/>
          <a:p>
            <a:pPr indent="0" lvl="0" marL="0">
              <a:spcBef>
                <a:spcPts val="0"/>
              </a:spcBef>
              <a:buNone/>
            </a:pPr>
            <a:r>
              <a:rPr lang="en-US" sz="1000"/>
              <a:t>Sources:</a:t>
            </a:r>
          </a:p>
          <a:p>
            <a:pPr indent="0" lvl="0" marL="0">
              <a:spcBef>
                <a:spcPts val="0"/>
              </a:spcBef>
              <a:buNone/>
            </a:pPr>
            <a:r>
              <a:rPr lang="en-US" sz="1000"/>
              <a:t>AguClara GitHub, 2017. POST, Datos Sobre la Planta de Matias. Available at: http://aguaclara.github.io/index.html [Accessed December 1, 2017].</a:t>
            </a:r>
          </a:p>
          <a:p>
            <a:pPr indent="0" lvl="0" marL="0">
              <a:spcBef>
                <a:spcPts val="0"/>
              </a:spcBef>
              <a:buNone/>
            </a:pPr>
            <a:r>
              <a:t/>
            </a:r>
            <a:endParaRPr sz="1000"/>
          </a:p>
          <a:p>
            <a:pPr indent="0" lvl="0" marL="0" rtl="0">
              <a:spcBef>
                <a:spcPts val="0"/>
              </a:spcBef>
              <a:buNone/>
            </a:pPr>
            <a:r>
              <a:rPr lang="en-US" sz="1000"/>
              <a:t>Also used Monroe’s slides and DCs for references for design.</a:t>
            </a:r>
          </a:p>
          <a:p>
            <a:pPr indent="0" lvl="0" marL="0" rtl="0">
              <a:spcBef>
                <a:spcPts val="0"/>
              </a:spcBef>
              <a:buNone/>
            </a:pPr>
            <a:r>
              <a:t/>
            </a:r>
            <a:endParaRPr sz="1000"/>
          </a:p>
          <a:p>
            <a:pPr indent="0" lvl="0" marL="0" rtl="0">
              <a:spcBef>
                <a:spcPts val="0"/>
              </a:spcBef>
              <a:buNone/>
            </a:pPr>
            <a:r>
              <a:rPr lang="en-US" sz="1000"/>
              <a:t>Treatment Train</a:t>
            </a:r>
          </a:p>
          <a:p>
            <a:pPr indent="0" lvl="0" marL="0" rtl="0">
              <a:spcBef>
                <a:spcPts val="0"/>
              </a:spcBef>
              <a:buNone/>
            </a:pPr>
            <a:r>
              <a:t/>
            </a:r>
            <a:endParaRPr sz="1000"/>
          </a:p>
          <a:p>
            <a:pPr indent="0" lvl="0" marL="0">
              <a:spcBef>
                <a:spcPts val="0"/>
              </a:spcBef>
              <a:buNone/>
            </a:pPr>
            <a:r>
              <a:rPr lang="en-US" sz="1000"/>
              <a:t>The designed treatment train for this plant uses coagulant dosing, filtration, and disinfection. </a:t>
            </a:r>
          </a:p>
          <a:p>
            <a:pPr indent="0" lvl="0" marL="0">
              <a:spcBef>
                <a:spcPts val="0"/>
              </a:spcBef>
              <a:buNone/>
            </a:pPr>
            <a:r>
              <a:rPr lang="en-US" sz="1000"/>
              <a:t>At this time, we do not have any data on the turbidity of the groundwater. Also, it is impossible to know which coagulant will be the best choice for Gahyampurva, but granular PACl is easier to work with and is being used in the majority of plants. The dosing was determined based on the lower turbidity plants in Honduras. </a:t>
            </a:r>
          </a:p>
          <a:p>
            <a:pPr indent="0" lvl="0" marL="0">
              <a:spcBef>
                <a:spcPts val="0"/>
              </a:spcBef>
              <a:buNone/>
            </a:pPr>
            <a:r>
              <a:rPr lang="en-US" sz="1000"/>
              <a:t>Two StARS filters will be used, making the total capacity 2L/s as mentioned before. The design specifications were based on the standardized StARS model, including a safety factor of 1.1, which is equivalent to a 15cm safety factor during backwash.</a:t>
            </a:r>
          </a:p>
          <a:p>
            <a:pPr indent="0" lvl="0" marL="0">
              <a:spcBef>
                <a:spcPts val="0"/>
              </a:spcBef>
              <a:buNone/>
            </a:pPr>
            <a:r>
              <a:rPr lang="en-US" sz="1000"/>
              <a:t>The disinfection stage was designed for use with chlorine bleach. The dose was determined based on standards. For both dosing systems (coagulant and disinfection), an additional dosing tube would be added to facilitate maintenance. </a:t>
            </a:r>
          </a:p>
          <a:p>
            <a:pPr indent="0" lvl="0" marL="0" rtl="0">
              <a:spcBef>
                <a:spcPts val="0"/>
              </a:spcBef>
              <a:buNone/>
            </a:pPr>
            <a:r>
              <a:t/>
            </a:r>
            <a:endParaRPr sz="1000"/>
          </a:p>
          <a:p>
            <a:pPr indent="-69850" lvl="0" marL="0" rtl="0">
              <a:spcBef>
                <a:spcPts val="0"/>
              </a:spcBef>
              <a:buClr>
                <a:schemeClr val="dk1"/>
              </a:buClr>
              <a:buSzPts val="1100"/>
              <a:buFont typeface="Arial"/>
              <a:buNone/>
            </a:pPr>
            <a:r>
              <a:t/>
            </a:r>
            <a:endParaRPr sz="1000"/>
          </a:p>
        </p:txBody>
      </p:sp>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1" name="Shape 11"/>
        <p:cNvGrpSpPr/>
        <p:nvPr/>
      </p:nvGrpSpPr>
      <p:grpSpPr>
        <a:xfrm>
          <a:off x="0" y="0"/>
          <a:ext cx="0" cy="0"/>
          <a:chOff x="0" y="0"/>
          <a:chExt cx="0" cy="0"/>
        </a:xfrm>
      </p:grpSpPr>
      <p:sp>
        <p:nvSpPr>
          <p:cNvPr id="12" name="Shape 12"/>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lvl="0" rtl="0" algn="ctr">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13" name="Shape 13"/>
          <p:cNvSpPr txBox="1"/>
          <p:nvPr>
            <p:ph idx="1" type="body"/>
          </p:nvPr>
        </p:nvSpPr>
        <p:spPr>
          <a:xfrm>
            <a:off x="457200" y="1200151"/>
            <a:ext cx="8229600" cy="3394472"/>
          </a:xfrm>
          <a:prstGeom prst="rect">
            <a:avLst/>
          </a:prstGeom>
          <a:noFill/>
          <a:ln>
            <a:noFill/>
          </a:ln>
        </p:spPr>
        <p:txBody>
          <a:bodyPr anchorCtr="0" anchor="t" bIns="91425" lIns="91425" rIns="91425" wrap="square" tIns="91425"/>
          <a:lstStyle>
            <a:lvl1pPr indent="-121984" lvl="0" marL="306134" rtl="0" algn="l">
              <a:spcBef>
                <a:spcPts val="580"/>
              </a:spcBef>
              <a:buClr>
                <a:schemeClr val="dk1"/>
              </a:buClr>
              <a:buSzPts val="1400"/>
              <a:buFont typeface="Arial"/>
              <a:buChar char="•"/>
              <a:defRPr/>
            </a:lvl1pPr>
            <a:lvl2pPr indent="-98141" lvl="1" marL="663291" rtl="0" algn="l">
              <a:spcBef>
                <a:spcPts val="500"/>
              </a:spcBef>
              <a:buClr>
                <a:schemeClr val="dk1"/>
              </a:buClr>
              <a:buSzPts val="1400"/>
              <a:buFont typeface="Arial"/>
              <a:buChar char="–"/>
              <a:defRPr/>
            </a:lvl2pPr>
            <a:lvl3pPr indent="-67947" lvl="2" marL="1020448" rtl="0" algn="l">
              <a:spcBef>
                <a:spcPts val="440"/>
              </a:spcBef>
              <a:buClr>
                <a:schemeClr val="dk1"/>
              </a:buClr>
              <a:buSzPts val="1400"/>
              <a:buFont typeface="Arial"/>
              <a:buChar char="•"/>
              <a:defRPr/>
            </a:lvl3pPr>
            <a:lvl4pPr indent="-95127" lvl="3" marL="1428627" rtl="0" algn="l">
              <a:spcBef>
                <a:spcPts val="360"/>
              </a:spcBef>
              <a:buClr>
                <a:schemeClr val="dk1"/>
              </a:buClr>
              <a:buSzPts val="1400"/>
              <a:buFont typeface="Arial"/>
              <a:buChar char="–"/>
              <a:defRPr/>
            </a:lvl4pPr>
            <a:lvl5pPr indent="-96905" lvl="4" marL="1836805" rtl="0" algn="l">
              <a:spcBef>
                <a:spcPts val="360"/>
              </a:spcBef>
              <a:buClr>
                <a:schemeClr val="dk1"/>
              </a:buClr>
              <a:buSzPts val="1400"/>
              <a:buFont typeface="Arial"/>
              <a:buChar char="»"/>
              <a:defRPr/>
            </a:lvl5pPr>
            <a:lvl6pPr indent="-98685" lvl="5" marL="2244985" rtl="0" algn="l">
              <a:spcBef>
                <a:spcPts val="360"/>
              </a:spcBef>
              <a:buClr>
                <a:schemeClr val="dk1"/>
              </a:buClr>
              <a:buSzPts val="1400"/>
              <a:buFont typeface="Arial"/>
              <a:buChar char="•"/>
              <a:defRPr/>
            </a:lvl6pPr>
            <a:lvl7pPr indent="-100464" lvl="6" marL="2653164" rtl="0" algn="l">
              <a:spcBef>
                <a:spcPts val="360"/>
              </a:spcBef>
              <a:buClr>
                <a:schemeClr val="dk1"/>
              </a:buClr>
              <a:buSzPts val="1400"/>
              <a:buFont typeface="Arial"/>
              <a:buChar char="•"/>
              <a:defRPr/>
            </a:lvl7pPr>
            <a:lvl8pPr indent="-102242" lvl="7" marL="3061343" rtl="0" algn="l">
              <a:spcBef>
                <a:spcPts val="360"/>
              </a:spcBef>
              <a:buClr>
                <a:schemeClr val="dk1"/>
              </a:buClr>
              <a:buSzPts val="1400"/>
              <a:buFont typeface="Arial"/>
              <a:buChar char="•"/>
              <a:defRPr/>
            </a:lvl8pPr>
            <a:lvl9pPr indent="-91321" lvl="8" marL="3469522" rtl="0" algn="l">
              <a:spcBef>
                <a:spcPts val="360"/>
              </a:spcBef>
              <a:buClr>
                <a:schemeClr val="dk1"/>
              </a:buClr>
              <a:buSzPts val="1400"/>
              <a:buFont typeface="Arial"/>
              <a:buChar char="•"/>
              <a:defRPr/>
            </a:lvl9pPr>
          </a:lstStyle>
          <a:p/>
        </p:txBody>
      </p:sp>
      <p:sp>
        <p:nvSpPr>
          <p:cNvPr id="14" name="Shape 14"/>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15" name="Shape 15"/>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16" name="Shape 16"/>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68" name="Shape 68"/>
        <p:cNvGrpSpPr/>
        <p:nvPr/>
      </p:nvGrpSpPr>
      <p:grpSpPr>
        <a:xfrm>
          <a:off x="0" y="0"/>
          <a:ext cx="0" cy="0"/>
          <a:chOff x="0" y="0"/>
          <a:chExt cx="0" cy="0"/>
        </a:xfrm>
      </p:grpSpPr>
      <p:sp>
        <p:nvSpPr>
          <p:cNvPr id="69" name="Shape 69"/>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lvl="0" rtl="0" algn="ctr">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70" name="Shape 70"/>
          <p:cNvSpPr txBox="1"/>
          <p:nvPr>
            <p:ph idx="1" type="body"/>
          </p:nvPr>
        </p:nvSpPr>
        <p:spPr>
          <a:xfrm rot="5400000">
            <a:off x="2874764" y="-1217413"/>
            <a:ext cx="3394472" cy="8229600"/>
          </a:xfrm>
          <a:prstGeom prst="rect">
            <a:avLst/>
          </a:prstGeom>
          <a:noFill/>
          <a:ln>
            <a:noFill/>
          </a:ln>
        </p:spPr>
        <p:txBody>
          <a:bodyPr anchorCtr="0" anchor="t" bIns="91425" lIns="91425" rIns="91425" wrap="square" tIns="91425"/>
          <a:lstStyle>
            <a:lvl1pPr indent="-121984" lvl="0" marL="306134" rtl="0" algn="l">
              <a:spcBef>
                <a:spcPts val="580"/>
              </a:spcBef>
              <a:buClr>
                <a:schemeClr val="dk1"/>
              </a:buClr>
              <a:buSzPts val="1400"/>
              <a:buFont typeface="Arial"/>
              <a:buChar char="•"/>
              <a:defRPr/>
            </a:lvl1pPr>
            <a:lvl2pPr indent="-98141" lvl="1" marL="663291" rtl="0" algn="l">
              <a:spcBef>
                <a:spcPts val="500"/>
              </a:spcBef>
              <a:buClr>
                <a:schemeClr val="dk1"/>
              </a:buClr>
              <a:buSzPts val="1400"/>
              <a:buFont typeface="Arial"/>
              <a:buChar char="–"/>
              <a:defRPr/>
            </a:lvl2pPr>
            <a:lvl3pPr indent="-67947" lvl="2" marL="1020448" rtl="0" algn="l">
              <a:spcBef>
                <a:spcPts val="440"/>
              </a:spcBef>
              <a:buClr>
                <a:schemeClr val="dk1"/>
              </a:buClr>
              <a:buSzPts val="1400"/>
              <a:buFont typeface="Arial"/>
              <a:buChar char="•"/>
              <a:defRPr/>
            </a:lvl3pPr>
            <a:lvl4pPr indent="-95127" lvl="3" marL="1428627" rtl="0" algn="l">
              <a:spcBef>
                <a:spcPts val="360"/>
              </a:spcBef>
              <a:buClr>
                <a:schemeClr val="dk1"/>
              </a:buClr>
              <a:buSzPts val="1400"/>
              <a:buFont typeface="Arial"/>
              <a:buChar char="–"/>
              <a:defRPr/>
            </a:lvl4pPr>
            <a:lvl5pPr indent="-96905" lvl="4" marL="1836805" rtl="0" algn="l">
              <a:spcBef>
                <a:spcPts val="360"/>
              </a:spcBef>
              <a:buClr>
                <a:schemeClr val="dk1"/>
              </a:buClr>
              <a:buSzPts val="1400"/>
              <a:buFont typeface="Arial"/>
              <a:buChar char="»"/>
              <a:defRPr/>
            </a:lvl5pPr>
            <a:lvl6pPr indent="-98685" lvl="5" marL="2244985" rtl="0" algn="l">
              <a:spcBef>
                <a:spcPts val="360"/>
              </a:spcBef>
              <a:buClr>
                <a:schemeClr val="dk1"/>
              </a:buClr>
              <a:buSzPts val="1400"/>
              <a:buFont typeface="Arial"/>
              <a:buChar char="•"/>
              <a:defRPr/>
            </a:lvl6pPr>
            <a:lvl7pPr indent="-100464" lvl="6" marL="2653164" rtl="0" algn="l">
              <a:spcBef>
                <a:spcPts val="360"/>
              </a:spcBef>
              <a:buClr>
                <a:schemeClr val="dk1"/>
              </a:buClr>
              <a:buSzPts val="1400"/>
              <a:buFont typeface="Arial"/>
              <a:buChar char="•"/>
              <a:defRPr/>
            </a:lvl7pPr>
            <a:lvl8pPr indent="-102242" lvl="7" marL="3061343" rtl="0" algn="l">
              <a:spcBef>
                <a:spcPts val="360"/>
              </a:spcBef>
              <a:buClr>
                <a:schemeClr val="dk1"/>
              </a:buClr>
              <a:buSzPts val="1400"/>
              <a:buFont typeface="Arial"/>
              <a:buChar char="•"/>
              <a:defRPr/>
            </a:lvl8pPr>
            <a:lvl9pPr indent="-91321" lvl="8" marL="3469522" rtl="0" algn="l">
              <a:spcBef>
                <a:spcPts val="360"/>
              </a:spcBef>
              <a:buClr>
                <a:schemeClr val="dk1"/>
              </a:buClr>
              <a:buSzPts val="1400"/>
              <a:buFont typeface="Arial"/>
              <a:buChar char="•"/>
              <a:defRPr/>
            </a:lvl9pPr>
          </a:lstStyle>
          <a:p/>
        </p:txBody>
      </p:sp>
      <p:sp>
        <p:nvSpPr>
          <p:cNvPr id="71" name="Shape 71"/>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72" name="Shape 72"/>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73" name="Shape 73"/>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74" name="Shape 74"/>
        <p:cNvGrpSpPr/>
        <p:nvPr/>
      </p:nvGrpSpPr>
      <p:grpSpPr>
        <a:xfrm>
          <a:off x="0" y="0"/>
          <a:ext cx="0" cy="0"/>
          <a:chOff x="0" y="0"/>
          <a:chExt cx="0" cy="0"/>
        </a:xfrm>
      </p:grpSpPr>
      <p:sp>
        <p:nvSpPr>
          <p:cNvPr id="75" name="Shape 75"/>
          <p:cNvSpPr txBox="1"/>
          <p:nvPr>
            <p:ph type="title"/>
          </p:nvPr>
        </p:nvSpPr>
        <p:spPr>
          <a:xfrm rot="5400000">
            <a:off x="7649569" y="1920676"/>
            <a:ext cx="6144816" cy="2879725"/>
          </a:xfrm>
          <a:prstGeom prst="rect">
            <a:avLst/>
          </a:prstGeom>
          <a:noFill/>
          <a:ln>
            <a:noFill/>
          </a:ln>
        </p:spPr>
        <p:txBody>
          <a:bodyPr anchorCtr="0" anchor="ctr" bIns="91425" lIns="91425" rIns="91425" wrap="square" tIns="91425"/>
          <a:lstStyle>
            <a:lvl1pPr lvl="0" rtl="0" algn="ctr">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76" name="Shape 76"/>
          <p:cNvSpPr txBox="1"/>
          <p:nvPr>
            <p:ph idx="1" type="body"/>
          </p:nvPr>
        </p:nvSpPr>
        <p:spPr>
          <a:xfrm rot="5400000">
            <a:off x="1812331" y="-884436"/>
            <a:ext cx="6144816" cy="8489950"/>
          </a:xfrm>
          <a:prstGeom prst="rect">
            <a:avLst/>
          </a:prstGeom>
          <a:noFill/>
          <a:ln>
            <a:noFill/>
          </a:ln>
        </p:spPr>
        <p:txBody>
          <a:bodyPr anchorCtr="0" anchor="t" bIns="91425" lIns="91425" rIns="91425" wrap="square" tIns="91425"/>
          <a:lstStyle>
            <a:lvl1pPr indent="-121984" lvl="0" marL="306134" rtl="0" algn="l">
              <a:spcBef>
                <a:spcPts val="580"/>
              </a:spcBef>
              <a:buClr>
                <a:schemeClr val="dk1"/>
              </a:buClr>
              <a:buSzPts val="1400"/>
              <a:buFont typeface="Arial"/>
              <a:buChar char="•"/>
              <a:defRPr/>
            </a:lvl1pPr>
            <a:lvl2pPr indent="-98141" lvl="1" marL="663291" rtl="0" algn="l">
              <a:spcBef>
                <a:spcPts val="500"/>
              </a:spcBef>
              <a:buClr>
                <a:schemeClr val="dk1"/>
              </a:buClr>
              <a:buSzPts val="1400"/>
              <a:buFont typeface="Arial"/>
              <a:buChar char="–"/>
              <a:defRPr/>
            </a:lvl2pPr>
            <a:lvl3pPr indent="-67947" lvl="2" marL="1020448" rtl="0" algn="l">
              <a:spcBef>
                <a:spcPts val="440"/>
              </a:spcBef>
              <a:buClr>
                <a:schemeClr val="dk1"/>
              </a:buClr>
              <a:buSzPts val="1400"/>
              <a:buFont typeface="Arial"/>
              <a:buChar char="•"/>
              <a:defRPr/>
            </a:lvl3pPr>
            <a:lvl4pPr indent="-95127" lvl="3" marL="1428627" rtl="0" algn="l">
              <a:spcBef>
                <a:spcPts val="360"/>
              </a:spcBef>
              <a:buClr>
                <a:schemeClr val="dk1"/>
              </a:buClr>
              <a:buSzPts val="1400"/>
              <a:buFont typeface="Arial"/>
              <a:buChar char="–"/>
              <a:defRPr/>
            </a:lvl4pPr>
            <a:lvl5pPr indent="-96905" lvl="4" marL="1836805" rtl="0" algn="l">
              <a:spcBef>
                <a:spcPts val="360"/>
              </a:spcBef>
              <a:buClr>
                <a:schemeClr val="dk1"/>
              </a:buClr>
              <a:buSzPts val="1400"/>
              <a:buFont typeface="Arial"/>
              <a:buChar char="»"/>
              <a:defRPr/>
            </a:lvl5pPr>
            <a:lvl6pPr indent="-98685" lvl="5" marL="2244985" rtl="0" algn="l">
              <a:spcBef>
                <a:spcPts val="360"/>
              </a:spcBef>
              <a:buClr>
                <a:schemeClr val="dk1"/>
              </a:buClr>
              <a:buSzPts val="1400"/>
              <a:buFont typeface="Arial"/>
              <a:buChar char="•"/>
              <a:defRPr/>
            </a:lvl6pPr>
            <a:lvl7pPr indent="-100464" lvl="6" marL="2653164" rtl="0" algn="l">
              <a:spcBef>
                <a:spcPts val="360"/>
              </a:spcBef>
              <a:buClr>
                <a:schemeClr val="dk1"/>
              </a:buClr>
              <a:buSzPts val="1400"/>
              <a:buFont typeface="Arial"/>
              <a:buChar char="•"/>
              <a:defRPr/>
            </a:lvl7pPr>
            <a:lvl8pPr indent="-102242" lvl="7" marL="3061343" rtl="0" algn="l">
              <a:spcBef>
                <a:spcPts val="360"/>
              </a:spcBef>
              <a:buClr>
                <a:schemeClr val="dk1"/>
              </a:buClr>
              <a:buSzPts val="1400"/>
              <a:buFont typeface="Arial"/>
              <a:buChar char="•"/>
              <a:defRPr/>
            </a:lvl8pPr>
            <a:lvl9pPr indent="-91321" lvl="8" marL="3469522" rtl="0" algn="l">
              <a:spcBef>
                <a:spcPts val="360"/>
              </a:spcBef>
              <a:buClr>
                <a:schemeClr val="dk1"/>
              </a:buClr>
              <a:buSzPts val="1400"/>
              <a:buFont typeface="Arial"/>
              <a:buChar char="•"/>
              <a:defRPr/>
            </a:lvl9pPr>
          </a:lstStyle>
          <a:p/>
        </p:txBody>
      </p:sp>
      <p:sp>
        <p:nvSpPr>
          <p:cNvPr id="77" name="Shape 77"/>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78" name="Shape 78"/>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79" name="Shape 79"/>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7" name="Shape 17"/>
        <p:cNvGrpSpPr/>
        <p:nvPr/>
      </p:nvGrpSpPr>
      <p:grpSpPr>
        <a:xfrm>
          <a:off x="0" y="0"/>
          <a:ext cx="0" cy="0"/>
          <a:chOff x="0" y="0"/>
          <a:chExt cx="0" cy="0"/>
        </a:xfrm>
      </p:grpSpPr>
      <p:sp>
        <p:nvSpPr>
          <p:cNvPr id="18" name="Shape 18"/>
          <p:cNvSpPr txBox="1"/>
          <p:nvPr>
            <p:ph type="ctrTitle"/>
          </p:nvPr>
        </p:nvSpPr>
        <p:spPr>
          <a:xfrm>
            <a:off x="685800" y="1597819"/>
            <a:ext cx="7772400" cy="1102519"/>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1400"/>
              <a:buFont typeface="Calibri"/>
              <a:buNone/>
              <a:defRPr/>
            </a:lvl1pPr>
            <a:lvl2pPr indent="0" lvl="1" marL="0" marR="0" rtl="0" algn="l">
              <a:spcBef>
                <a:spcPts val="0"/>
              </a:spcBef>
              <a:buSzPts val="1400"/>
              <a:buChar char="○"/>
              <a:defRPr/>
            </a:lvl2pPr>
            <a:lvl3pPr indent="0" lvl="2" marL="0" marR="0" rtl="0" algn="l">
              <a:spcBef>
                <a:spcPts val="0"/>
              </a:spcBef>
              <a:buSzPts val="1400"/>
              <a:buChar char="■"/>
              <a:defRPr/>
            </a:lvl3pPr>
            <a:lvl4pPr indent="0" lvl="3" marL="0" marR="0" rtl="0" algn="l">
              <a:spcBef>
                <a:spcPts val="0"/>
              </a:spcBef>
              <a:buSzPts val="1400"/>
              <a:buChar char="●"/>
              <a:defRPr/>
            </a:lvl4pPr>
            <a:lvl5pPr indent="0" lvl="4" marL="0" marR="0" rtl="0" algn="l">
              <a:spcBef>
                <a:spcPts val="0"/>
              </a:spcBef>
              <a:buSzPts val="1400"/>
              <a:buChar char="○"/>
              <a:defRPr/>
            </a:lvl5pPr>
            <a:lvl6pPr indent="0" lvl="5" marL="0" marR="0" rtl="0" algn="l">
              <a:spcBef>
                <a:spcPts val="0"/>
              </a:spcBef>
              <a:buSzPts val="1400"/>
              <a:buChar char="■"/>
              <a:defRPr/>
            </a:lvl6pPr>
            <a:lvl7pPr indent="0" lvl="6" marL="0" marR="0" rtl="0" algn="l">
              <a:spcBef>
                <a:spcPts val="0"/>
              </a:spcBef>
              <a:buSzPts val="1400"/>
              <a:buChar char="●"/>
              <a:defRPr/>
            </a:lvl7pPr>
            <a:lvl8pPr indent="0" lvl="7" marL="0" marR="0" rtl="0" algn="l">
              <a:spcBef>
                <a:spcPts val="0"/>
              </a:spcBef>
              <a:buSzPts val="1400"/>
              <a:buChar char="○"/>
              <a:defRPr/>
            </a:lvl8pPr>
            <a:lvl9pPr indent="0" lvl="8" marL="0" marR="0" rtl="0" algn="l">
              <a:spcBef>
                <a:spcPts val="0"/>
              </a:spcBef>
              <a:buSzPts val="1400"/>
              <a:buChar char="■"/>
              <a:defRPr/>
            </a:lvl9pPr>
          </a:lstStyle>
          <a:p/>
        </p:txBody>
      </p:sp>
      <p:sp>
        <p:nvSpPr>
          <p:cNvPr id="19" name="Shape 19"/>
          <p:cNvSpPr txBox="1"/>
          <p:nvPr>
            <p:ph idx="1" type="subTitle"/>
          </p:nvPr>
        </p:nvSpPr>
        <p:spPr>
          <a:xfrm>
            <a:off x="1371600" y="2914650"/>
            <a:ext cx="6400800" cy="1314450"/>
          </a:xfrm>
          <a:prstGeom prst="rect">
            <a:avLst/>
          </a:prstGeom>
          <a:noFill/>
          <a:ln>
            <a:noFill/>
          </a:ln>
        </p:spPr>
        <p:txBody>
          <a:bodyPr anchorCtr="0" anchor="t" bIns="91425" lIns="91425" rIns="91425" wrap="square" tIns="91425"/>
          <a:lstStyle>
            <a:lvl1pPr indent="0" lvl="0" marL="0" marR="0" rtl="0" algn="ctr">
              <a:spcBef>
                <a:spcPts val="580"/>
              </a:spcBef>
              <a:buClr>
                <a:srgbClr val="888888"/>
              </a:buClr>
              <a:buSzPts val="1400"/>
              <a:buFont typeface="Arial"/>
              <a:buNone/>
              <a:defRPr/>
            </a:lvl1pPr>
            <a:lvl2pPr indent="-1779" lvl="1" marL="408179" marR="0" rtl="0" algn="ctr">
              <a:spcBef>
                <a:spcPts val="500"/>
              </a:spcBef>
              <a:buClr>
                <a:srgbClr val="888888"/>
              </a:buClr>
              <a:buSzPts val="1400"/>
              <a:buFont typeface="Arial"/>
              <a:buNone/>
              <a:defRPr/>
            </a:lvl2pPr>
            <a:lvl3pPr indent="-3558" lvl="2" marL="816358" marR="0" rtl="0" algn="ctr">
              <a:spcBef>
                <a:spcPts val="440"/>
              </a:spcBef>
              <a:buClr>
                <a:srgbClr val="888888"/>
              </a:buClr>
              <a:buSzPts val="1400"/>
              <a:buFont typeface="Arial"/>
              <a:buNone/>
              <a:defRPr/>
            </a:lvl3pPr>
            <a:lvl4pPr indent="-5336" lvl="3" marL="1224537" marR="0" rtl="0" algn="ctr">
              <a:spcBef>
                <a:spcPts val="360"/>
              </a:spcBef>
              <a:buClr>
                <a:srgbClr val="888888"/>
              </a:buClr>
              <a:buSzPts val="1400"/>
              <a:buFont typeface="Arial"/>
              <a:buNone/>
              <a:defRPr/>
            </a:lvl4pPr>
            <a:lvl5pPr indent="-7116" lvl="4" marL="1632716" marR="0" rtl="0" algn="ctr">
              <a:spcBef>
                <a:spcPts val="360"/>
              </a:spcBef>
              <a:buClr>
                <a:srgbClr val="888888"/>
              </a:buClr>
              <a:buSzPts val="1400"/>
              <a:buFont typeface="Arial"/>
              <a:buNone/>
              <a:defRPr/>
            </a:lvl5pPr>
            <a:lvl6pPr indent="-8895" lvl="5" marL="2040895" marR="0" rtl="0" algn="ctr">
              <a:spcBef>
                <a:spcPts val="360"/>
              </a:spcBef>
              <a:buClr>
                <a:srgbClr val="888888"/>
              </a:buClr>
              <a:buSzPts val="1400"/>
              <a:buFont typeface="Arial"/>
              <a:buNone/>
              <a:defRPr/>
            </a:lvl6pPr>
            <a:lvl7pPr indent="-10673" lvl="6" marL="2449074" marR="0" rtl="0" algn="ctr">
              <a:spcBef>
                <a:spcPts val="360"/>
              </a:spcBef>
              <a:buClr>
                <a:srgbClr val="888888"/>
              </a:buClr>
              <a:buSzPts val="1400"/>
              <a:buFont typeface="Arial"/>
              <a:buNone/>
              <a:defRPr/>
            </a:lvl7pPr>
            <a:lvl8pPr indent="-12452" lvl="7" marL="2857253" marR="0" rtl="0" algn="ctr">
              <a:spcBef>
                <a:spcPts val="360"/>
              </a:spcBef>
              <a:buClr>
                <a:srgbClr val="888888"/>
              </a:buClr>
              <a:buSzPts val="1400"/>
              <a:buFont typeface="Arial"/>
              <a:buNone/>
              <a:defRPr/>
            </a:lvl8pPr>
            <a:lvl9pPr indent="-1532" lvl="8" marL="3265432" marR="0" rtl="0" algn="ctr">
              <a:spcBef>
                <a:spcPts val="360"/>
              </a:spcBef>
              <a:buClr>
                <a:srgbClr val="888888"/>
              </a:buClr>
              <a:buSzPts val="1400"/>
              <a:buFont typeface="Arial"/>
              <a:buNone/>
              <a:defRPr/>
            </a:lvl9pPr>
          </a:lstStyle>
          <a:p/>
        </p:txBody>
      </p:sp>
      <p:sp>
        <p:nvSpPr>
          <p:cNvPr id="20" name="Shape 20"/>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21" name="Shape 21"/>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22" name="Shape 22"/>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3" name="Shape 23"/>
        <p:cNvGrpSpPr/>
        <p:nvPr/>
      </p:nvGrpSpPr>
      <p:grpSpPr>
        <a:xfrm>
          <a:off x="0" y="0"/>
          <a:ext cx="0" cy="0"/>
          <a:chOff x="0" y="0"/>
          <a:chExt cx="0" cy="0"/>
        </a:xfrm>
      </p:grpSpPr>
      <p:sp>
        <p:nvSpPr>
          <p:cNvPr id="24" name="Shape 24"/>
          <p:cNvSpPr txBox="1"/>
          <p:nvPr>
            <p:ph type="title"/>
          </p:nvPr>
        </p:nvSpPr>
        <p:spPr>
          <a:xfrm>
            <a:off x="722313" y="3305176"/>
            <a:ext cx="7772400" cy="1021556"/>
          </a:xfrm>
          <a:prstGeom prst="rect">
            <a:avLst/>
          </a:prstGeom>
          <a:noFill/>
          <a:ln>
            <a:noFill/>
          </a:ln>
        </p:spPr>
        <p:txBody>
          <a:bodyPr anchorCtr="0" anchor="t" bIns="91425" lIns="91425" rIns="91425" wrap="square" tIns="91425"/>
          <a:lstStyle>
            <a:lvl1pPr lvl="0" rtl="0" algn="l">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25" name="Shape 25"/>
          <p:cNvSpPr txBox="1"/>
          <p:nvPr>
            <p:ph idx="1" type="body"/>
          </p:nvPr>
        </p:nvSpPr>
        <p:spPr>
          <a:xfrm>
            <a:off x="722313" y="2180035"/>
            <a:ext cx="7772400" cy="1125140"/>
          </a:xfrm>
          <a:prstGeom prst="rect">
            <a:avLst/>
          </a:prstGeom>
          <a:noFill/>
          <a:ln>
            <a:noFill/>
          </a:ln>
        </p:spPr>
        <p:txBody>
          <a:bodyPr anchorCtr="0" anchor="b" bIns="91425" lIns="91425" rIns="91425" wrap="square" tIns="91425"/>
          <a:lstStyle>
            <a:lvl1pPr indent="0" lvl="0" marL="0" rtl="0">
              <a:spcBef>
                <a:spcPts val="0"/>
              </a:spcBef>
              <a:buClr>
                <a:srgbClr val="888888"/>
              </a:buClr>
              <a:buSzPts val="1400"/>
              <a:buFont typeface="Calibri"/>
              <a:buNone/>
              <a:defRPr/>
            </a:lvl1pPr>
            <a:lvl2pPr indent="-1779" lvl="1" marL="408179" rtl="0">
              <a:spcBef>
                <a:spcPts val="0"/>
              </a:spcBef>
              <a:buClr>
                <a:srgbClr val="888888"/>
              </a:buClr>
              <a:buSzPts val="1400"/>
              <a:buFont typeface="Calibri"/>
              <a:buNone/>
              <a:defRPr/>
            </a:lvl2pPr>
            <a:lvl3pPr indent="-3558" lvl="2" marL="816358" rtl="0">
              <a:spcBef>
                <a:spcPts val="0"/>
              </a:spcBef>
              <a:buClr>
                <a:srgbClr val="888888"/>
              </a:buClr>
              <a:buSzPts val="1400"/>
              <a:buFont typeface="Calibri"/>
              <a:buNone/>
              <a:defRPr/>
            </a:lvl3pPr>
            <a:lvl4pPr indent="-5336" lvl="3" marL="1224537" rtl="0">
              <a:spcBef>
                <a:spcPts val="0"/>
              </a:spcBef>
              <a:buClr>
                <a:srgbClr val="888888"/>
              </a:buClr>
              <a:buSzPts val="1400"/>
              <a:buFont typeface="Calibri"/>
              <a:buNone/>
              <a:defRPr/>
            </a:lvl4pPr>
            <a:lvl5pPr indent="-7116" lvl="4" marL="1632716" rtl="0">
              <a:spcBef>
                <a:spcPts val="0"/>
              </a:spcBef>
              <a:buClr>
                <a:srgbClr val="888888"/>
              </a:buClr>
              <a:buSzPts val="1400"/>
              <a:buFont typeface="Calibri"/>
              <a:buNone/>
              <a:defRPr/>
            </a:lvl5pPr>
            <a:lvl6pPr indent="-8895" lvl="5" marL="2040895" rtl="0">
              <a:spcBef>
                <a:spcPts val="0"/>
              </a:spcBef>
              <a:buClr>
                <a:srgbClr val="888888"/>
              </a:buClr>
              <a:buSzPts val="1400"/>
              <a:buFont typeface="Calibri"/>
              <a:buNone/>
              <a:defRPr/>
            </a:lvl6pPr>
            <a:lvl7pPr indent="-10673" lvl="6" marL="2449074" rtl="0">
              <a:spcBef>
                <a:spcPts val="0"/>
              </a:spcBef>
              <a:buClr>
                <a:srgbClr val="888888"/>
              </a:buClr>
              <a:buSzPts val="1400"/>
              <a:buFont typeface="Calibri"/>
              <a:buNone/>
              <a:defRPr/>
            </a:lvl7pPr>
            <a:lvl8pPr indent="-12452" lvl="7" marL="2857253" rtl="0">
              <a:spcBef>
                <a:spcPts val="0"/>
              </a:spcBef>
              <a:buClr>
                <a:srgbClr val="888888"/>
              </a:buClr>
              <a:buSzPts val="1400"/>
              <a:buFont typeface="Calibri"/>
              <a:buNone/>
              <a:defRPr/>
            </a:lvl8pPr>
            <a:lvl9pPr indent="-1532" lvl="8" marL="3265432" rtl="0">
              <a:spcBef>
                <a:spcPts val="0"/>
              </a:spcBef>
              <a:buClr>
                <a:srgbClr val="888888"/>
              </a:buClr>
              <a:buSzPts val="1400"/>
              <a:buFont typeface="Calibri"/>
              <a:buNone/>
              <a:defRPr/>
            </a:lvl9pPr>
          </a:lstStyle>
          <a:p/>
        </p:txBody>
      </p:sp>
      <p:sp>
        <p:nvSpPr>
          <p:cNvPr id="26" name="Shape 26"/>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27" name="Shape 27"/>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28" name="Shape 28"/>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9" name="Shape 29"/>
        <p:cNvGrpSpPr/>
        <p:nvPr/>
      </p:nvGrpSpPr>
      <p:grpSpPr>
        <a:xfrm>
          <a:off x="0" y="0"/>
          <a:ext cx="0" cy="0"/>
          <a:chOff x="0" y="0"/>
          <a:chExt cx="0" cy="0"/>
        </a:xfrm>
      </p:grpSpPr>
      <p:sp>
        <p:nvSpPr>
          <p:cNvPr id="30" name="Shape 30"/>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lvl="0" rtl="0" algn="ctr">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1" name="Shape 31"/>
          <p:cNvSpPr txBox="1"/>
          <p:nvPr>
            <p:ph idx="1" type="body"/>
          </p:nvPr>
        </p:nvSpPr>
        <p:spPr>
          <a:xfrm>
            <a:off x="639764" y="1679972"/>
            <a:ext cx="5684837" cy="4752975"/>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2" name="Shape 32"/>
          <p:cNvSpPr txBox="1"/>
          <p:nvPr>
            <p:ph idx="2" type="body"/>
          </p:nvPr>
        </p:nvSpPr>
        <p:spPr>
          <a:xfrm>
            <a:off x="6477000" y="1679972"/>
            <a:ext cx="5684838" cy="4752975"/>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3" name="Shape 33"/>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34" name="Shape 34"/>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35" name="Shape 35"/>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6" name="Shape 36"/>
        <p:cNvGrpSpPr/>
        <p:nvPr/>
      </p:nvGrpSpPr>
      <p:grpSpPr>
        <a:xfrm>
          <a:off x="0" y="0"/>
          <a:ext cx="0" cy="0"/>
          <a:chOff x="0" y="0"/>
          <a:chExt cx="0" cy="0"/>
        </a:xfrm>
      </p:grpSpPr>
      <p:sp>
        <p:nvSpPr>
          <p:cNvPr id="37" name="Shape 37"/>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lvl="0" rtl="0">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38" name="Shape 38"/>
          <p:cNvSpPr txBox="1"/>
          <p:nvPr>
            <p:ph idx="1" type="body"/>
          </p:nvPr>
        </p:nvSpPr>
        <p:spPr>
          <a:xfrm>
            <a:off x="457200" y="1151335"/>
            <a:ext cx="4040188" cy="479822"/>
          </a:xfrm>
          <a:prstGeom prst="rect">
            <a:avLst/>
          </a:prstGeom>
          <a:noFill/>
          <a:ln>
            <a:noFill/>
          </a:ln>
        </p:spPr>
        <p:txBody>
          <a:bodyPr anchorCtr="0" anchor="b" bIns="91425" lIns="91425" rIns="91425" wrap="square" tIns="91425"/>
          <a:lstStyle>
            <a:lvl1pPr indent="0" lvl="0" marL="0" rtl="0">
              <a:spcBef>
                <a:spcPts val="0"/>
              </a:spcBef>
              <a:buSzPts val="1400"/>
              <a:buFont typeface="Calibri"/>
              <a:buNone/>
              <a:defRPr/>
            </a:lvl1pPr>
            <a:lvl2pPr indent="-1779" lvl="1" marL="408179" rtl="0">
              <a:spcBef>
                <a:spcPts val="0"/>
              </a:spcBef>
              <a:buSzPts val="1400"/>
              <a:buFont typeface="Calibri"/>
              <a:buNone/>
              <a:defRPr/>
            </a:lvl2pPr>
            <a:lvl3pPr indent="-3558" lvl="2" marL="816358" rtl="0">
              <a:spcBef>
                <a:spcPts val="0"/>
              </a:spcBef>
              <a:buSzPts val="1400"/>
              <a:buFont typeface="Calibri"/>
              <a:buNone/>
              <a:defRPr/>
            </a:lvl3pPr>
            <a:lvl4pPr indent="-5336" lvl="3" marL="1224537" rtl="0">
              <a:spcBef>
                <a:spcPts val="0"/>
              </a:spcBef>
              <a:buSzPts val="1400"/>
              <a:buFont typeface="Calibri"/>
              <a:buNone/>
              <a:defRPr/>
            </a:lvl4pPr>
            <a:lvl5pPr indent="-7116" lvl="4" marL="1632716" rtl="0">
              <a:spcBef>
                <a:spcPts val="0"/>
              </a:spcBef>
              <a:buSzPts val="1400"/>
              <a:buFont typeface="Calibri"/>
              <a:buNone/>
              <a:defRPr/>
            </a:lvl5pPr>
            <a:lvl6pPr indent="-8895" lvl="5" marL="2040895" rtl="0">
              <a:spcBef>
                <a:spcPts val="0"/>
              </a:spcBef>
              <a:buSzPts val="1400"/>
              <a:buFont typeface="Calibri"/>
              <a:buNone/>
              <a:defRPr/>
            </a:lvl6pPr>
            <a:lvl7pPr indent="-10673" lvl="6" marL="2449074" rtl="0">
              <a:spcBef>
                <a:spcPts val="0"/>
              </a:spcBef>
              <a:buSzPts val="1400"/>
              <a:buFont typeface="Calibri"/>
              <a:buNone/>
              <a:defRPr/>
            </a:lvl7pPr>
            <a:lvl8pPr indent="-12452" lvl="7" marL="2857253" rtl="0">
              <a:spcBef>
                <a:spcPts val="0"/>
              </a:spcBef>
              <a:buSzPts val="1400"/>
              <a:buFont typeface="Calibri"/>
              <a:buNone/>
              <a:defRPr/>
            </a:lvl8pPr>
            <a:lvl9pPr indent="-1532" lvl="8" marL="3265432" rtl="0">
              <a:spcBef>
                <a:spcPts val="0"/>
              </a:spcBef>
              <a:buSzPts val="1400"/>
              <a:buFont typeface="Calibri"/>
              <a:buNone/>
              <a:defRPr/>
            </a:lvl9pPr>
          </a:lstStyle>
          <a:p/>
        </p:txBody>
      </p:sp>
      <p:sp>
        <p:nvSpPr>
          <p:cNvPr id="39" name="Shape 39"/>
          <p:cNvSpPr txBox="1"/>
          <p:nvPr>
            <p:ph idx="2" type="body"/>
          </p:nvPr>
        </p:nvSpPr>
        <p:spPr>
          <a:xfrm>
            <a:off x="457200" y="1631156"/>
            <a:ext cx="4040188" cy="2963466"/>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0" name="Shape 40"/>
          <p:cNvSpPr txBox="1"/>
          <p:nvPr>
            <p:ph idx="3" type="body"/>
          </p:nvPr>
        </p:nvSpPr>
        <p:spPr>
          <a:xfrm>
            <a:off x="4645026" y="1151335"/>
            <a:ext cx="4041775" cy="479822"/>
          </a:xfrm>
          <a:prstGeom prst="rect">
            <a:avLst/>
          </a:prstGeom>
          <a:noFill/>
          <a:ln>
            <a:noFill/>
          </a:ln>
        </p:spPr>
        <p:txBody>
          <a:bodyPr anchorCtr="0" anchor="b" bIns="91425" lIns="91425" rIns="91425" wrap="square" tIns="91425"/>
          <a:lstStyle>
            <a:lvl1pPr indent="0" lvl="0" marL="0" rtl="0">
              <a:spcBef>
                <a:spcPts val="0"/>
              </a:spcBef>
              <a:buSzPts val="1400"/>
              <a:buFont typeface="Calibri"/>
              <a:buNone/>
              <a:defRPr/>
            </a:lvl1pPr>
            <a:lvl2pPr indent="-1779" lvl="1" marL="408179" rtl="0">
              <a:spcBef>
                <a:spcPts val="0"/>
              </a:spcBef>
              <a:buSzPts val="1400"/>
              <a:buFont typeface="Calibri"/>
              <a:buNone/>
              <a:defRPr/>
            </a:lvl2pPr>
            <a:lvl3pPr indent="-3558" lvl="2" marL="816358" rtl="0">
              <a:spcBef>
                <a:spcPts val="0"/>
              </a:spcBef>
              <a:buSzPts val="1400"/>
              <a:buFont typeface="Calibri"/>
              <a:buNone/>
              <a:defRPr/>
            </a:lvl3pPr>
            <a:lvl4pPr indent="-5336" lvl="3" marL="1224537" rtl="0">
              <a:spcBef>
                <a:spcPts val="0"/>
              </a:spcBef>
              <a:buSzPts val="1400"/>
              <a:buFont typeface="Calibri"/>
              <a:buNone/>
              <a:defRPr/>
            </a:lvl4pPr>
            <a:lvl5pPr indent="-7116" lvl="4" marL="1632716" rtl="0">
              <a:spcBef>
                <a:spcPts val="0"/>
              </a:spcBef>
              <a:buSzPts val="1400"/>
              <a:buFont typeface="Calibri"/>
              <a:buNone/>
              <a:defRPr/>
            </a:lvl5pPr>
            <a:lvl6pPr indent="-8895" lvl="5" marL="2040895" rtl="0">
              <a:spcBef>
                <a:spcPts val="0"/>
              </a:spcBef>
              <a:buSzPts val="1400"/>
              <a:buFont typeface="Calibri"/>
              <a:buNone/>
              <a:defRPr/>
            </a:lvl6pPr>
            <a:lvl7pPr indent="-10673" lvl="6" marL="2449074" rtl="0">
              <a:spcBef>
                <a:spcPts val="0"/>
              </a:spcBef>
              <a:buSzPts val="1400"/>
              <a:buFont typeface="Calibri"/>
              <a:buNone/>
              <a:defRPr/>
            </a:lvl7pPr>
            <a:lvl8pPr indent="-12452" lvl="7" marL="2857253" rtl="0">
              <a:spcBef>
                <a:spcPts val="0"/>
              </a:spcBef>
              <a:buSzPts val="1400"/>
              <a:buFont typeface="Calibri"/>
              <a:buNone/>
              <a:defRPr/>
            </a:lvl8pPr>
            <a:lvl9pPr indent="-1532" lvl="8" marL="3265432" rtl="0">
              <a:spcBef>
                <a:spcPts val="0"/>
              </a:spcBef>
              <a:buSzPts val="1400"/>
              <a:buFont typeface="Calibri"/>
              <a:buNone/>
              <a:defRPr/>
            </a:lvl9pPr>
          </a:lstStyle>
          <a:p/>
        </p:txBody>
      </p:sp>
      <p:sp>
        <p:nvSpPr>
          <p:cNvPr id="41" name="Shape 41"/>
          <p:cNvSpPr txBox="1"/>
          <p:nvPr>
            <p:ph idx="4" type="body"/>
          </p:nvPr>
        </p:nvSpPr>
        <p:spPr>
          <a:xfrm>
            <a:off x="4645026" y="1631156"/>
            <a:ext cx="4041775" cy="2963466"/>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2" name="Shape 42"/>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43" name="Shape 43"/>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44" name="Shape 44"/>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lvl="0" rtl="0" algn="ctr">
              <a:spcBef>
                <a:spcPts val="0"/>
              </a:spcBef>
              <a:buClr>
                <a:schemeClr val="dk1"/>
              </a:buClr>
              <a:buSzPts val="1400"/>
              <a:buFont typeface="Calibri"/>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47" name="Shape 47"/>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48" name="Shape 48"/>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49" name="Shape 49"/>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52" name="Shape 52"/>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53" name="Shape 53"/>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54" name="Shape 54"/>
        <p:cNvGrpSpPr/>
        <p:nvPr/>
      </p:nvGrpSpPr>
      <p:grpSpPr>
        <a:xfrm>
          <a:off x="0" y="0"/>
          <a:ext cx="0" cy="0"/>
          <a:chOff x="0" y="0"/>
          <a:chExt cx="0" cy="0"/>
        </a:xfrm>
      </p:grpSpPr>
      <p:sp>
        <p:nvSpPr>
          <p:cNvPr id="55" name="Shape 55"/>
          <p:cNvSpPr txBox="1"/>
          <p:nvPr>
            <p:ph type="title"/>
          </p:nvPr>
        </p:nvSpPr>
        <p:spPr>
          <a:xfrm>
            <a:off x="457201" y="204787"/>
            <a:ext cx="3008313" cy="871538"/>
          </a:xfrm>
          <a:prstGeom prst="rect">
            <a:avLst/>
          </a:prstGeom>
          <a:noFill/>
          <a:ln>
            <a:noFill/>
          </a:ln>
        </p:spPr>
        <p:txBody>
          <a:bodyPr anchorCtr="0" anchor="b" bIns="91425" lIns="91425" rIns="91425" wrap="square" tIns="91425"/>
          <a:lstStyle>
            <a:lvl1pPr lvl="0" rtl="0" algn="l">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56" name="Shape 56"/>
          <p:cNvSpPr txBox="1"/>
          <p:nvPr>
            <p:ph idx="1" type="body"/>
          </p:nvPr>
        </p:nvSpPr>
        <p:spPr>
          <a:xfrm>
            <a:off x="3575050" y="204788"/>
            <a:ext cx="5111750" cy="4389835"/>
          </a:xfrm>
          <a:prstGeom prst="rect">
            <a:avLst/>
          </a:prstGeom>
          <a:noFill/>
          <a:ln>
            <a:noFill/>
          </a:ln>
        </p:spPr>
        <p:txBody>
          <a:bodyPr anchorCtr="0" anchor="t" bIns="91425" lIns="91425" rIns="91425" wrap="square" tIns="91425"/>
          <a:lstStyle>
            <a:lvl1pPr lvl="0" rtl="0">
              <a:spcBef>
                <a:spcPts val="0"/>
              </a:spcBef>
              <a:buSzPts val="1400"/>
              <a:buChar char="•"/>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57" name="Shape 57"/>
          <p:cNvSpPr txBox="1"/>
          <p:nvPr>
            <p:ph idx="2" type="body"/>
          </p:nvPr>
        </p:nvSpPr>
        <p:spPr>
          <a:xfrm>
            <a:off x="457201" y="1076326"/>
            <a:ext cx="3008313" cy="3518297"/>
          </a:xfrm>
          <a:prstGeom prst="rect">
            <a:avLst/>
          </a:prstGeom>
          <a:noFill/>
          <a:ln>
            <a:noFill/>
          </a:ln>
        </p:spPr>
        <p:txBody>
          <a:bodyPr anchorCtr="0" anchor="t" bIns="91425" lIns="91425" rIns="91425" wrap="square" tIns="91425"/>
          <a:lstStyle>
            <a:lvl1pPr indent="0" lvl="0" marL="0" rtl="0">
              <a:spcBef>
                <a:spcPts val="0"/>
              </a:spcBef>
              <a:buSzPts val="1400"/>
              <a:buFont typeface="Calibri"/>
              <a:buNone/>
              <a:defRPr/>
            </a:lvl1pPr>
            <a:lvl2pPr indent="-1779" lvl="1" marL="408179" rtl="0">
              <a:spcBef>
                <a:spcPts val="0"/>
              </a:spcBef>
              <a:buSzPts val="1400"/>
              <a:buFont typeface="Calibri"/>
              <a:buNone/>
              <a:defRPr/>
            </a:lvl2pPr>
            <a:lvl3pPr indent="-3558" lvl="2" marL="816358" rtl="0">
              <a:spcBef>
                <a:spcPts val="0"/>
              </a:spcBef>
              <a:buSzPts val="1400"/>
              <a:buFont typeface="Calibri"/>
              <a:buNone/>
              <a:defRPr/>
            </a:lvl3pPr>
            <a:lvl4pPr indent="-5336" lvl="3" marL="1224537" rtl="0">
              <a:spcBef>
                <a:spcPts val="0"/>
              </a:spcBef>
              <a:buSzPts val="1400"/>
              <a:buFont typeface="Calibri"/>
              <a:buNone/>
              <a:defRPr/>
            </a:lvl4pPr>
            <a:lvl5pPr indent="-7116" lvl="4" marL="1632716" rtl="0">
              <a:spcBef>
                <a:spcPts val="0"/>
              </a:spcBef>
              <a:buSzPts val="1400"/>
              <a:buFont typeface="Calibri"/>
              <a:buNone/>
              <a:defRPr/>
            </a:lvl5pPr>
            <a:lvl6pPr indent="-8895" lvl="5" marL="2040895" rtl="0">
              <a:spcBef>
                <a:spcPts val="0"/>
              </a:spcBef>
              <a:buSzPts val="1400"/>
              <a:buFont typeface="Calibri"/>
              <a:buNone/>
              <a:defRPr/>
            </a:lvl6pPr>
            <a:lvl7pPr indent="-10673" lvl="6" marL="2449074" rtl="0">
              <a:spcBef>
                <a:spcPts val="0"/>
              </a:spcBef>
              <a:buSzPts val="1400"/>
              <a:buFont typeface="Calibri"/>
              <a:buNone/>
              <a:defRPr/>
            </a:lvl7pPr>
            <a:lvl8pPr indent="-12452" lvl="7" marL="2857253" rtl="0">
              <a:spcBef>
                <a:spcPts val="0"/>
              </a:spcBef>
              <a:buSzPts val="1400"/>
              <a:buFont typeface="Calibri"/>
              <a:buNone/>
              <a:defRPr/>
            </a:lvl8pPr>
            <a:lvl9pPr indent="-1532" lvl="8" marL="3265432" rtl="0">
              <a:spcBef>
                <a:spcPts val="0"/>
              </a:spcBef>
              <a:buSzPts val="1400"/>
              <a:buFont typeface="Calibri"/>
              <a:buNone/>
              <a:defRPr/>
            </a:lvl9pPr>
          </a:lstStyle>
          <a:p/>
        </p:txBody>
      </p:sp>
      <p:sp>
        <p:nvSpPr>
          <p:cNvPr id="58" name="Shape 58"/>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59" name="Shape 59"/>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60" name="Shape 60"/>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1" name="Shape 61"/>
        <p:cNvGrpSpPr/>
        <p:nvPr/>
      </p:nvGrpSpPr>
      <p:grpSpPr>
        <a:xfrm>
          <a:off x="0" y="0"/>
          <a:ext cx="0" cy="0"/>
          <a:chOff x="0" y="0"/>
          <a:chExt cx="0" cy="0"/>
        </a:xfrm>
      </p:grpSpPr>
      <p:sp>
        <p:nvSpPr>
          <p:cNvPr id="62" name="Shape 62"/>
          <p:cNvSpPr txBox="1"/>
          <p:nvPr>
            <p:ph type="title"/>
          </p:nvPr>
        </p:nvSpPr>
        <p:spPr>
          <a:xfrm>
            <a:off x="1792288" y="3600450"/>
            <a:ext cx="5486400" cy="425053"/>
          </a:xfrm>
          <a:prstGeom prst="rect">
            <a:avLst/>
          </a:prstGeom>
          <a:noFill/>
          <a:ln>
            <a:noFill/>
          </a:ln>
        </p:spPr>
        <p:txBody>
          <a:bodyPr anchorCtr="0" anchor="b" bIns="91425" lIns="91425" rIns="91425" wrap="square" tIns="91425"/>
          <a:lstStyle>
            <a:lvl1pPr lvl="0" rtl="0" algn="l">
              <a:spcBef>
                <a:spcPts val="0"/>
              </a:spcBef>
              <a:buSzPts val="1400"/>
              <a:buNone/>
              <a:defRPr/>
            </a:lvl1pPr>
            <a:lvl2pPr lvl="1" rtl="0">
              <a:spcBef>
                <a:spcPts val="0"/>
              </a:spcBef>
              <a:buSzPts val="1400"/>
              <a:buChar char="○"/>
              <a:defRPr/>
            </a:lvl2pPr>
            <a:lvl3pPr lvl="2" rtl="0">
              <a:spcBef>
                <a:spcPts val="0"/>
              </a:spcBef>
              <a:buSzPts val="1400"/>
              <a:buChar char="■"/>
              <a:defRPr/>
            </a:lvl3pPr>
            <a:lvl4pPr lvl="3" rtl="0">
              <a:spcBef>
                <a:spcPts val="0"/>
              </a:spcBef>
              <a:buSzPts val="1400"/>
              <a:buChar char="●"/>
              <a:defRPr/>
            </a:lvl4pPr>
            <a:lvl5pPr lvl="4" rtl="0">
              <a:spcBef>
                <a:spcPts val="0"/>
              </a:spcBef>
              <a:buSzPts val="1400"/>
              <a:buChar char="○"/>
              <a:defRPr/>
            </a:lvl5pPr>
            <a:lvl6pPr lvl="5" rtl="0">
              <a:spcBef>
                <a:spcPts val="0"/>
              </a:spcBef>
              <a:buSzPts val="1400"/>
              <a:buChar char="■"/>
              <a:defRPr/>
            </a:lvl6pPr>
            <a:lvl7pPr lvl="6" rtl="0">
              <a:spcBef>
                <a:spcPts val="0"/>
              </a:spcBef>
              <a:buSzPts val="1400"/>
              <a:buChar char="●"/>
              <a:defRPr/>
            </a:lvl7pPr>
            <a:lvl8pPr lvl="7" rtl="0">
              <a:spcBef>
                <a:spcPts val="0"/>
              </a:spcBef>
              <a:buSzPts val="1400"/>
              <a:buChar char="○"/>
              <a:defRPr/>
            </a:lvl8pPr>
            <a:lvl9pPr lvl="8" rtl="0">
              <a:spcBef>
                <a:spcPts val="0"/>
              </a:spcBef>
              <a:buSzPts val="1400"/>
              <a:buChar char="■"/>
              <a:defRPr/>
            </a:lvl9pPr>
          </a:lstStyle>
          <a:p/>
        </p:txBody>
      </p:sp>
      <p:sp>
        <p:nvSpPr>
          <p:cNvPr id="63" name="Shape 63"/>
          <p:cNvSpPr/>
          <p:nvPr>
            <p:ph idx="2" type="pic"/>
          </p:nvPr>
        </p:nvSpPr>
        <p:spPr>
          <a:xfrm>
            <a:off x="1792288" y="459581"/>
            <a:ext cx="5486400" cy="3086100"/>
          </a:xfrm>
          <a:prstGeom prst="rect">
            <a:avLst/>
          </a:prstGeom>
          <a:noFill/>
          <a:ln>
            <a:noFill/>
          </a:ln>
        </p:spPr>
      </p:sp>
      <p:sp>
        <p:nvSpPr>
          <p:cNvPr id="64" name="Shape 64"/>
          <p:cNvSpPr txBox="1"/>
          <p:nvPr>
            <p:ph idx="1" type="body"/>
          </p:nvPr>
        </p:nvSpPr>
        <p:spPr>
          <a:xfrm>
            <a:off x="1792288" y="4025503"/>
            <a:ext cx="5486400" cy="603647"/>
          </a:xfrm>
          <a:prstGeom prst="rect">
            <a:avLst/>
          </a:prstGeom>
          <a:noFill/>
          <a:ln>
            <a:noFill/>
          </a:ln>
        </p:spPr>
        <p:txBody>
          <a:bodyPr anchorCtr="0" anchor="t" bIns="91425" lIns="91425" rIns="91425" wrap="square" tIns="91425"/>
          <a:lstStyle>
            <a:lvl1pPr indent="0" lvl="0" marL="0" rtl="0">
              <a:spcBef>
                <a:spcPts val="0"/>
              </a:spcBef>
              <a:buSzPts val="1400"/>
              <a:buFont typeface="Calibri"/>
              <a:buNone/>
              <a:defRPr/>
            </a:lvl1pPr>
            <a:lvl2pPr indent="-1779" lvl="1" marL="408179" rtl="0">
              <a:spcBef>
                <a:spcPts val="0"/>
              </a:spcBef>
              <a:buSzPts val="1400"/>
              <a:buFont typeface="Calibri"/>
              <a:buNone/>
              <a:defRPr/>
            </a:lvl2pPr>
            <a:lvl3pPr indent="-3558" lvl="2" marL="816358" rtl="0">
              <a:spcBef>
                <a:spcPts val="0"/>
              </a:spcBef>
              <a:buSzPts val="1400"/>
              <a:buFont typeface="Calibri"/>
              <a:buNone/>
              <a:defRPr/>
            </a:lvl3pPr>
            <a:lvl4pPr indent="-5336" lvl="3" marL="1224537" rtl="0">
              <a:spcBef>
                <a:spcPts val="0"/>
              </a:spcBef>
              <a:buSzPts val="1400"/>
              <a:buFont typeface="Calibri"/>
              <a:buNone/>
              <a:defRPr/>
            </a:lvl4pPr>
            <a:lvl5pPr indent="-7116" lvl="4" marL="1632716" rtl="0">
              <a:spcBef>
                <a:spcPts val="0"/>
              </a:spcBef>
              <a:buSzPts val="1400"/>
              <a:buFont typeface="Calibri"/>
              <a:buNone/>
              <a:defRPr/>
            </a:lvl5pPr>
            <a:lvl6pPr indent="-8895" lvl="5" marL="2040895" rtl="0">
              <a:spcBef>
                <a:spcPts val="0"/>
              </a:spcBef>
              <a:buSzPts val="1400"/>
              <a:buFont typeface="Calibri"/>
              <a:buNone/>
              <a:defRPr/>
            </a:lvl6pPr>
            <a:lvl7pPr indent="-10673" lvl="6" marL="2449074" rtl="0">
              <a:spcBef>
                <a:spcPts val="0"/>
              </a:spcBef>
              <a:buSzPts val="1400"/>
              <a:buFont typeface="Calibri"/>
              <a:buNone/>
              <a:defRPr/>
            </a:lvl7pPr>
            <a:lvl8pPr indent="-12452" lvl="7" marL="2857253" rtl="0">
              <a:spcBef>
                <a:spcPts val="0"/>
              </a:spcBef>
              <a:buSzPts val="1400"/>
              <a:buFont typeface="Calibri"/>
              <a:buNone/>
              <a:defRPr/>
            </a:lvl8pPr>
            <a:lvl9pPr indent="-1532" lvl="8" marL="3265432" rtl="0">
              <a:spcBef>
                <a:spcPts val="0"/>
              </a:spcBef>
              <a:buSzPts val="1400"/>
              <a:buFont typeface="Calibri"/>
              <a:buNone/>
              <a:defRPr/>
            </a:lvl9pPr>
          </a:lstStyle>
          <a:p/>
        </p:txBody>
      </p:sp>
      <p:sp>
        <p:nvSpPr>
          <p:cNvPr id="65" name="Shape 65"/>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66" name="Shape 66"/>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67" name="Shape 67"/>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25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SzPts val="1400"/>
              <a:buFont typeface="Calibri"/>
              <a:buNone/>
              <a:defRPr/>
            </a:lvl1pPr>
            <a:lvl2pPr indent="0" lvl="1" marL="0" marR="0" rtl="0" algn="l">
              <a:spcBef>
                <a:spcPts val="0"/>
              </a:spcBef>
              <a:buSzPts val="1400"/>
              <a:buChar char="○"/>
              <a:defRPr/>
            </a:lvl2pPr>
            <a:lvl3pPr indent="0" lvl="2" marL="0" marR="0" rtl="0" algn="l">
              <a:spcBef>
                <a:spcPts val="0"/>
              </a:spcBef>
              <a:buSzPts val="1400"/>
              <a:buChar char="■"/>
              <a:defRPr/>
            </a:lvl3pPr>
            <a:lvl4pPr indent="0" lvl="3" marL="0" marR="0" rtl="0" algn="l">
              <a:spcBef>
                <a:spcPts val="0"/>
              </a:spcBef>
              <a:buSzPts val="1400"/>
              <a:buChar char="●"/>
              <a:defRPr/>
            </a:lvl4pPr>
            <a:lvl5pPr indent="0" lvl="4" marL="0" marR="0" rtl="0" algn="l">
              <a:spcBef>
                <a:spcPts val="0"/>
              </a:spcBef>
              <a:buSzPts val="1400"/>
              <a:buChar char="○"/>
              <a:defRPr/>
            </a:lvl5pPr>
            <a:lvl6pPr indent="0" lvl="5" marL="0" marR="0" rtl="0" algn="l">
              <a:spcBef>
                <a:spcPts val="0"/>
              </a:spcBef>
              <a:buSzPts val="1400"/>
              <a:buChar char="■"/>
              <a:defRPr/>
            </a:lvl6pPr>
            <a:lvl7pPr indent="0" lvl="6" marL="0" marR="0" rtl="0" algn="l">
              <a:spcBef>
                <a:spcPts val="0"/>
              </a:spcBef>
              <a:buSzPts val="1400"/>
              <a:buChar char="●"/>
              <a:defRPr/>
            </a:lvl7pPr>
            <a:lvl8pPr indent="0" lvl="7" marL="0" marR="0" rtl="0" algn="l">
              <a:spcBef>
                <a:spcPts val="0"/>
              </a:spcBef>
              <a:buSzPts val="1400"/>
              <a:buChar char="○"/>
              <a:defRPr/>
            </a:lvl8pPr>
            <a:lvl9pPr indent="0" lvl="8" marL="0" marR="0" rtl="0" algn="l">
              <a:spcBef>
                <a:spcPts val="0"/>
              </a:spcBef>
              <a:buSzPts val="1400"/>
              <a:buChar char="■"/>
              <a:defRPr/>
            </a:lvl9pPr>
          </a:lstStyle>
          <a:p/>
        </p:txBody>
      </p:sp>
      <p:sp>
        <p:nvSpPr>
          <p:cNvPr id="7" name="Shape 7"/>
          <p:cNvSpPr txBox="1"/>
          <p:nvPr>
            <p:ph idx="1" type="body"/>
          </p:nvPr>
        </p:nvSpPr>
        <p:spPr>
          <a:xfrm>
            <a:off x="457200" y="1200151"/>
            <a:ext cx="8229600" cy="3394472"/>
          </a:xfrm>
          <a:prstGeom prst="rect">
            <a:avLst/>
          </a:prstGeom>
          <a:noFill/>
          <a:ln>
            <a:noFill/>
          </a:ln>
        </p:spPr>
        <p:txBody>
          <a:bodyPr anchorCtr="0" anchor="t" bIns="91425" lIns="91425" rIns="91425" wrap="square" tIns="91425"/>
          <a:lstStyle>
            <a:lvl1pPr indent="-121984" lvl="0" marL="306134" marR="0" rtl="0" algn="l">
              <a:spcBef>
                <a:spcPts val="580"/>
              </a:spcBef>
              <a:buClr>
                <a:schemeClr val="dk1"/>
              </a:buClr>
              <a:buSzPts val="1400"/>
              <a:buFont typeface="Arial"/>
              <a:buChar char="•"/>
              <a:defRPr/>
            </a:lvl1pPr>
            <a:lvl2pPr indent="-98141" lvl="1" marL="663291" marR="0" rtl="0" algn="l">
              <a:spcBef>
                <a:spcPts val="500"/>
              </a:spcBef>
              <a:buClr>
                <a:schemeClr val="dk1"/>
              </a:buClr>
              <a:buSzPts val="1400"/>
              <a:buFont typeface="Arial"/>
              <a:buChar char="–"/>
              <a:defRPr/>
            </a:lvl2pPr>
            <a:lvl3pPr indent="-67947" lvl="2" marL="1020448" marR="0" rtl="0" algn="l">
              <a:spcBef>
                <a:spcPts val="440"/>
              </a:spcBef>
              <a:buClr>
                <a:schemeClr val="dk1"/>
              </a:buClr>
              <a:buSzPts val="1400"/>
              <a:buFont typeface="Arial"/>
              <a:buChar char="•"/>
              <a:defRPr/>
            </a:lvl3pPr>
            <a:lvl4pPr indent="-95127" lvl="3" marL="1428627" marR="0" rtl="0" algn="l">
              <a:spcBef>
                <a:spcPts val="360"/>
              </a:spcBef>
              <a:buClr>
                <a:schemeClr val="dk1"/>
              </a:buClr>
              <a:buSzPts val="1400"/>
              <a:buFont typeface="Arial"/>
              <a:buChar char="–"/>
              <a:defRPr/>
            </a:lvl4pPr>
            <a:lvl5pPr indent="-96905" lvl="4" marL="1836805" marR="0" rtl="0" algn="l">
              <a:spcBef>
                <a:spcPts val="360"/>
              </a:spcBef>
              <a:buClr>
                <a:schemeClr val="dk1"/>
              </a:buClr>
              <a:buSzPts val="1400"/>
              <a:buFont typeface="Arial"/>
              <a:buChar char="»"/>
              <a:defRPr/>
            </a:lvl5pPr>
            <a:lvl6pPr indent="-98685" lvl="5" marL="2244985" marR="0" rtl="0" algn="l">
              <a:spcBef>
                <a:spcPts val="360"/>
              </a:spcBef>
              <a:buClr>
                <a:schemeClr val="dk1"/>
              </a:buClr>
              <a:buSzPts val="1400"/>
              <a:buFont typeface="Arial"/>
              <a:buChar char="•"/>
              <a:defRPr/>
            </a:lvl6pPr>
            <a:lvl7pPr indent="-100464" lvl="6" marL="2653164" marR="0" rtl="0" algn="l">
              <a:spcBef>
                <a:spcPts val="360"/>
              </a:spcBef>
              <a:buClr>
                <a:schemeClr val="dk1"/>
              </a:buClr>
              <a:buSzPts val="1400"/>
              <a:buFont typeface="Arial"/>
              <a:buChar char="•"/>
              <a:defRPr/>
            </a:lvl7pPr>
            <a:lvl8pPr indent="-102242" lvl="7" marL="3061343" marR="0" rtl="0" algn="l">
              <a:spcBef>
                <a:spcPts val="360"/>
              </a:spcBef>
              <a:buClr>
                <a:schemeClr val="dk1"/>
              </a:buClr>
              <a:buSzPts val="1400"/>
              <a:buFont typeface="Arial"/>
              <a:buChar char="•"/>
              <a:defRPr/>
            </a:lvl8pPr>
            <a:lvl9pPr indent="-91321" lvl="8" marL="3469522" marR="0" rtl="0" algn="l">
              <a:spcBef>
                <a:spcPts val="360"/>
              </a:spcBef>
              <a:buClr>
                <a:schemeClr val="dk1"/>
              </a:buClr>
              <a:buSzPts val="1400"/>
              <a:buFont typeface="Arial"/>
              <a:buChar char="•"/>
              <a:defRPr/>
            </a:lvl9pPr>
          </a:lstStyle>
          <a:p/>
        </p:txBody>
      </p:sp>
      <p:sp>
        <p:nvSpPr>
          <p:cNvPr id="8" name="Shape 8"/>
          <p:cNvSpPr txBox="1"/>
          <p:nvPr>
            <p:ph idx="10" type="dt"/>
          </p:nvPr>
        </p:nvSpPr>
        <p:spPr>
          <a:xfrm>
            <a:off x="457200" y="4767263"/>
            <a:ext cx="2133600" cy="273844"/>
          </a:xfrm>
          <a:prstGeom prst="rect">
            <a:avLst/>
          </a:prstGeom>
          <a:noFill/>
          <a:ln>
            <a:noFill/>
          </a:ln>
        </p:spPr>
        <p:txBody>
          <a:bodyPr anchorCtr="0" anchor="ctr" bIns="91425" lIns="91425" rIns="91425" wrap="square" tIns="91425"/>
          <a:lstStyle>
            <a:lvl1pPr indent="0" lvl="0" marL="0" marR="0" rtl="0" algn="l">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9" name="Shape 9"/>
          <p:cNvSpPr txBox="1"/>
          <p:nvPr>
            <p:ph idx="11" type="ftr"/>
          </p:nvPr>
        </p:nvSpPr>
        <p:spPr>
          <a:xfrm>
            <a:off x="3124200" y="4767263"/>
            <a:ext cx="2895600" cy="273844"/>
          </a:xfrm>
          <a:prstGeom prst="rect">
            <a:avLst/>
          </a:prstGeom>
          <a:noFill/>
          <a:ln>
            <a:noFill/>
          </a:ln>
        </p:spPr>
        <p:txBody>
          <a:bodyPr anchorCtr="0" anchor="ctr" bIns="91425" lIns="91425" rIns="91425" wrap="square" tIns="91425"/>
          <a:lstStyle>
            <a:lvl1pPr indent="0" lvl="0" marL="0" marR="0" rtl="0" algn="ctr">
              <a:spcBef>
                <a:spcPts val="0"/>
              </a:spcBef>
              <a:buSzPts val="1400"/>
              <a:buChar char="●"/>
              <a:defRPr/>
            </a:lvl1pPr>
            <a:lvl2pPr indent="-1779" lvl="1" marL="408179" marR="0" rtl="0" algn="l">
              <a:spcBef>
                <a:spcPts val="0"/>
              </a:spcBef>
              <a:buSzPts val="1400"/>
              <a:buChar char="○"/>
              <a:defRPr/>
            </a:lvl2pPr>
            <a:lvl3pPr indent="-3558" lvl="2" marL="816358" marR="0" rtl="0" algn="l">
              <a:spcBef>
                <a:spcPts val="0"/>
              </a:spcBef>
              <a:buSzPts val="1400"/>
              <a:buChar char="■"/>
              <a:defRPr/>
            </a:lvl3pPr>
            <a:lvl4pPr indent="-5336" lvl="3" marL="1224537" marR="0" rtl="0" algn="l">
              <a:spcBef>
                <a:spcPts val="0"/>
              </a:spcBef>
              <a:buSzPts val="1400"/>
              <a:buChar char="●"/>
              <a:defRPr/>
            </a:lvl4pPr>
            <a:lvl5pPr indent="-7116" lvl="4" marL="1632716" marR="0" rtl="0" algn="l">
              <a:spcBef>
                <a:spcPts val="0"/>
              </a:spcBef>
              <a:buSzPts val="1400"/>
              <a:buChar char="○"/>
              <a:defRPr/>
            </a:lvl5pPr>
            <a:lvl6pPr indent="-8895" lvl="5" marL="2040895" marR="0" rtl="0" algn="l">
              <a:spcBef>
                <a:spcPts val="0"/>
              </a:spcBef>
              <a:buSzPts val="1400"/>
              <a:buChar char="■"/>
              <a:defRPr/>
            </a:lvl6pPr>
            <a:lvl7pPr indent="-10673" lvl="6" marL="2449074" marR="0" rtl="0" algn="l">
              <a:spcBef>
                <a:spcPts val="0"/>
              </a:spcBef>
              <a:buSzPts val="1400"/>
              <a:buChar char="●"/>
              <a:defRPr/>
            </a:lvl7pPr>
            <a:lvl8pPr indent="-12452" lvl="7" marL="2857253" marR="0" rtl="0" algn="l">
              <a:spcBef>
                <a:spcPts val="0"/>
              </a:spcBef>
              <a:buSzPts val="1400"/>
              <a:buChar char="○"/>
              <a:defRPr/>
            </a:lvl8pPr>
            <a:lvl9pPr indent="-1532" lvl="8" marL="3265432" marR="0" rtl="0" algn="l">
              <a:spcBef>
                <a:spcPts val="0"/>
              </a:spcBef>
              <a:buSzPts val="1400"/>
              <a:buChar char="■"/>
              <a:defRPr/>
            </a:lvl9pPr>
          </a:lstStyle>
          <a:p/>
        </p:txBody>
      </p:sp>
      <p:sp>
        <p:nvSpPr>
          <p:cNvPr id="10" name="Shape 10"/>
          <p:cNvSpPr txBox="1"/>
          <p:nvPr>
            <p:ph idx="12" type="sldNum"/>
          </p:nvPr>
        </p:nvSpPr>
        <p:spPr>
          <a:xfrm>
            <a:off x="6553200" y="4767263"/>
            <a:ext cx="2133600" cy="273844"/>
          </a:xfrm>
          <a:prstGeom prst="rect">
            <a:avLst/>
          </a:prstGeom>
          <a:noFill/>
          <a:ln>
            <a:noFill/>
          </a:ln>
        </p:spPr>
        <p:txBody>
          <a:bodyPr anchorCtr="0" anchor="ctr" bIns="40800" lIns="81625" rIns="81625" wrap="square" tIns="40800">
            <a:noAutofit/>
          </a:bodyPr>
          <a:lstStyle/>
          <a:p>
            <a:pPr indent="0" lvl="0" marL="0" marR="0" rtl="0" algn="r">
              <a:spcBef>
                <a:spcPts val="0"/>
              </a:spcBef>
              <a:buNone/>
            </a:pPr>
            <a:fld id="{00000000-1234-1234-1234-123412341234}" type="slidenum">
              <a:rPr b="0" i="0" lang="en-US" sz="11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jpg"/><Relationship Id="rId5" Type="http://schemas.openxmlformats.org/officeDocument/2006/relationships/image" Target="../media/image1.png"/><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nvSpPr>
        <p:spPr>
          <a:xfrm>
            <a:off x="1879350" y="2897550"/>
            <a:ext cx="5972700" cy="9540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a:solidFill>
                  <a:srgbClr val="7F7F7F"/>
                </a:solidFill>
              </a:rPr>
              <a:t>Replace bore wells with AguaClara, village-sized water treatment tower to provide Gadhyampurva, India with clean drinking water. </a:t>
            </a:r>
          </a:p>
        </p:txBody>
      </p:sp>
      <p:pic>
        <p:nvPicPr>
          <p:cNvPr descr="AClogotype (1).png" id="85" name="Shape 85"/>
          <p:cNvPicPr preferRelativeResize="0"/>
          <p:nvPr/>
        </p:nvPicPr>
        <p:blipFill>
          <a:blip r:embed="rId3">
            <a:alphaModFix/>
          </a:blip>
          <a:stretch>
            <a:fillRect/>
          </a:stretch>
        </p:blipFill>
        <p:spPr>
          <a:xfrm>
            <a:off x="7294201" y="65800"/>
            <a:ext cx="1764899" cy="513500"/>
          </a:xfrm>
          <a:prstGeom prst="rect">
            <a:avLst/>
          </a:prstGeom>
          <a:noFill/>
          <a:ln>
            <a:noFill/>
          </a:ln>
        </p:spPr>
      </p:pic>
      <p:pic>
        <p:nvPicPr>
          <p:cNvPr descr="AClogotype (1).png" id="86" name="Shape 86"/>
          <p:cNvPicPr preferRelativeResize="0"/>
          <p:nvPr/>
        </p:nvPicPr>
        <p:blipFill rotWithShape="1">
          <a:blip r:embed="rId3">
            <a:alphaModFix/>
          </a:blip>
          <a:srcRect b="0" l="4313" r="75452" t="0"/>
          <a:stretch/>
        </p:blipFill>
        <p:spPr>
          <a:xfrm>
            <a:off x="0" y="1739425"/>
            <a:ext cx="2275726" cy="3270225"/>
          </a:xfrm>
          <a:prstGeom prst="rect">
            <a:avLst/>
          </a:prstGeom>
          <a:noFill/>
          <a:ln>
            <a:noFill/>
          </a:ln>
        </p:spPr>
      </p:pic>
      <p:sp>
        <p:nvSpPr>
          <p:cNvPr id="87" name="Shape 87"/>
          <p:cNvSpPr txBox="1"/>
          <p:nvPr/>
        </p:nvSpPr>
        <p:spPr>
          <a:xfrm>
            <a:off x="1285875" y="683625"/>
            <a:ext cx="7575600" cy="21555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6000">
                <a:solidFill>
                  <a:srgbClr val="595959"/>
                </a:solidFill>
              </a:rPr>
              <a:t>Water Tower for Gadhyampurva, India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pic>
        <p:nvPicPr>
          <p:cNvPr id="207" name="Shape 207"/>
          <p:cNvPicPr preferRelativeResize="0"/>
          <p:nvPr/>
        </p:nvPicPr>
        <p:blipFill/>
        <p:spPr>
          <a:xfrm>
            <a:off x="7514491" y="45563"/>
            <a:ext cx="718200" cy="718200"/>
          </a:xfrm>
          <a:prstGeom prst="rect">
            <a:avLst/>
          </a:prstGeom>
          <a:solidFill>
            <a:srgbClr val="FFFFFF"/>
          </a:solidFill>
          <a:ln>
            <a:noFill/>
          </a:ln>
        </p:spPr>
      </p:pic>
      <p:pic>
        <p:nvPicPr>
          <p:cNvPr descr="AClogotype (1).png" id="208" name="Shape 208"/>
          <p:cNvPicPr preferRelativeResize="0"/>
          <p:nvPr/>
        </p:nvPicPr>
        <p:blipFill>
          <a:blip r:embed="rId3">
            <a:alphaModFix/>
          </a:blip>
          <a:stretch>
            <a:fillRect/>
          </a:stretch>
        </p:blipFill>
        <p:spPr>
          <a:xfrm>
            <a:off x="7318451" y="45563"/>
            <a:ext cx="1764899" cy="513500"/>
          </a:xfrm>
          <a:prstGeom prst="rect">
            <a:avLst/>
          </a:prstGeom>
          <a:noFill/>
          <a:ln>
            <a:noFill/>
          </a:ln>
        </p:spPr>
      </p:pic>
      <p:sp>
        <p:nvSpPr>
          <p:cNvPr id="209" name="Shape 209"/>
          <p:cNvSpPr txBox="1"/>
          <p:nvPr/>
        </p:nvSpPr>
        <p:spPr>
          <a:xfrm>
            <a:off x="108729" y="261836"/>
            <a:ext cx="4917300" cy="6225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4000">
                <a:solidFill>
                  <a:srgbClr val="0B68FF"/>
                </a:solidFill>
              </a:rPr>
              <a:t>Future Tasks</a:t>
            </a:r>
          </a:p>
        </p:txBody>
      </p:sp>
      <p:sp>
        <p:nvSpPr>
          <p:cNvPr id="210" name="Shape 210"/>
          <p:cNvSpPr txBox="1"/>
          <p:nvPr/>
        </p:nvSpPr>
        <p:spPr>
          <a:xfrm>
            <a:off x="344175" y="1165800"/>
            <a:ext cx="8642700" cy="3706200"/>
          </a:xfrm>
          <a:prstGeom prst="rect">
            <a:avLst/>
          </a:prstGeom>
          <a:noFill/>
          <a:ln>
            <a:noFill/>
          </a:ln>
        </p:spPr>
        <p:txBody>
          <a:bodyPr anchorCtr="0" anchor="ctr" bIns="91425" lIns="91425" rIns="91425" wrap="square" tIns="91425">
            <a:noAutofit/>
          </a:bodyPr>
          <a:lstStyle/>
          <a:p>
            <a:pPr indent="-355600" lvl="0" marL="457200" rtl="0">
              <a:lnSpc>
                <a:spcPct val="150000"/>
              </a:lnSpc>
              <a:spcBef>
                <a:spcPts val="0"/>
              </a:spcBef>
              <a:buClr>
                <a:schemeClr val="dk1"/>
              </a:buClr>
              <a:buSzPts val="2000"/>
              <a:buFont typeface="Calibri"/>
              <a:buChar char="●"/>
            </a:pPr>
            <a:r>
              <a:rPr lang="en-US" sz="2000">
                <a:solidFill>
                  <a:schemeClr val="dk1"/>
                </a:solidFill>
                <a:latin typeface="Calibri"/>
                <a:ea typeface="Calibri"/>
                <a:cs typeface="Calibri"/>
                <a:sym typeface="Calibri"/>
              </a:rPr>
              <a:t>Finalising the design after in-depth  interview with the community, village head and local government</a:t>
            </a:r>
          </a:p>
          <a:p>
            <a:pPr indent="-355600" lvl="0" marL="457200" rtl="0">
              <a:lnSpc>
                <a:spcPct val="150000"/>
              </a:lnSpc>
              <a:spcBef>
                <a:spcPts val="0"/>
              </a:spcBef>
              <a:buClr>
                <a:schemeClr val="dk1"/>
              </a:buClr>
              <a:buSzPts val="2000"/>
              <a:buFont typeface="Calibri"/>
              <a:buChar char="●"/>
            </a:pPr>
            <a:r>
              <a:rPr lang="en-US" sz="2000">
                <a:solidFill>
                  <a:schemeClr val="dk1"/>
                </a:solidFill>
                <a:latin typeface="Calibri"/>
                <a:ea typeface="Calibri"/>
                <a:cs typeface="Calibri"/>
                <a:sym typeface="Calibri"/>
              </a:rPr>
              <a:t>Budgeting of the project</a:t>
            </a:r>
          </a:p>
          <a:p>
            <a:pPr indent="-355600" lvl="0" marL="457200" rtl="0">
              <a:lnSpc>
                <a:spcPct val="150000"/>
              </a:lnSpc>
              <a:spcBef>
                <a:spcPts val="0"/>
              </a:spcBef>
              <a:buClr>
                <a:schemeClr val="dk1"/>
              </a:buClr>
              <a:buSzPts val="2000"/>
              <a:buFont typeface="Calibri"/>
              <a:buChar char="●"/>
            </a:pPr>
            <a:r>
              <a:rPr lang="en-US" sz="2000">
                <a:solidFill>
                  <a:schemeClr val="dk1"/>
                </a:solidFill>
                <a:latin typeface="Calibri"/>
                <a:ea typeface="Calibri"/>
                <a:cs typeface="Calibri"/>
                <a:sym typeface="Calibri"/>
              </a:rPr>
              <a:t>Fundraising for project execution</a:t>
            </a:r>
          </a:p>
          <a:p>
            <a:pPr indent="-355600" lvl="0" marL="457200" rtl="0">
              <a:lnSpc>
                <a:spcPct val="150000"/>
              </a:lnSpc>
              <a:spcBef>
                <a:spcPts val="0"/>
              </a:spcBef>
              <a:buClr>
                <a:schemeClr val="dk1"/>
              </a:buClr>
              <a:buSzPts val="2000"/>
              <a:buFont typeface="Calibri"/>
              <a:buChar char="●"/>
            </a:pPr>
            <a:r>
              <a:rPr lang="en-US" sz="2000">
                <a:solidFill>
                  <a:schemeClr val="dk1"/>
                </a:solidFill>
                <a:latin typeface="Calibri"/>
                <a:ea typeface="Calibri"/>
                <a:cs typeface="Calibri"/>
                <a:sym typeface="Calibri"/>
              </a:rPr>
              <a:t>Project Implementation</a:t>
            </a:r>
          </a:p>
          <a:p>
            <a:pPr indent="-355600" lvl="0" marL="457200" rtl="0">
              <a:lnSpc>
                <a:spcPct val="150000"/>
              </a:lnSpc>
              <a:spcBef>
                <a:spcPts val="0"/>
              </a:spcBef>
              <a:buClr>
                <a:schemeClr val="dk1"/>
              </a:buClr>
              <a:buSzPts val="2000"/>
              <a:buFont typeface="Calibri"/>
              <a:buChar char="●"/>
            </a:pPr>
            <a:r>
              <a:rPr lang="en-US" sz="2000">
                <a:solidFill>
                  <a:schemeClr val="dk1"/>
                </a:solidFill>
                <a:latin typeface="Calibri"/>
                <a:ea typeface="Calibri"/>
                <a:cs typeface="Calibri"/>
                <a:sym typeface="Calibri"/>
              </a:rPr>
              <a:t>Monitoring and Evaluation</a:t>
            </a:r>
          </a:p>
          <a:p>
            <a:pPr indent="-355600" lvl="0" marL="457200" rtl="0">
              <a:lnSpc>
                <a:spcPct val="150000"/>
              </a:lnSpc>
              <a:spcBef>
                <a:spcPts val="0"/>
              </a:spcBef>
              <a:buClr>
                <a:schemeClr val="dk1"/>
              </a:buClr>
              <a:buSzPts val="2000"/>
              <a:buFont typeface="Calibri"/>
              <a:buChar char="●"/>
            </a:pPr>
            <a:r>
              <a:rPr lang="en-US" sz="2000">
                <a:solidFill>
                  <a:schemeClr val="dk1"/>
                </a:solidFill>
                <a:latin typeface="Calibri"/>
                <a:ea typeface="Calibri"/>
                <a:cs typeface="Calibri"/>
                <a:sym typeface="Calibri"/>
              </a:rPr>
              <a:t>Design improvement - addressing the problem of fluoride</a:t>
            </a:r>
          </a:p>
          <a:p>
            <a:pPr indent="-355600" lvl="0" marL="457200" rtl="0">
              <a:lnSpc>
                <a:spcPct val="150000"/>
              </a:lnSpc>
              <a:spcBef>
                <a:spcPts val="0"/>
              </a:spcBef>
              <a:buClr>
                <a:schemeClr val="dk1"/>
              </a:buClr>
              <a:buSzPts val="2000"/>
              <a:buFont typeface="Calibri"/>
              <a:buChar char="●"/>
            </a:pPr>
            <a:r>
              <a:rPr lang="en-US" sz="2000">
                <a:solidFill>
                  <a:schemeClr val="dk1"/>
                </a:solidFill>
                <a:latin typeface="Calibri"/>
                <a:ea typeface="Calibri"/>
                <a:cs typeface="Calibri"/>
                <a:sym typeface="Calibri"/>
              </a:rPr>
              <a:t>Rainwater Harvesting for recharging groundwater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Shape 215"/>
          <p:cNvPicPr preferRelativeResize="0"/>
          <p:nvPr/>
        </p:nvPicPr>
        <p:blipFill/>
        <p:spPr>
          <a:xfrm>
            <a:off x="7514491" y="45563"/>
            <a:ext cx="718200" cy="718200"/>
          </a:xfrm>
          <a:prstGeom prst="rect">
            <a:avLst/>
          </a:prstGeom>
          <a:solidFill>
            <a:srgbClr val="FFFFFF"/>
          </a:solidFill>
          <a:ln>
            <a:noFill/>
          </a:ln>
        </p:spPr>
      </p:pic>
      <p:pic>
        <p:nvPicPr>
          <p:cNvPr descr="AClogotype (1).png" id="216" name="Shape 216"/>
          <p:cNvPicPr preferRelativeResize="0"/>
          <p:nvPr/>
        </p:nvPicPr>
        <p:blipFill>
          <a:blip r:embed="rId3">
            <a:alphaModFix/>
          </a:blip>
          <a:stretch>
            <a:fillRect/>
          </a:stretch>
        </p:blipFill>
        <p:spPr>
          <a:xfrm>
            <a:off x="7318451" y="45563"/>
            <a:ext cx="1764899" cy="513500"/>
          </a:xfrm>
          <a:prstGeom prst="rect">
            <a:avLst/>
          </a:prstGeom>
          <a:noFill/>
          <a:ln>
            <a:noFill/>
          </a:ln>
        </p:spPr>
      </p:pic>
      <p:sp>
        <p:nvSpPr>
          <p:cNvPr id="217" name="Shape 217"/>
          <p:cNvSpPr txBox="1"/>
          <p:nvPr/>
        </p:nvSpPr>
        <p:spPr>
          <a:xfrm>
            <a:off x="108729" y="185636"/>
            <a:ext cx="4917300" cy="6225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4000">
                <a:solidFill>
                  <a:srgbClr val="0B68FF"/>
                </a:solidFill>
              </a:rPr>
              <a:t>References</a:t>
            </a:r>
          </a:p>
        </p:txBody>
      </p:sp>
      <p:sp>
        <p:nvSpPr>
          <p:cNvPr id="218" name="Shape 218"/>
          <p:cNvSpPr txBox="1"/>
          <p:nvPr/>
        </p:nvSpPr>
        <p:spPr>
          <a:xfrm>
            <a:off x="108725" y="746550"/>
            <a:ext cx="8824500" cy="4017300"/>
          </a:xfrm>
          <a:prstGeom prst="rect">
            <a:avLst/>
          </a:prstGeom>
          <a:noFill/>
          <a:ln>
            <a:noFill/>
          </a:ln>
        </p:spPr>
        <p:txBody>
          <a:bodyPr anchorCtr="0" anchor="t" bIns="91425" lIns="91425" rIns="91425" wrap="square" tIns="91425">
            <a:noAutofit/>
          </a:bodyPr>
          <a:lstStyle/>
          <a:p>
            <a:pPr indent="-69850" lvl="0" marL="0">
              <a:spcBef>
                <a:spcPts val="0"/>
              </a:spcBef>
              <a:buClr>
                <a:schemeClr val="dk1"/>
              </a:buClr>
              <a:buSzPts val="1100"/>
              <a:buFont typeface="Arial"/>
              <a:buNone/>
            </a:pPr>
            <a:r>
              <a:rPr lang="en-US" sz="700"/>
              <a:t>Agnihotri, N. et al., 2014. Hydrochemical Assessment and Factor Analysis of Groundwater with Special Reference to Fluoride in. IOSR Journal of Applied Chemistry Ver. I, 7(3), pp.52–56. Available at: www.iosrjournals.org [Accessed November 28,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Agrawal, N., Singh, R. &amp; Chaubey, P.M., 2007. Assessment of Ground Water Toxicity Due to Tannery Industry at Jajmau, Kanpur (UP). International Journal of Innovative Research in Science, Engineering and Technology (An ISO Certified Organization), 3297(3). Available at: https://www.ijirset.com/upload/2016/march/196_45_Assessment.pdf [Accessed November 27,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AguClara GitHub, 2017. POST, Datos Sobre la Planta de Matias. Available at: http://aguaclara.github.io/index.html [Accessed December 1,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Ahmad, S. &amp; Mishra, A., 2014. A Study on Physico-Chemical Properties of Ground Water Quality of Various Locations of Kanpur City. International Journal of Science and Research, 3(3). Available at: https://www.ijsr.net/archive/v3i3/MDIwMTMxMDU3.pdf [Accessed November 27,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Bureau of Indian Standards, 2012. Indian Standard -Drinking Water Specification, Available at: http://cgwb.gov.in/Documents/WQ-standards.pdf.</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Bank, T.W., 2010. India - Maharashtra Rural Water Supply and Sanitation. , pp.1–77. Available at: http://documents.worldbank.org/curated/en/692411468284123478/India-Maharashtra-Rural-Water-Supply-and-Sanitation-Jalswarajya-Project [Accessed November 30,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Billions in Change, Water - Billions in Change. Available at: https://billionsinchange.com/solutions/water/ [Accessed November 30,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Central Pollution Control Board, 2016. A Report on GANGA MATTERS (Uttarakhand and Uttar Pradesh), Available at: http://cpcb.nic.in/Report_on_Ganga_Matter_of_Uttarakhand_and_Uttar Pradesh.pdf [Accessed November 30,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Charity Water, Clean Water Projects in India | charity: water. Available at: https://www.charitywater.org/our-projects/asia/india [Accessed November 30,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Jal Nirmal, Jal Nirmal Project boon to Gulbarga, Yadgir districts - KARNATAKA - The Hindu. Available at: http://www.thehindu.com/todays-paper/tp-national/tp-karnataka/jal-nirmal-project-boon-to-gulbarga-yadgir-districts/article3538444.ece [Accessed November 30,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Piramal Foundation, Piramal Sarvajal. Available at: http://www.sarvajal.com/water-atm.php [Accessed November 30,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Planning Commission, 2006. :::Comprehensive District Agriculture Plan(C-DAP)::: Available at: http://www.rkvy.nic.in/static/c-dap-annexure-iframe.html [Accessed November 30,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The Engineering ToolBox, 2017. Ventilation Ducts - Roughness and Surface Coefficients. Available at: https://www.engineeringtoolbox.com/surface-roughness-ventilation-ducts-d_209.html </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The World Bank, Projects : IN 2nd Kerala Rural Water Supply and Sanitation Project (Jalanidhi II) | The World Bank. Available at: http://projects.worldbank.org/P121774/second-kerala-rural-water-supply-sanitation-project-jalanidhi-ii?lang=en&amp;tab=overview [Accessed November 30,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Tripathi, P.K., 2008. District Brochure of Kanpur Nagar District, U P, Available at: http://www.cgwb.gov.in/District_Profile/UP/Kanpur Nagar.pdf [Accessed November 30, 2017].</a:t>
            </a:r>
          </a:p>
          <a:p>
            <a:pPr indent="-69850" lvl="0" marL="0">
              <a:spcBef>
                <a:spcPts val="0"/>
              </a:spcBef>
              <a:buClr>
                <a:schemeClr val="dk1"/>
              </a:buClr>
              <a:buSzPts val="1100"/>
              <a:buFont typeface="Arial"/>
              <a:buNone/>
            </a:pPr>
            <a:r>
              <a:t/>
            </a:r>
            <a:endParaRPr sz="700"/>
          </a:p>
          <a:p>
            <a:pPr indent="-69850" lvl="0" marL="0">
              <a:spcBef>
                <a:spcPts val="0"/>
              </a:spcBef>
              <a:buClr>
                <a:schemeClr val="dk1"/>
              </a:buClr>
              <a:buSzPts val="1100"/>
              <a:buFont typeface="Arial"/>
              <a:buNone/>
            </a:pPr>
            <a:r>
              <a:rPr lang="en-US" sz="700"/>
              <a:t>World Bank, 2016. India: Bringing Clean Drinking Water to India’s Villages. Available at: http://www.worldbank.org/en/results/2016/05/24/bringing-clean-water-india-villages [Accessed November 30, 2017].</a:t>
            </a:r>
          </a:p>
          <a:p>
            <a:pPr indent="-69850" lvl="0" marL="0">
              <a:spcBef>
                <a:spcPts val="0"/>
              </a:spcBef>
              <a:buClr>
                <a:schemeClr val="dk1"/>
              </a:buClr>
              <a:buSzPts val="1100"/>
              <a:buFont typeface="Arial"/>
              <a:buNone/>
            </a:pPr>
            <a:r>
              <a:t/>
            </a:r>
            <a:endParaRPr sz="700"/>
          </a:p>
          <a:p>
            <a:pPr indent="0" lvl="0" marL="0">
              <a:spcBef>
                <a:spcPts val="0"/>
              </a:spcBef>
              <a:buNone/>
            </a:pPr>
            <a:r>
              <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pic>
        <p:nvPicPr>
          <p:cNvPr id="223" name="Shape 223"/>
          <p:cNvPicPr preferRelativeResize="0"/>
          <p:nvPr/>
        </p:nvPicPr>
        <p:blipFill/>
        <p:spPr>
          <a:xfrm>
            <a:off x="7514491" y="45563"/>
            <a:ext cx="718200" cy="718200"/>
          </a:xfrm>
          <a:prstGeom prst="rect">
            <a:avLst/>
          </a:prstGeom>
          <a:solidFill>
            <a:srgbClr val="FFFFFF"/>
          </a:solidFill>
          <a:ln>
            <a:noFill/>
          </a:ln>
        </p:spPr>
      </p:pic>
      <p:sp>
        <p:nvSpPr>
          <p:cNvPr id="224" name="Shape 224"/>
          <p:cNvSpPr txBox="1"/>
          <p:nvPr/>
        </p:nvSpPr>
        <p:spPr>
          <a:xfrm>
            <a:off x="1878150" y="559075"/>
            <a:ext cx="5387700" cy="21252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b="0" i="0" lang="en-US" sz="4800" u="none" cap="none" strike="noStrike">
                <a:solidFill>
                  <a:srgbClr val="0B68FF"/>
                </a:solidFill>
                <a:latin typeface="Arial"/>
                <a:ea typeface="Arial"/>
                <a:cs typeface="Arial"/>
                <a:sym typeface="Arial"/>
              </a:rPr>
              <a:t>Q</a:t>
            </a:r>
            <a:r>
              <a:rPr lang="en-US" sz="4800">
                <a:solidFill>
                  <a:srgbClr val="0B68FF"/>
                </a:solidFill>
              </a:rPr>
              <a:t>uestions</a:t>
            </a:r>
          </a:p>
          <a:p>
            <a:pPr indent="0" lvl="0" marL="0" marR="0" rtl="0" algn="ctr">
              <a:spcBef>
                <a:spcPts val="0"/>
              </a:spcBef>
              <a:buNone/>
            </a:pPr>
            <a:r>
              <a:rPr lang="en-US" sz="4800">
                <a:solidFill>
                  <a:srgbClr val="0B68FF"/>
                </a:solidFill>
              </a:rPr>
              <a:t>and</a:t>
            </a:r>
          </a:p>
          <a:p>
            <a:pPr indent="0" lvl="0" marL="0" marR="0" rtl="0" algn="ctr">
              <a:spcBef>
                <a:spcPts val="0"/>
              </a:spcBef>
              <a:buNone/>
            </a:pPr>
            <a:r>
              <a:rPr lang="en-US" sz="4800">
                <a:solidFill>
                  <a:srgbClr val="0B68FF"/>
                </a:solidFill>
              </a:rPr>
              <a:t>Recommendations</a:t>
            </a:r>
          </a:p>
        </p:txBody>
      </p:sp>
      <p:pic>
        <p:nvPicPr>
          <p:cNvPr descr="AClogotype (1).png" id="225" name="Shape 225"/>
          <p:cNvPicPr preferRelativeResize="0"/>
          <p:nvPr/>
        </p:nvPicPr>
        <p:blipFill>
          <a:blip r:embed="rId3">
            <a:alphaModFix/>
          </a:blip>
          <a:stretch>
            <a:fillRect/>
          </a:stretch>
        </p:blipFill>
        <p:spPr>
          <a:xfrm>
            <a:off x="7318451" y="45563"/>
            <a:ext cx="1764899" cy="513500"/>
          </a:xfrm>
          <a:prstGeom prst="rect">
            <a:avLst/>
          </a:prstGeom>
          <a:noFill/>
          <a:ln>
            <a:noFill/>
          </a:ln>
        </p:spPr>
      </p:pic>
      <p:sp>
        <p:nvSpPr>
          <p:cNvPr id="226" name="Shape 226"/>
          <p:cNvSpPr txBox="1"/>
          <p:nvPr/>
        </p:nvSpPr>
        <p:spPr>
          <a:xfrm>
            <a:off x="3479400" y="3811950"/>
            <a:ext cx="2185200" cy="8748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200"/>
              <a:t>Fawzia Tarannum</a:t>
            </a:r>
          </a:p>
          <a:p>
            <a:pPr indent="0" lvl="0" marL="0" marR="0" rtl="0" algn="ctr">
              <a:spcBef>
                <a:spcPts val="0"/>
              </a:spcBef>
              <a:buNone/>
            </a:pPr>
            <a:r>
              <a:rPr lang="en-US" sz="1200"/>
              <a:t>Hubert H Humphrey Fellow</a:t>
            </a:r>
          </a:p>
          <a:p>
            <a:pPr indent="0" lvl="0" marL="0" marR="0" rtl="0" algn="ctr">
              <a:spcBef>
                <a:spcPts val="0"/>
              </a:spcBef>
              <a:buNone/>
            </a:pPr>
            <a:r>
              <a:rPr lang="en-US" sz="1200"/>
              <a:t>ft227@cornell.edu</a:t>
            </a:r>
          </a:p>
        </p:txBody>
      </p:sp>
      <p:sp>
        <p:nvSpPr>
          <p:cNvPr id="227" name="Shape 227"/>
          <p:cNvSpPr txBox="1"/>
          <p:nvPr/>
        </p:nvSpPr>
        <p:spPr>
          <a:xfrm>
            <a:off x="4639200" y="2937150"/>
            <a:ext cx="2185200" cy="8748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200"/>
              <a:t>Natalie Mottl</a:t>
            </a:r>
          </a:p>
          <a:p>
            <a:pPr indent="0" lvl="0" marL="0" marR="0" rtl="0" algn="ctr">
              <a:spcBef>
                <a:spcPts val="0"/>
              </a:spcBef>
              <a:buNone/>
            </a:pPr>
            <a:r>
              <a:rPr lang="en-US" sz="1200"/>
              <a:t>Civil Engineering ‘18</a:t>
            </a:r>
          </a:p>
          <a:p>
            <a:pPr indent="0" lvl="0" marL="0" marR="0" rtl="0" algn="ctr">
              <a:spcBef>
                <a:spcPts val="0"/>
              </a:spcBef>
              <a:buNone/>
            </a:pPr>
            <a:r>
              <a:rPr lang="en-US" sz="1200"/>
              <a:t>nlm42@cornell.edu</a:t>
            </a:r>
          </a:p>
        </p:txBody>
      </p:sp>
      <p:sp>
        <p:nvSpPr>
          <p:cNvPr id="228" name="Shape 228"/>
          <p:cNvSpPr txBox="1"/>
          <p:nvPr/>
        </p:nvSpPr>
        <p:spPr>
          <a:xfrm>
            <a:off x="2319600" y="2937138"/>
            <a:ext cx="2185200" cy="8748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200"/>
              <a:t>Adriana Guzman</a:t>
            </a:r>
          </a:p>
          <a:p>
            <a:pPr indent="0" lvl="0" marL="0" marR="0" rtl="0" algn="ctr">
              <a:spcBef>
                <a:spcPts val="0"/>
              </a:spcBef>
              <a:buNone/>
            </a:pPr>
            <a:r>
              <a:rPr lang="en-US" sz="1200"/>
              <a:t>Biological Engineering’18</a:t>
            </a:r>
          </a:p>
          <a:p>
            <a:pPr indent="0" lvl="0" marL="0" marR="0" rtl="0" algn="ctr">
              <a:spcBef>
                <a:spcPts val="0"/>
              </a:spcBef>
              <a:buNone/>
            </a:pPr>
            <a:r>
              <a:rPr lang="en-US" sz="1200"/>
              <a:t>aig36@cornell.edu</a:t>
            </a:r>
          </a:p>
        </p:txBody>
      </p:sp>
      <p:pic>
        <p:nvPicPr>
          <p:cNvPr descr="AClogotype (1).png" id="229" name="Shape 229"/>
          <p:cNvPicPr preferRelativeResize="0"/>
          <p:nvPr/>
        </p:nvPicPr>
        <p:blipFill rotWithShape="1">
          <a:blip r:embed="rId3">
            <a:alphaModFix/>
          </a:blip>
          <a:srcRect b="0" l="4313" r="75452" t="0"/>
          <a:stretch/>
        </p:blipFill>
        <p:spPr>
          <a:xfrm>
            <a:off x="-2" y="1739425"/>
            <a:ext cx="2274173" cy="3270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Shape 234"/>
          <p:cNvPicPr preferRelativeResize="0"/>
          <p:nvPr/>
        </p:nvPicPr>
        <p:blipFill/>
        <p:spPr>
          <a:xfrm>
            <a:off x="7514491" y="45563"/>
            <a:ext cx="718111" cy="718111"/>
          </a:xfrm>
          <a:prstGeom prst="rect">
            <a:avLst/>
          </a:prstGeom>
          <a:solidFill>
            <a:srgbClr val="FFFFFF"/>
          </a:solidFill>
          <a:ln>
            <a:noFill/>
          </a:ln>
        </p:spPr>
      </p:pic>
      <p:sp>
        <p:nvSpPr>
          <p:cNvPr id="235" name="Shape 235"/>
          <p:cNvSpPr txBox="1"/>
          <p:nvPr/>
        </p:nvSpPr>
        <p:spPr>
          <a:xfrm>
            <a:off x="1293600" y="1667775"/>
            <a:ext cx="6556800" cy="1459800"/>
          </a:xfrm>
          <a:prstGeom prst="rect">
            <a:avLst/>
          </a:prstGeom>
          <a:noFill/>
          <a:ln>
            <a:noFill/>
          </a:ln>
        </p:spPr>
        <p:txBody>
          <a:bodyPr anchorCtr="0" anchor="ctr" bIns="45700" lIns="91425" rIns="91425" wrap="square" tIns="45700">
            <a:noAutofit/>
          </a:bodyPr>
          <a:lstStyle/>
          <a:p>
            <a:pPr indent="0" lvl="0" marL="0" marR="0" rtl="0" algn="ctr">
              <a:spcBef>
                <a:spcPts val="0"/>
              </a:spcBef>
              <a:buNone/>
            </a:pPr>
            <a:r>
              <a:rPr lang="en-US" sz="6000">
                <a:solidFill>
                  <a:srgbClr val="0B68FF"/>
                </a:solidFill>
              </a:rPr>
              <a:t>Appendix</a:t>
            </a:r>
          </a:p>
          <a:p>
            <a:pPr indent="0" lvl="0" marL="0" marR="0" rtl="0" algn="ctr">
              <a:spcBef>
                <a:spcPts val="0"/>
              </a:spcBef>
              <a:buNone/>
            </a:pPr>
            <a:r>
              <a:rPr lang="en-US" sz="6000">
                <a:solidFill>
                  <a:srgbClr val="0B68FF"/>
                </a:solidFill>
              </a:rPr>
              <a:t>Slides</a:t>
            </a:r>
          </a:p>
        </p:txBody>
      </p:sp>
      <p:pic>
        <p:nvPicPr>
          <p:cNvPr descr="AClogotype (1).png" id="236" name="Shape 236"/>
          <p:cNvPicPr preferRelativeResize="0"/>
          <p:nvPr/>
        </p:nvPicPr>
        <p:blipFill>
          <a:blip r:embed="rId3">
            <a:alphaModFix/>
          </a:blip>
          <a:stretch>
            <a:fillRect/>
          </a:stretch>
        </p:blipFill>
        <p:spPr>
          <a:xfrm>
            <a:off x="7318451" y="45563"/>
            <a:ext cx="1764899" cy="513500"/>
          </a:xfrm>
          <a:prstGeom prst="rect">
            <a:avLst/>
          </a:prstGeom>
          <a:noFill/>
          <a:ln>
            <a:noFill/>
          </a:ln>
        </p:spPr>
      </p:pic>
      <p:pic>
        <p:nvPicPr>
          <p:cNvPr descr="AClogotype (1).png" id="237" name="Shape 237"/>
          <p:cNvPicPr preferRelativeResize="0"/>
          <p:nvPr/>
        </p:nvPicPr>
        <p:blipFill rotWithShape="1">
          <a:blip r:embed="rId3">
            <a:alphaModFix/>
          </a:blip>
          <a:srcRect b="0" l="4313" r="75452" t="0"/>
          <a:stretch/>
        </p:blipFill>
        <p:spPr>
          <a:xfrm>
            <a:off x="-2" y="1739425"/>
            <a:ext cx="2274173" cy="327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pic>
        <p:nvPicPr>
          <p:cNvPr id="242" name="Shape 242"/>
          <p:cNvPicPr preferRelativeResize="0"/>
          <p:nvPr/>
        </p:nvPicPr>
        <p:blipFill/>
        <p:spPr>
          <a:xfrm>
            <a:off x="7514491" y="45563"/>
            <a:ext cx="718200" cy="718200"/>
          </a:xfrm>
          <a:prstGeom prst="rect">
            <a:avLst/>
          </a:prstGeom>
          <a:solidFill>
            <a:srgbClr val="FFFFFF"/>
          </a:solidFill>
          <a:ln>
            <a:noFill/>
          </a:ln>
        </p:spPr>
      </p:pic>
      <p:pic>
        <p:nvPicPr>
          <p:cNvPr descr="AClogotype (1).png" id="243" name="Shape 243"/>
          <p:cNvPicPr preferRelativeResize="0"/>
          <p:nvPr/>
        </p:nvPicPr>
        <p:blipFill>
          <a:blip r:embed="rId3">
            <a:alphaModFix/>
          </a:blip>
          <a:stretch>
            <a:fillRect/>
          </a:stretch>
        </p:blipFill>
        <p:spPr>
          <a:xfrm>
            <a:off x="7318451" y="45563"/>
            <a:ext cx="1764899" cy="513500"/>
          </a:xfrm>
          <a:prstGeom prst="rect">
            <a:avLst/>
          </a:prstGeom>
          <a:noFill/>
          <a:ln>
            <a:noFill/>
          </a:ln>
        </p:spPr>
      </p:pic>
      <p:graphicFrame>
        <p:nvGraphicFramePr>
          <p:cNvPr id="244" name="Shape 244"/>
          <p:cNvGraphicFramePr/>
          <p:nvPr/>
        </p:nvGraphicFramePr>
        <p:xfrm>
          <a:off x="213025" y="1088075"/>
          <a:ext cx="3000000" cy="3000000"/>
        </p:xfrm>
        <a:graphic>
          <a:graphicData uri="http://schemas.openxmlformats.org/drawingml/2006/table">
            <a:tbl>
              <a:tblPr>
                <a:noFill/>
                <a:tableStyleId>{1E9F9E49-29ED-495B-8DB0-D1F8F23AD476}</a:tableStyleId>
              </a:tblPr>
              <a:tblGrid>
                <a:gridCol w="1230575"/>
                <a:gridCol w="727150"/>
                <a:gridCol w="531375"/>
                <a:gridCol w="652575"/>
                <a:gridCol w="811050"/>
                <a:gridCol w="671225"/>
                <a:gridCol w="755125"/>
                <a:gridCol w="764450"/>
                <a:gridCol w="755125"/>
                <a:gridCol w="671225"/>
                <a:gridCol w="680550"/>
                <a:gridCol w="680550"/>
              </a:tblGrid>
              <a:tr h="928425">
                <a:tc>
                  <a:txBody>
                    <a:bodyPr>
                      <a:noAutofit/>
                    </a:bodyPr>
                    <a:lstStyle/>
                    <a:p>
                      <a:pPr indent="0" lvl="0" marL="88900" marR="88900" rtl="0" algn="just">
                        <a:lnSpc>
                          <a:spcPct val="150000"/>
                        </a:lnSpc>
                        <a:spcBef>
                          <a:spcPts val="0"/>
                        </a:spcBef>
                        <a:buNone/>
                      </a:pPr>
                      <a:r>
                        <a:rPr b="1" i="1" lang="en-US" sz="1200">
                          <a:latin typeface="Times New Roman"/>
                          <a:ea typeface="Times New Roman"/>
                          <a:cs typeface="Times New Roman"/>
                          <a:sym typeface="Times New Roman"/>
                        </a:rPr>
                        <a:t>  </a:t>
                      </a:r>
                    </a:p>
                    <a:p>
                      <a:pPr indent="0" lvl="0" marL="88900" marR="88900" rtl="0" algn="just">
                        <a:lnSpc>
                          <a:spcPct val="150000"/>
                        </a:lnSpc>
                        <a:spcBef>
                          <a:spcPts val="0"/>
                        </a:spcBef>
                        <a:buNone/>
                      </a:pPr>
                      <a:r>
                        <a:rPr b="1" i="1" lang="en-US" sz="1200">
                          <a:latin typeface="Times New Roman"/>
                          <a:ea typeface="Times New Roman"/>
                          <a:cs typeface="Times New Roman"/>
                          <a:sym typeface="Times New Roman"/>
                        </a:rPr>
                        <a:t> </a:t>
                      </a:r>
                    </a:p>
                    <a:p>
                      <a:pPr indent="0" lvl="0" marL="88900" marR="88900" rtl="0" algn="just">
                        <a:lnSpc>
                          <a:spcPct val="150000"/>
                        </a:lnSpc>
                        <a:spcBef>
                          <a:spcPts val="0"/>
                        </a:spcBef>
                        <a:buNone/>
                      </a:pPr>
                      <a:r>
                        <a:rPr b="1" i="1" lang="en-US" sz="1200">
                          <a:latin typeface="Times New Roman"/>
                          <a:ea typeface="Times New Roman"/>
                          <a:cs typeface="Times New Roman"/>
                          <a:sym typeface="Times New Roman"/>
                        </a:rPr>
                        <a:t> Sample</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pH</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E.CmS</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Acidity mg/l</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Alkalinity mg/L</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Nitrate mg/L</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Chloride mg/L</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Sulphate (mg/L)</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Fluoride (mg/L)</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Iron</a:t>
                      </a:r>
                    </a:p>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(mg/l)</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T.D.S.</a:t>
                      </a:r>
                    </a:p>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mg/L)</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c>
                  <a:txBody>
                    <a:bodyPr>
                      <a:noAutofit/>
                    </a:bodyPr>
                    <a:lstStyle/>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T. S.</a:t>
                      </a:r>
                    </a:p>
                    <a:p>
                      <a:pPr indent="0" lvl="0" marL="76200" marR="76200" rtl="0" algn="just">
                        <a:lnSpc>
                          <a:spcPct val="150000"/>
                        </a:lnSpc>
                        <a:spcBef>
                          <a:spcPts val="0"/>
                        </a:spcBef>
                        <a:buNone/>
                      </a:pPr>
                      <a:r>
                        <a:rPr b="1" i="1" lang="en-US" sz="1200">
                          <a:latin typeface="Times New Roman"/>
                          <a:ea typeface="Times New Roman"/>
                          <a:cs typeface="Times New Roman"/>
                          <a:sym typeface="Times New Roman"/>
                        </a:rPr>
                        <a:t>mg/L)</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9050">
                      <a:solidFill>
                        <a:srgbClr val="666666"/>
                      </a:solidFill>
                      <a:prstDash val="solid"/>
                      <a:round/>
                      <a:headEnd len="med" w="med" type="none"/>
                      <a:tailEnd len="med" w="med" type="none"/>
                    </a:lnB>
                  </a:tcPr>
                </a:tc>
              </a:tr>
              <a:tr h="1016925">
                <a:tc>
                  <a:txBody>
                    <a:bodyPr>
                      <a:noAutofit/>
                    </a:bodyPr>
                    <a:lstStyle/>
                    <a:p>
                      <a:pPr indent="0" lvl="0" marL="88900" marR="88900" rtl="0" algn="just">
                        <a:lnSpc>
                          <a:spcPct val="150000"/>
                        </a:lnSpc>
                        <a:spcBef>
                          <a:spcPts val="0"/>
                        </a:spcBef>
                        <a:buNone/>
                      </a:pPr>
                      <a:r>
                        <a:rPr b="1" i="1" lang="en-US" sz="1200">
                          <a:latin typeface="Times New Roman"/>
                          <a:ea typeface="Times New Roman"/>
                          <a:cs typeface="Times New Roman"/>
                          <a:sym typeface="Times New Roman"/>
                        </a:rPr>
                        <a:t>Garadyampurva(Hand pump)</a:t>
                      </a:r>
                    </a:p>
                    <a:p>
                      <a:pPr indent="0" lvl="0" marL="88900" marR="88900" rtl="0" algn="just">
                        <a:lnSpc>
                          <a:spcPct val="150000"/>
                        </a:lnSpc>
                        <a:spcBef>
                          <a:spcPts val="0"/>
                        </a:spcBef>
                        <a:buNone/>
                      </a:pPr>
                      <a:r>
                        <a:rPr i="1" lang="en-US" sz="1200">
                          <a:latin typeface="Times New Roman"/>
                          <a:ea typeface="Times New Roman"/>
                          <a:cs typeface="Times New Roman"/>
                          <a:sym typeface="Times New Roman"/>
                        </a:rPr>
                        <a:t>27/5/2017</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7.19</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0.8</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55</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435</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0.41</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69.97</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14.51</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1.29</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944</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1047</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9050">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r>
              <a:tr h="739225">
                <a:tc>
                  <a:txBody>
                    <a:bodyPr>
                      <a:noAutofit/>
                    </a:bodyPr>
                    <a:lstStyle/>
                    <a:p>
                      <a:pPr indent="0" lvl="0" marL="88900" marR="88900" rtl="0" algn="just">
                        <a:lnSpc>
                          <a:spcPct val="150000"/>
                        </a:lnSpc>
                        <a:spcBef>
                          <a:spcPts val="0"/>
                        </a:spcBef>
                        <a:buNone/>
                      </a:pPr>
                      <a:r>
                        <a:rPr b="1" i="1" lang="en-US" sz="1200">
                          <a:latin typeface="Times New Roman"/>
                          <a:ea typeface="Times New Roman"/>
                          <a:cs typeface="Times New Roman"/>
                          <a:sym typeface="Times New Roman"/>
                        </a:rPr>
                        <a:t>Drinking Standard BIS)</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6.5-8.5</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200</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45</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250</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200</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1.0</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0.3</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500</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tcPr>
                </a:tc>
              </a:tr>
              <a:tr h="1016925">
                <a:tc>
                  <a:txBody>
                    <a:bodyPr>
                      <a:noAutofit/>
                    </a:bodyPr>
                    <a:lstStyle/>
                    <a:p>
                      <a:pPr indent="0" lvl="0" marL="88900" marR="88900" rtl="0" algn="just">
                        <a:lnSpc>
                          <a:spcPct val="150000"/>
                        </a:lnSpc>
                        <a:spcBef>
                          <a:spcPts val="0"/>
                        </a:spcBef>
                        <a:buNone/>
                      </a:pPr>
                      <a:r>
                        <a:rPr b="1" i="1" lang="en-US" sz="1200">
                          <a:latin typeface="Times New Roman"/>
                          <a:ea typeface="Times New Roman"/>
                          <a:cs typeface="Times New Roman"/>
                          <a:sym typeface="Times New Roman"/>
                        </a:rPr>
                        <a:t>Permissible Limit (BIS)</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No Relaxation</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600</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just">
                        <a:lnSpc>
                          <a:spcPct val="150000"/>
                        </a:lnSpc>
                        <a:spcBef>
                          <a:spcPts val="0"/>
                        </a:spcBef>
                        <a:buNone/>
                      </a:pPr>
                      <a:r>
                        <a:rPr lang="en-US" sz="1200">
                          <a:latin typeface="Times New Roman"/>
                          <a:ea typeface="Times New Roman"/>
                          <a:cs typeface="Times New Roman"/>
                          <a:sym typeface="Times New Roman"/>
                        </a:rPr>
                        <a:t>No relaxation</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1000</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400</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1.5</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No relaxation</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c>
                  <a:txBody>
                    <a:bodyPr>
                      <a:noAutofit/>
                    </a:bodyPr>
                    <a:lstStyle/>
                    <a:p>
                      <a:pPr indent="0" lvl="0" marL="88900" marR="88900" rtl="0" algn="ctr">
                        <a:lnSpc>
                          <a:spcPct val="150000"/>
                        </a:lnSpc>
                        <a:spcBef>
                          <a:spcPts val="0"/>
                        </a:spcBef>
                        <a:buNone/>
                      </a:pPr>
                      <a:r>
                        <a:rPr lang="en-US" sz="1200">
                          <a:latin typeface="Times New Roman"/>
                          <a:ea typeface="Times New Roman"/>
                          <a:cs typeface="Times New Roman"/>
                          <a:sym typeface="Times New Roman"/>
                        </a:rPr>
                        <a:t>-</a:t>
                      </a:r>
                    </a:p>
                  </a:txBody>
                  <a:tcPr marT="91425" marB="91425" marR="68575" marL="68575">
                    <a:lnL cap="flat" cmpd="sng" w="12625">
                      <a:solidFill>
                        <a:srgbClr val="666666"/>
                      </a:solidFill>
                      <a:prstDash val="solid"/>
                      <a:round/>
                      <a:headEnd len="med" w="med" type="none"/>
                      <a:tailEnd len="med" w="med" type="none"/>
                    </a:lnL>
                    <a:lnR cap="flat" cmpd="sng" w="12625">
                      <a:solidFill>
                        <a:srgbClr val="666666"/>
                      </a:solidFill>
                      <a:prstDash val="solid"/>
                      <a:round/>
                      <a:headEnd len="med" w="med" type="none"/>
                      <a:tailEnd len="med" w="med" type="none"/>
                    </a:lnR>
                    <a:lnT cap="flat" cmpd="sng" w="12625">
                      <a:solidFill>
                        <a:srgbClr val="666666"/>
                      </a:solidFill>
                      <a:prstDash val="solid"/>
                      <a:round/>
                      <a:headEnd len="med" w="med" type="none"/>
                      <a:tailEnd len="med" w="med" type="none"/>
                    </a:lnT>
                    <a:lnB cap="flat" cmpd="sng" w="12625">
                      <a:solidFill>
                        <a:srgbClr val="666666"/>
                      </a:solidFill>
                      <a:prstDash val="solid"/>
                      <a:round/>
                      <a:headEnd len="med" w="med" type="none"/>
                      <a:tailEnd len="med" w="med" type="none"/>
                    </a:lnB>
                    <a:solidFill>
                      <a:srgbClr val="CCCCCC"/>
                    </a:solidFill>
                  </a:tcPr>
                </a:tc>
              </a:tr>
            </a:tbl>
          </a:graphicData>
        </a:graphic>
      </p:graphicFrame>
      <p:sp>
        <p:nvSpPr>
          <p:cNvPr id="245" name="Shape 245"/>
          <p:cNvSpPr txBox="1"/>
          <p:nvPr/>
        </p:nvSpPr>
        <p:spPr>
          <a:xfrm>
            <a:off x="152400" y="152400"/>
            <a:ext cx="6959400" cy="513600"/>
          </a:xfrm>
          <a:prstGeom prst="rect">
            <a:avLst/>
          </a:prstGeom>
          <a:noFill/>
          <a:ln cap="flat" cmpd="sng" w="9525">
            <a:solidFill>
              <a:schemeClr val="lt1"/>
            </a:solidFill>
            <a:prstDash val="solid"/>
            <a:round/>
            <a:headEnd len="med" w="med" type="none"/>
            <a:tailEnd len="med" w="med" type="none"/>
          </a:ln>
        </p:spPr>
        <p:txBody>
          <a:bodyPr anchorCtr="0" anchor="ctr" bIns="91425" lIns="91425" rIns="91425" wrap="square" tIns="91425">
            <a:noAutofit/>
          </a:bodyPr>
          <a:lstStyle/>
          <a:p>
            <a:pPr indent="0" lvl="0" marL="0" rtl="0" algn="just">
              <a:lnSpc>
                <a:spcPct val="100000"/>
              </a:lnSpc>
              <a:spcBef>
                <a:spcPts val="0"/>
              </a:spcBef>
              <a:buNone/>
            </a:pPr>
            <a:r>
              <a:rPr lang="en-US" sz="2400">
                <a:solidFill>
                  <a:schemeClr val="dk1"/>
                </a:solidFill>
                <a:latin typeface="Times New Roman"/>
                <a:ea typeface="Times New Roman"/>
                <a:cs typeface="Times New Roman"/>
                <a:sym typeface="Times New Roman"/>
              </a:rPr>
              <a:t>Water Quality Parameter results for Groundwater from </a:t>
            </a:r>
            <a:r>
              <a:rPr b="1" lang="en-US" sz="2400">
                <a:solidFill>
                  <a:schemeClr val="dk1"/>
                </a:solidFill>
                <a:latin typeface="Times New Roman"/>
                <a:ea typeface="Times New Roman"/>
                <a:cs typeface="Times New Roman"/>
                <a:sym typeface="Times New Roman"/>
              </a:rPr>
              <a:t>36m depth: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id="250" name="Shape 250"/>
          <p:cNvPicPr preferRelativeResize="0"/>
          <p:nvPr/>
        </p:nvPicPr>
        <p:blipFill/>
        <p:spPr>
          <a:xfrm>
            <a:off x="7514491" y="45563"/>
            <a:ext cx="718200" cy="718200"/>
          </a:xfrm>
          <a:prstGeom prst="rect">
            <a:avLst/>
          </a:prstGeom>
          <a:solidFill>
            <a:srgbClr val="FFFFFF"/>
          </a:solidFill>
          <a:ln>
            <a:noFill/>
          </a:ln>
        </p:spPr>
      </p:pic>
      <p:pic>
        <p:nvPicPr>
          <p:cNvPr descr="AClogotype (1).png" id="251" name="Shape 251"/>
          <p:cNvPicPr preferRelativeResize="0"/>
          <p:nvPr/>
        </p:nvPicPr>
        <p:blipFill>
          <a:blip r:embed="rId3">
            <a:alphaModFix/>
          </a:blip>
          <a:stretch>
            <a:fillRect/>
          </a:stretch>
        </p:blipFill>
        <p:spPr>
          <a:xfrm>
            <a:off x="7318451" y="45563"/>
            <a:ext cx="1764899" cy="513500"/>
          </a:xfrm>
          <a:prstGeom prst="rect">
            <a:avLst/>
          </a:prstGeom>
          <a:noFill/>
          <a:ln>
            <a:noFill/>
          </a:ln>
        </p:spPr>
      </p:pic>
      <p:sp>
        <p:nvSpPr>
          <p:cNvPr id="252" name="Shape 252"/>
          <p:cNvSpPr txBox="1"/>
          <p:nvPr/>
        </p:nvSpPr>
        <p:spPr>
          <a:xfrm>
            <a:off x="108725" y="338025"/>
            <a:ext cx="7297500" cy="9231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3600">
                <a:solidFill>
                  <a:srgbClr val="0B68FF"/>
                </a:solidFill>
              </a:rPr>
              <a:t>Gahyampurva has various water sources</a:t>
            </a:r>
          </a:p>
        </p:txBody>
      </p:sp>
      <p:graphicFrame>
        <p:nvGraphicFramePr>
          <p:cNvPr id="253" name="Shape 253"/>
          <p:cNvGraphicFramePr/>
          <p:nvPr/>
        </p:nvGraphicFramePr>
        <p:xfrm>
          <a:off x="413350" y="1184925"/>
          <a:ext cx="3000000" cy="3000000"/>
        </p:xfrm>
        <a:graphic>
          <a:graphicData uri="http://schemas.openxmlformats.org/drawingml/2006/table">
            <a:tbl>
              <a:tblPr>
                <a:noFill/>
                <a:tableStyleId>{1E9F9E49-29ED-495B-8DB0-D1F8F23AD476}</a:tableStyleId>
              </a:tblPr>
              <a:tblGrid>
                <a:gridCol w="2885350"/>
                <a:gridCol w="2705025"/>
                <a:gridCol w="2765125"/>
              </a:tblGrid>
              <a:tr h="466725">
                <a:tc gridSpan="3">
                  <a:txBody>
                    <a:bodyPr>
                      <a:noAutofit/>
                    </a:bodyPr>
                    <a:lstStyle/>
                    <a:p>
                      <a:pPr indent="0" lvl="0" marL="88900" marR="88900" rtl="0" algn="ctr">
                        <a:lnSpc>
                          <a:spcPct val="150000"/>
                        </a:lnSpc>
                        <a:spcBef>
                          <a:spcPts val="0"/>
                        </a:spcBef>
                        <a:buNone/>
                      </a:pPr>
                      <a:r>
                        <a:rPr b="1" lang="en-US"/>
                        <a:t>GADHYAMPURVA GROUND WATER</a:t>
                      </a:r>
                    </a:p>
                  </a:txBody>
                  <a:tcPr marT="91425" marB="91425" marR="68575" marL="68575">
                    <a:lnB cap="flat" cmpd="sng" w="19050">
                      <a:solidFill>
                        <a:srgbClr val="C9C9C9"/>
                      </a:solidFill>
                      <a:prstDash val="solid"/>
                      <a:round/>
                      <a:headEnd len="med" w="med" type="none"/>
                      <a:tailEnd len="med" w="med" type="none"/>
                    </a:lnB>
                    <a:solidFill>
                      <a:srgbClr val="92D050"/>
                    </a:solidFill>
                  </a:tcPr>
                </a:tc>
                <a:tc hMerge="1"/>
                <a:tc hMerge="1"/>
              </a:tr>
              <a:tr h="238125">
                <a:tc>
                  <a:txBody>
                    <a:bodyPr>
                      <a:noAutofit/>
                    </a:bodyPr>
                    <a:lstStyle/>
                    <a:p>
                      <a:pPr indent="0" lvl="0" marL="88900" marR="88900" rtl="0" algn="r">
                        <a:lnSpc>
                          <a:spcPct val="150000"/>
                        </a:lnSpc>
                        <a:spcBef>
                          <a:spcPts val="0"/>
                        </a:spcBef>
                        <a:buNone/>
                      </a:pPr>
                      <a:r>
                        <a:rPr b="1" lang="en-US"/>
                        <a:t>Sources</a:t>
                      </a:r>
                    </a:p>
                  </a:txBody>
                  <a:tcPr marT="91425" marB="91425" marR="68575" marL="68575">
                    <a:lnR cap="flat" cmpd="sng" w="12625">
                      <a:solidFill>
                        <a:srgbClr val="C9C9C9"/>
                      </a:solidFill>
                      <a:prstDash val="solid"/>
                      <a:round/>
                      <a:headEnd len="med" w="med" type="none"/>
                      <a:tailEnd len="med" w="med" type="none"/>
                    </a:lnR>
                    <a:lnT cap="flat" cmpd="sng" w="19050">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solidFill>
                      <a:srgbClr val="EDEDED"/>
                    </a:solidFill>
                  </a:tcPr>
                </a:tc>
                <a:tc>
                  <a:txBody>
                    <a:bodyPr>
                      <a:noAutofit/>
                    </a:bodyPr>
                    <a:lstStyle/>
                    <a:p>
                      <a:pPr indent="0" lvl="0" marL="88900" marR="88900" rtl="0" algn="ctr">
                        <a:lnSpc>
                          <a:spcPct val="150000"/>
                        </a:lnSpc>
                        <a:spcBef>
                          <a:spcPts val="0"/>
                        </a:spcBef>
                        <a:buNone/>
                      </a:pPr>
                      <a:r>
                        <a:rPr b="1" lang="en-US"/>
                        <a:t>Number</a:t>
                      </a:r>
                    </a:p>
                  </a:txBody>
                  <a:tcPr marT="91425" marB="91425" marR="68575" marL="68575">
                    <a:lnL cap="flat" cmpd="sng" w="12625">
                      <a:solidFill>
                        <a:srgbClr val="C9C9C9"/>
                      </a:solidFill>
                      <a:prstDash val="solid"/>
                      <a:round/>
                      <a:headEnd len="med" w="med" type="none"/>
                      <a:tailEnd len="med" w="med" type="none"/>
                    </a:lnL>
                    <a:lnR cap="flat" cmpd="sng" w="12625">
                      <a:solidFill>
                        <a:srgbClr val="C9C9C9"/>
                      </a:solidFill>
                      <a:prstDash val="solid"/>
                      <a:round/>
                      <a:headEnd len="med" w="med" type="none"/>
                      <a:tailEnd len="med" w="med" type="none"/>
                    </a:lnR>
                    <a:lnT cap="flat" cmpd="sng" w="19050">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solidFill>
                      <a:srgbClr val="EDEDED"/>
                    </a:solidFill>
                  </a:tcPr>
                </a:tc>
                <a:tc>
                  <a:txBody>
                    <a:bodyPr>
                      <a:noAutofit/>
                    </a:bodyPr>
                    <a:lstStyle/>
                    <a:p>
                      <a:pPr indent="0" lvl="0" marL="88900" marR="88900" rtl="0" algn="ctr">
                        <a:lnSpc>
                          <a:spcPct val="150000"/>
                        </a:lnSpc>
                        <a:spcBef>
                          <a:spcPts val="0"/>
                        </a:spcBef>
                        <a:buNone/>
                      </a:pPr>
                      <a:r>
                        <a:rPr b="1" lang="en-US"/>
                        <a:t>Depth</a:t>
                      </a:r>
                    </a:p>
                  </a:txBody>
                  <a:tcPr marT="91425" marB="91425" marR="68575" marL="68575">
                    <a:lnL cap="flat" cmpd="sng" w="12625">
                      <a:solidFill>
                        <a:srgbClr val="C9C9C9"/>
                      </a:solidFill>
                      <a:prstDash val="solid"/>
                      <a:round/>
                      <a:headEnd len="med" w="med" type="none"/>
                      <a:tailEnd len="med" w="med" type="none"/>
                    </a:lnL>
                    <a:lnT cap="flat" cmpd="sng" w="19050">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solidFill>
                      <a:srgbClr val="EDEDED"/>
                    </a:solidFill>
                  </a:tcPr>
                </a:tc>
              </a:tr>
              <a:tr h="466725">
                <a:tc>
                  <a:txBody>
                    <a:bodyPr>
                      <a:noAutofit/>
                    </a:bodyPr>
                    <a:lstStyle/>
                    <a:p>
                      <a:pPr indent="0" lvl="0" marL="88900" marR="88900" rtl="0" algn="r">
                        <a:lnSpc>
                          <a:spcPct val="150000"/>
                        </a:lnSpc>
                        <a:spcBef>
                          <a:spcPts val="0"/>
                        </a:spcBef>
                        <a:buNone/>
                      </a:pPr>
                      <a:r>
                        <a:rPr b="1" lang="en-US"/>
                        <a:t>Hand pump</a:t>
                      </a:r>
                    </a:p>
                  </a:txBody>
                  <a:tcPr marT="91425" marB="91425" marR="68575" marL="68575">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a:t>20-25</a:t>
                      </a:r>
                    </a:p>
                  </a:txBody>
                  <a:tcPr marT="91425" marB="91425" marR="68575" marL="68575">
                    <a:lnL cap="flat" cmpd="sng" w="12625">
                      <a:solidFill>
                        <a:srgbClr val="C9C9C9"/>
                      </a:solidFill>
                      <a:prstDash val="solid"/>
                      <a:round/>
                      <a:headEnd len="med" w="med" type="none"/>
                      <a:tailEnd len="med" w="med" type="none"/>
                    </a:lnL>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a:t>36m</a:t>
                      </a:r>
                    </a:p>
                  </a:txBody>
                  <a:tcPr marT="91425" marB="91425" marR="68575" marL="68575">
                    <a:lnL cap="flat" cmpd="sng" w="12625">
                      <a:solidFill>
                        <a:srgbClr val="C9C9C9"/>
                      </a:solidFill>
                      <a:prstDash val="solid"/>
                      <a:round/>
                      <a:headEnd len="med" w="med" type="none"/>
                      <a:tailEnd len="med" w="med" type="none"/>
                    </a:lnL>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tcPr>
                </a:tc>
              </a:tr>
              <a:tr h="323850">
                <a:tc>
                  <a:txBody>
                    <a:bodyPr>
                      <a:noAutofit/>
                    </a:bodyPr>
                    <a:lstStyle/>
                    <a:p>
                      <a:pPr indent="0" lvl="0" marL="88900" marR="88900" rtl="0" algn="r">
                        <a:lnSpc>
                          <a:spcPct val="150000"/>
                        </a:lnSpc>
                        <a:spcBef>
                          <a:spcPts val="0"/>
                        </a:spcBef>
                        <a:buNone/>
                      </a:pPr>
                      <a:r>
                        <a:rPr b="1" lang="en-US"/>
                        <a:t>Bore well</a:t>
                      </a:r>
                    </a:p>
                  </a:txBody>
                  <a:tcPr marT="91425" marB="91425" marR="68575" marL="68575">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solidFill>
                      <a:srgbClr val="EDEDED"/>
                    </a:solidFill>
                  </a:tcPr>
                </a:tc>
                <a:tc>
                  <a:txBody>
                    <a:bodyPr>
                      <a:noAutofit/>
                    </a:bodyPr>
                    <a:lstStyle/>
                    <a:p>
                      <a:pPr indent="0" lvl="0" marL="88900" marR="88900" rtl="0" algn="ctr">
                        <a:lnSpc>
                          <a:spcPct val="150000"/>
                        </a:lnSpc>
                        <a:spcBef>
                          <a:spcPts val="0"/>
                        </a:spcBef>
                        <a:buNone/>
                      </a:pPr>
                      <a:r>
                        <a:rPr lang="en-US"/>
                        <a:t>6-7</a:t>
                      </a:r>
                    </a:p>
                  </a:txBody>
                  <a:tcPr marT="91425" marB="91425" marR="68575" marL="68575">
                    <a:lnL cap="flat" cmpd="sng" w="12625">
                      <a:solidFill>
                        <a:srgbClr val="C9C9C9"/>
                      </a:solidFill>
                      <a:prstDash val="solid"/>
                      <a:round/>
                      <a:headEnd len="med" w="med" type="none"/>
                      <a:tailEnd len="med" w="med" type="none"/>
                    </a:lnL>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solidFill>
                      <a:srgbClr val="EDEDED"/>
                    </a:solidFill>
                  </a:tcPr>
                </a:tc>
                <a:tc>
                  <a:txBody>
                    <a:bodyPr>
                      <a:noAutofit/>
                    </a:bodyPr>
                    <a:lstStyle/>
                    <a:p>
                      <a:pPr indent="0" lvl="0" marL="88900" marR="88900" rtl="0" algn="ctr">
                        <a:lnSpc>
                          <a:spcPct val="150000"/>
                        </a:lnSpc>
                        <a:spcBef>
                          <a:spcPts val="0"/>
                        </a:spcBef>
                        <a:buNone/>
                      </a:pPr>
                      <a:r>
                        <a:rPr lang="en-US"/>
                        <a:t>55m</a:t>
                      </a:r>
                    </a:p>
                  </a:txBody>
                  <a:tcPr marT="91425" marB="91425" marR="68575" marL="68575">
                    <a:lnL cap="flat" cmpd="sng" w="12625">
                      <a:solidFill>
                        <a:srgbClr val="C9C9C9"/>
                      </a:solidFill>
                      <a:prstDash val="solid"/>
                      <a:round/>
                      <a:headEnd len="med" w="med" type="none"/>
                      <a:tailEnd len="med" w="med" type="none"/>
                    </a:lnL>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solidFill>
                      <a:srgbClr val="EDEDED"/>
                    </a:solidFill>
                  </a:tcPr>
                </a:tc>
              </a:tr>
              <a:tr h="266700">
                <a:tc>
                  <a:txBody>
                    <a:bodyPr>
                      <a:noAutofit/>
                    </a:bodyPr>
                    <a:lstStyle/>
                    <a:p>
                      <a:pPr indent="0" lvl="0" marL="88900" marR="88900" rtl="0" algn="r">
                        <a:lnSpc>
                          <a:spcPct val="150000"/>
                        </a:lnSpc>
                        <a:spcBef>
                          <a:spcPts val="0"/>
                        </a:spcBef>
                        <a:buNone/>
                      </a:pPr>
                      <a:r>
                        <a:rPr b="1" lang="en-US"/>
                        <a:t>Well</a:t>
                      </a:r>
                    </a:p>
                  </a:txBody>
                  <a:tcPr marT="91425" marB="91425" marR="68575" marL="68575">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a:t>3</a:t>
                      </a:r>
                    </a:p>
                  </a:txBody>
                  <a:tcPr marT="91425" marB="91425" marR="68575" marL="68575">
                    <a:lnL cap="flat" cmpd="sng" w="12625">
                      <a:solidFill>
                        <a:srgbClr val="C9C9C9"/>
                      </a:solidFill>
                      <a:prstDash val="solid"/>
                      <a:round/>
                      <a:headEnd len="med" w="med" type="none"/>
                      <a:tailEnd len="med" w="med" type="none"/>
                    </a:lnL>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a:t>46m-91m</a:t>
                      </a:r>
                    </a:p>
                  </a:txBody>
                  <a:tcPr marT="91425" marB="91425" marR="68575" marL="68575">
                    <a:lnL cap="flat" cmpd="sng" w="12625">
                      <a:solidFill>
                        <a:srgbClr val="C9C9C9"/>
                      </a:solidFill>
                      <a:prstDash val="solid"/>
                      <a:round/>
                      <a:headEnd len="med" w="med" type="none"/>
                      <a:tailEnd len="med" w="med" type="none"/>
                    </a:lnL>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tcPr>
                </a:tc>
              </a:tr>
              <a:tr h="619125">
                <a:tc>
                  <a:txBody>
                    <a:bodyPr>
                      <a:noAutofit/>
                    </a:bodyPr>
                    <a:lstStyle/>
                    <a:p>
                      <a:pPr indent="0" lvl="0" marL="88900" marR="88900" rtl="0" algn="r">
                        <a:lnSpc>
                          <a:spcPct val="150000"/>
                        </a:lnSpc>
                        <a:spcBef>
                          <a:spcPts val="0"/>
                        </a:spcBef>
                        <a:buNone/>
                      </a:pPr>
                      <a:r>
                        <a:rPr b="1" lang="en-US"/>
                        <a:t>Ponds</a:t>
                      </a:r>
                    </a:p>
                  </a:txBody>
                  <a:tcPr marT="91425" marB="91425" marR="68575" marL="68575">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solidFill>
                      <a:srgbClr val="EDEDED"/>
                    </a:solidFill>
                  </a:tcPr>
                </a:tc>
                <a:tc>
                  <a:txBody>
                    <a:bodyPr>
                      <a:noAutofit/>
                    </a:bodyPr>
                    <a:lstStyle/>
                    <a:p>
                      <a:pPr indent="0" lvl="0" marL="88900" marR="88900" rtl="0" algn="ctr">
                        <a:lnSpc>
                          <a:spcPct val="150000"/>
                        </a:lnSpc>
                        <a:spcBef>
                          <a:spcPts val="0"/>
                        </a:spcBef>
                        <a:buNone/>
                      </a:pPr>
                      <a:r>
                        <a:rPr lang="en-US"/>
                        <a:t>2</a:t>
                      </a:r>
                    </a:p>
                  </a:txBody>
                  <a:tcPr marT="91425" marB="91425" marR="68575" marL="68575">
                    <a:lnL cap="flat" cmpd="sng" w="12625">
                      <a:solidFill>
                        <a:srgbClr val="C9C9C9"/>
                      </a:solidFill>
                      <a:prstDash val="solid"/>
                      <a:round/>
                      <a:headEnd len="med" w="med" type="none"/>
                      <a:tailEnd len="med" w="med" type="none"/>
                    </a:lnL>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solidFill>
                      <a:srgbClr val="EDEDED"/>
                    </a:solidFill>
                  </a:tcPr>
                </a:tc>
                <a:tc>
                  <a:txBody>
                    <a:bodyPr>
                      <a:noAutofit/>
                    </a:bodyPr>
                    <a:lstStyle/>
                    <a:p>
                      <a:pPr indent="0" lvl="0" marL="88900" marR="88900" rtl="0" algn="ctr">
                        <a:lnSpc>
                          <a:spcPct val="150000"/>
                        </a:lnSpc>
                        <a:spcBef>
                          <a:spcPts val="0"/>
                        </a:spcBef>
                        <a:buNone/>
                      </a:pPr>
                      <a:r>
                        <a:rPr lang="en-US"/>
                        <a:t>4.5-6 m,</a:t>
                      </a:r>
                    </a:p>
                    <a:p>
                      <a:pPr indent="0" lvl="0" marL="88900" marR="88900" rtl="0" algn="ctr">
                        <a:lnSpc>
                          <a:spcPct val="150000"/>
                        </a:lnSpc>
                        <a:spcBef>
                          <a:spcPts val="0"/>
                        </a:spcBef>
                        <a:buNone/>
                      </a:pPr>
                      <a:r>
                        <a:rPr lang="en-US"/>
                        <a:t>9-12m</a:t>
                      </a:r>
                    </a:p>
                  </a:txBody>
                  <a:tcPr marT="91425" marB="91425" marR="68575" marL="68575">
                    <a:lnL cap="flat" cmpd="sng" w="12625">
                      <a:solidFill>
                        <a:srgbClr val="C9C9C9"/>
                      </a:solidFill>
                      <a:prstDash val="solid"/>
                      <a:round/>
                      <a:headEnd len="med" w="med" type="none"/>
                      <a:tailEnd len="med" w="med" type="none"/>
                    </a:lnL>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solidFill>
                      <a:srgbClr val="EDEDED"/>
                    </a:solidFill>
                  </a:tcPr>
                </a:tc>
              </a:tr>
              <a:tr h="285750">
                <a:tc>
                  <a:txBody>
                    <a:bodyPr>
                      <a:noAutofit/>
                    </a:bodyPr>
                    <a:lstStyle/>
                    <a:p>
                      <a:pPr indent="0" lvl="0" marL="88900" marR="88900" rtl="0" algn="r">
                        <a:lnSpc>
                          <a:spcPct val="150000"/>
                        </a:lnSpc>
                        <a:spcBef>
                          <a:spcPts val="0"/>
                        </a:spcBef>
                        <a:buNone/>
                      </a:pPr>
                      <a:r>
                        <a:rPr b="1" lang="en-US"/>
                        <a:t> </a:t>
                      </a:r>
                    </a:p>
                  </a:txBody>
                  <a:tcPr marT="91425" marB="91425" marR="68575" marL="68575">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a:t> </a:t>
                      </a:r>
                    </a:p>
                  </a:txBody>
                  <a:tcPr marT="91425" marB="91425" marR="68575" marL="68575">
                    <a:lnL cap="flat" cmpd="sng" w="12625">
                      <a:solidFill>
                        <a:srgbClr val="C9C9C9"/>
                      </a:solidFill>
                      <a:prstDash val="solid"/>
                      <a:round/>
                      <a:headEnd len="med" w="med" type="none"/>
                      <a:tailEnd len="med" w="med" type="none"/>
                    </a:lnL>
                    <a:lnR cap="flat" cmpd="sng" w="12625">
                      <a:solidFill>
                        <a:srgbClr val="C9C9C9"/>
                      </a:solidFill>
                      <a:prstDash val="solid"/>
                      <a:round/>
                      <a:headEnd len="med" w="med" type="none"/>
                      <a:tailEnd len="med" w="med" type="none"/>
                    </a:lnR>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tcPr>
                </a:tc>
                <a:tc>
                  <a:txBody>
                    <a:bodyPr>
                      <a:noAutofit/>
                    </a:bodyPr>
                    <a:lstStyle/>
                    <a:p>
                      <a:pPr indent="0" lvl="0" marL="88900" marR="88900" rtl="0" algn="ctr">
                        <a:lnSpc>
                          <a:spcPct val="150000"/>
                        </a:lnSpc>
                        <a:spcBef>
                          <a:spcPts val="0"/>
                        </a:spcBef>
                        <a:buNone/>
                      </a:pPr>
                      <a:r>
                        <a:rPr lang="en-US"/>
                        <a:t> </a:t>
                      </a:r>
                    </a:p>
                  </a:txBody>
                  <a:tcPr marT="91425" marB="91425" marR="68575" marL="68575">
                    <a:lnL cap="flat" cmpd="sng" w="12625">
                      <a:solidFill>
                        <a:srgbClr val="C9C9C9"/>
                      </a:solidFill>
                      <a:prstDash val="solid"/>
                      <a:round/>
                      <a:headEnd len="med" w="med" type="none"/>
                      <a:tailEnd len="med" w="med" type="none"/>
                    </a:lnL>
                    <a:lnT cap="flat" cmpd="sng" w="12625">
                      <a:solidFill>
                        <a:srgbClr val="C9C9C9"/>
                      </a:solidFill>
                      <a:prstDash val="solid"/>
                      <a:round/>
                      <a:headEnd len="med" w="med" type="none"/>
                      <a:tailEnd len="med" w="med" type="none"/>
                    </a:lnT>
                    <a:lnB cap="flat" cmpd="sng" w="12625">
                      <a:solidFill>
                        <a:srgbClr val="C9C9C9"/>
                      </a:solidFill>
                      <a:prstDash val="solid"/>
                      <a:round/>
                      <a:headEnd len="med" w="med" type="none"/>
                      <a:tailEnd len="med" w="med"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p:spPr>
          <a:xfrm>
            <a:off x="7514491" y="45563"/>
            <a:ext cx="718111" cy="718111"/>
          </a:xfrm>
          <a:prstGeom prst="rect">
            <a:avLst/>
          </a:prstGeom>
          <a:solidFill>
            <a:srgbClr val="FFFFFF"/>
          </a:solidFill>
          <a:ln>
            <a:noFill/>
          </a:ln>
        </p:spPr>
      </p:pic>
      <p:sp>
        <p:nvSpPr>
          <p:cNvPr id="93" name="Shape 93"/>
          <p:cNvSpPr txBox="1"/>
          <p:nvPr/>
        </p:nvSpPr>
        <p:spPr>
          <a:xfrm>
            <a:off x="190800" y="1230175"/>
            <a:ext cx="5031300" cy="1730700"/>
          </a:xfrm>
          <a:prstGeom prst="rect">
            <a:avLst/>
          </a:prstGeom>
          <a:noFill/>
          <a:ln>
            <a:noFill/>
          </a:ln>
        </p:spPr>
        <p:txBody>
          <a:bodyPr anchorCtr="0" anchor="t" bIns="45700" lIns="91425" rIns="91425" wrap="square" tIns="45700">
            <a:noAutofit/>
          </a:bodyPr>
          <a:lstStyle/>
          <a:p>
            <a:pPr indent="0" lvl="0" marL="0" marR="0" rtl="0" algn="l">
              <a:spcBef>
                <a:spcPts val="0"/>
              </a:spcBef>
              <a:buNone/>
            </a:pPr>
            <a:r>
              <a:rPr b="1" lang="en-US" sz="1800">
                <a:solidFill>
                  <a:srgbClr val="595959"/>
                </a:solidFill>
                <a:latin typeface="Calibri"/>
                <a:ea typeface="Calibri"/>
                <a:cs typeface="Calibri"/>
                <a:sym typeface="Calibri"/>
              </a:rPr>
              <a:t>Location</a:t>
            </a:r>
          </a:p>
          <a:p>
            <a:pPr indent="-25400" lvl="0" marL="0" marR="0" rtl="0" algn="l">
              <a:spcBef>
                <a:spcPts val="0"/>
              </a:spcBef>
              <a:buClr>
                <a:srgbClr val="595959"/>
              </a:buClr>
              <a:buSzPts val="1800"/>
              <a:buFont typeface="Calibri"/>
              <a:buChar char="•"/>
            </a:pPr>
            <a:r>
              <a:rPr lang="en-US" sz="1800">
                <a:solidFill>
                  <a:srgbClr val="595959"/>
                </a:solidFill>
                <a:latin typeface="Calibri"/>
                <a:ea typeface="Calibri"/>
                <a:cs typeface="Calibri"/>
                <a:sym typeface="Calibri"/>
              </a:rPr>
              <a:t>Kanpur, Uttar Pradesh, India</a:t>
            </a:r>
          </a:p>
          <a:p>
            <a:pPr indent="0" lvl="0" marL="0" marR="0" rtl="0" algn="l">
              <a:spcBef>
                <a:spcPts val="0"/>
              </a:spcBef>
              <a:buNone/>
            </a:pPr>
            <a:r>
              <a:t/>
            </a:r>
            <a:endParaRPr sz="1800">
              <a:solidFill>
                <a:srgbClr val="595959"/>
              </a:solidFill>
              <a:latin typeface="Calibri"/>
              <a:ea typeface="Calibri"/>
              <a:cs typeface="Calibri"/>
              <a:sym typeface="Calibri"/>
            </a:endParaRPr>
          </a:p>
          <a:p>
            <a:pPr indent="0" lvl="0" marL="0" marR="0" rtl="0" algn="l">
              <a:spcBef>
                <a:spcPts val="0"/>
              </a:spcBef>
              <a:buNone/>
            </a:pPr>
            <a:r>
              <a:rPr b="1" lang="en-US" sz="1800">
                <a:solidFill>
                  <a:srgbClr val="595959"/>
                </a:solidFill>
                <a:latin typeface="Calibri"/>
                <a:ea typeface="Calibri"/>
                <a:cs typeface="Calibri"/>
                <a:sym typeface="Calibri"/>
              </a:rPr>
              <a:t>Water Source</a:t>
            </a:r>
          </a:p>
          <a:p>
            <a:pPr indent="-25400" lvl="0" marL="0" marR="0" rtl="0" algn="l">
              <a:spcBef>
                <a:spcPts val="0"/>
              </a:spcBef>
              <a:buClr>
                <a:srgbClr val="595959"/>
              </a:buClr>
              <a:buSzPts val="1800"/>
              <a:buFont typeface="Calibri"/>
              <a:buChar char="•"/>
            </a:pPr>
            <a:r>
              <a:rPr lang="en-US" sz="1800">
                <a:solidFill>
                  <a:srgbClr val="595959"/>
                </a:solidFill>
                <a:latin typeface="Calibri"/>
                <a:ea typeface="Calibri"/>
                <a:cs typeface="Calibri"/>
                <a:sym typeface="Calibri"/>
              </a:rPr>
              <a:t>Reliant on untreated groundwater</a:t>
            </a:r>
          </a:p>
          <a:p>
            <a:pPr indent="-25400" lvl="0" marL="0" marR="0" rtl="0" algn="l">
              <a:spcBef>
                <a:spcPts val="0"/>
              </a:spcBef>
              <a:buClr>
                <a:srgbClr val="595959"/>
              </a:buClr>
              <a:buSzPts val="1800"/>
              <a:buFont typeface="Calibri"/>
              <a:buChar char="•"/>
            </a:pPr>
            <a:r>
              <a:rPr lang="en-US" sz="1800">
                <a:solidFill>
                  <a:srgbClr val="595959"/>
                </a:solidFill>
                <a:latin typeface="Calibri"/>
                <a:ea typeface="Calibri"/>
                <a:cs typeface="Calibri"/>
                <a:sym typeface="Calibri"/>
              </a:rPr>
              <a:t>Waterborne illnesses </a:t>
            </a:r>
          </a:p>
          <a:p>
            <a:pPr indent="0" lvl="0" marL="0" marR="0" rtl="0" algn="l">
              <a:spcBef>
                <a:spcPts val="0"/>
              </a:spcBef>
              <a:buNone/>
            </a:pPr>
            <a:r>
              <a:t/>
            </a:r>
            <a:endParaRPr b="0" i="0" sz="1800" u="none" cap="none" strike="noStrike">
              <a:solidFill>
                <a:srgbClr val="595959"/>
              </a:solidFill>
              <a:latin typeface="Calibri"/>
              <a:ea typeface="Calibri"/>
              <a:cs typeface="Calibri"/>
              <a:sym typeface="Calibri"/>
            </a:endParaRPr>
          </a:p>
        </p:txBody>
      </p:sp>
      <p:sp>
        <p:nvSpPr>
          <p:cNvPr id="94" name="Shape 94"/>
          <p:cNvSpPr txBox="1"/>
          <p:nvPr/>
        </p:nvSpPr>
        <p:spPr>
          <a:xfrm>
            <a:off x="108725" y="161325"/>
            <a:ext cx="7087200" cy="11247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3600">
                <a:solidFill>
                  <a:srgbClr val="0B68FF"/>
                </a:solidFill>
              </a:rPr>
              <a:t>Village of  Gadhyampurva does not have water treatment system</a:t>
            </a:r>
          </a:p>
        </p:txBody>
      </p:sp>
      <p:pic>
        <p:nvPicPr>
          <p:cNvPr descr="AClogotype (1).png" id="95" name="Shape 95"/>
          <p:cNvPicPr preferRelativeResize="0"/>
          <p:nvPr/>
        </p:nvPicPr>
        <p:blipFill>
          <a:blip r:embed="rId3">
            <a:alphaModFix/>
          </a:blip>
          <a:stretch>
            <a:fillRect/>
          </a:stretch>
        </p:blipFill>
        <p:spPr>
          <a:xfrm>
            <a:off x="7318451" y="45563"/>
            <a:ext cx="1764899" cy="513500"/>
          </a:xfrm>
          <a:prstGeom prst="rect">
            <a:avLst/>
          </a:prstGeom>
          <a:noFill/>
          <a:ln>
            <a:noFill/>
          </a:ln>
        </p:spPr>
      </p:pic>
      <p:pic>
        <p:nvPicPr>
          <p:cNvPr id="96" name="Shape 96"/>
          <p:cNvPicPr preferRelativeResize="0"/>
          <p:nvPr/>
        </p:nvPicPr>
        <p:blipFill rotWithShape="1">
          <a:blip r:embed="rId4">
            <a:alphaModFix/>
          </a:blip>
          <a:srcRect b="0" l="0" r="0" t="27865"/>
          <a:stretch/>
        </p:blipFill>
        <p:spPr>
          <a:xfrm>
            <a:off x="261125" y="3113275"/>
            <a:ext cx="2336930" cy="1946778"/>
          </a:xfrm>
          <a:prstGeom prst="rect">
            <a:avLst/>
          </a:prstGeom>
          <a:noFill/>
          <a:ln>
            <a:noFill/>
          </a:ln>
        </p:spPr>
      </p:pic>
      <p:pic>
        <p:nvPicPr>
          <p:cNvPr id="97" name="Shape 97"/>
          <p:cNvPicPr preferRelativeResize="0"/>
          <p:nvPr/>
        </p:nvPicPr>
        <p:blipFill>
          <a:blip r:embed="rId5">
            <a:alphaModFix/>
          </a:blip>
          <a:stretch>
            <a:fillRect/>
          </a:stretch>
        </p:blipFill>
        <p:spPr>
          <a:xfrm>
            <a:off x="5597675" y="1209825"/>
            <a:ext cx="3107508" cy="3853825"/>
          </a:xfrm>
          <a:prstGeom prst="rect">
            <a:avLst/>
          </a:prstGeom>
          <a:noFill/>
          <a:ln>
            <a:noFill/>
          </a:ln>
        </p:spPr>
      </p:pic>
      <p:pic>
        <p:nvPicPr>
          <p:cNvPr id="98" name="Shape 98"/>
          <p:cNvPicPr preferRelativeResize="0"/>
          <p:nvPr/>
        </p:nvPicPr>
        <p:blipFill>
          <a:blip r:embed="rId6">
            <a:alphaModFix/>
          </a:blip>
          <a:stretch>
            <a:fillRect/>
          </a:stretch>
        </p:blipFill>
        <p:spPr>
          <a:xfrm>
            <a:off x="3014825" y="3113275"/>
            <a:ext cx="2354250" cy="19467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Shape 103"/>
          <p:cNvPicPr preferRelativeResize="0"/>
          <p:nvPr/>
        </p:nvPicPr>
        <p:blipFill/>
        <p:spPr>
          <a:xfrm>
            <a:off x="7514491" y="45563"/>
            <a:ext cx="718200" cy="718200"/>
          </a:xfrm>
          <a:prstGeom prst="rect">
            <a:avLst/>
          </a:prstGeom>
          <a:solidFill>
            <a:srgbClr val="FFFFFF"/>
          </a:solidFill>
          <a:ln>
            <a:noFill/>
          </a:ln>
        </p:spPr>
      </p:pic>
      <p:sp>
        <p:nvSpPr>
          <p:cNvPr id="104" name="Shape 104"/>
          <p:cNvSpPr txBox="1"/>
          <p:nvPr/>
        </p:nvSpPr>
        <p:spPr>
          <a:xfrm>
            <a:off x="83975" y="1350000"/>
            <a:ext cx="3904800" cy="2443500"/>
          </a:xfrm>
          <a:prstGeom prst="rect">
            <a:avLst/>
          </a:prstGeom>
          <a:noFill/>
          <a:ln>
            <a:noFill/>
          </a:ln>
        </p:spPr>
        <p:txBody>
          <a:bodyPr anchorCtr="0" anchor="t" bIns="45700" lIns="91425" rIns="91425" wrap="square" tIns="45700">
            <a:noAutofit/>
          </a:bodyPr>
          <a:lstStyle/>
          <a:p>
            <a:pPr indent="-25400" lvl="0" marL="0" marR="0" rtl="0" algn="just">
              <a:lnSpc>
                <a:spcPct val="115000"/>
              </a:lnSpc>
              <a:spcBef>
                <a:spcPts val="1000"/>
              </a:spcBef>
              <a:buClr>
                <a:srgbClr val="595959"/>
              </a:buClr>
              <a:buSzPts val="1800"/>
              <a:buFont typeface="Calibri"/>
              <a:buChar char="•"/>
            </a:pPr>
            <a:r>
              <a:rPr lang="en-US" sz="1800">
                <a:solidFill>
                  <a:srgbClr val="595959"/>
                </a:solidFill>
                <a:latin typeface="Calibri"/>
                <a:ea typeface="Calibri"/>
                <a:cs typeface="Calibri"/>
                <a:sym typeface="Calibri"/>
              </a:rPr>
              <a:t>Groundwater has low turbidity</a:t>
            </a:r>
          </a:p>
          <a:p>
            <a:pPr indent="-25400" lvl="0" marL="0" marR="0" rtl="0" algn="l">
              <a:lnSpc>
                <a:spcPct val="115000"/>
              </a:lnSpc>
              <a:spcBef>
                <a:spcPts val="1000"/>
              </a:spcBef>
              <a:buClr>
                <a:srgbClr val="595959"/>
              </a:buClr>
              <a:buSzPts val="1800"/>
              <a:buFont typeface="Calibri"/>
              <a:buChar char="•"/>
            </a:pPr>
            <a:r>
              <a:rPr lang="en-US" sz="1800">
                <a:solidFill>
                  <a:srgbClr val="595959"/>
                </a:solidFill>
                <a:latin typeface="Calibri"/>
                <a:ea typeface="Calibri"/>
                <a:cs typeface="Calibri"/>
                <a:sym typeface="Calibri"/>
              </a:rPr>
              <a:t>Small sized community- 70 households</a:t>
            </a:r>
          </a:p>
          <a:p>
            <a:pPr indent="-25400" lvl="0" marL="0" marR="0" rtl="0" algn="l">
              <a:lnSpc>
                <a:spcPct val="115000"/>
              </a:lnSpc>
              <a:spcBef>
                <a:spcPts val="1000"/>
              </a:spcBef>
              <a:buClr>
                <a:srgbClr val="595959"/>
              </a:buClr>
              <a:buSzPts val="1800"/>
              <a:buFont typeface="Calibri"/>
              <a:buChar char="•"/>
            </a:pPr>
            <a:r>
              <a:rPr lang="en-US" sz="1800">
                <a:solidFill>
                  <a:srgbClr val="595959"/>
                </a:solidFill>
                <a:latin typeface="Calibri"/>
                <a:ea typeface="Calibri"/>
                <a:cs typeface="Calibri"/>
                <a:sym typeface="Calibri"/>
              </a:rPr>
              <a:t>Space available for installing the plant</a:t>
            </a:r>
          </a:p>
          <a:p>
            <a:pPr indent="-25400" lvl="0" marL="0" marR="0" rtl="0" algn="l">
              <a:lnSpc>
                <a:spcPct val="115000"/>
              </a:lnSpc>
              <a:spcBef>
                <a:spcPts val="1000"/>
              </a:spcBef>
              <a:buClr>
                <a:srgbClr val="595959"/>
              </a:buClr>
              <a:buSzPts val="1800"/>
              <a:buFont typeface="Calibri"/>
              <a:buChar char="•"/>
            </a:pPr>
            <a:r>
              <a:rPr lang="en-US" sz="1800">
                <a:solidFill>
                  <a:srgbClr val="595959"/>
                </a:solidFill>
                <a:latin typeface="Calibri"/>
                <a:ea typeface="Calibri"/>
                <a:cs typeface="Calibri"/>
                <a:sym typeface="Calibri"/>
              </a:rPr>
              <a:t>Community based treatment technology available with AguaClara</a:t>
            </a:r>
          </a:p>
          <a:p>
            <a:pPr indent="-25400" lvl="0" marL="0" marR="0" rtl="0" algn="l">
              <a:lnSpc>
                <a:spcPct val="115000"/>
              </a:lnSpc>
              <a:spcBef>
                <a:spcPts val="1000"/>
              </a:spcBef>
              <a:buClr>
                <a:srgbClr val="595959"/>
              </a:buClr>
              <a:buSzPts val="1800"/>
              <a:buFont typeface="Calibri"/>
              <a:buChar char="•"/>
            </a:pPr>
            <a:r>
              <a:rPr lang="en-US" sz="1800">
                <a:solidFill>
                  <a:srgbClr val="595959"/>
                </a:solidFill>
                <a:latin typeface="Calibri"/>
                <a:ea typeface="Calibri"/>
                <a:cs typeface="Calibri"/>
                <a:sym typeface="Calibri"/>
              </a:rPr>
              <a:t>Enable easy access to good quality water</a:t>
            </a:r>
          </a:p>
        </p:txBody>
      </p:sp>
      <p:sp>
        <p:nvSpPr>
          <p:cNvPr id="105" name="Shape 105"/>
          <p:cNvSpPr txBox="1"/>
          <p:nvPr/>
        </p:nvSpPr>
        <p:spPr>
          <a:xfrm>
            <a:off x="83975" y="161325"/>
            <a:ext cx="7087200" cy="11247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3600">
                <a:solidFill>
                  <a:srgbClr val="0B68FF"/>
                </a:solidFill>
              </a:rPr>
              <a:t>Gadhyampurva should use an AguaClara water tower</a:t>
            </a:r>
          </a:p>
        </p:txBody>
      </p:sp>
      <p:pic>
        <p:nvPicPr>
          <p:cNvPr descr="AClogotype (1).png" id="106" name="Shape 106"/>
          <p:cNvPicPr preferRelativeResize="0"/>
          <p:nvPr/>
        </p:nvPicPr>
        <p:blipFill>
          <a:blip r:embed="rId3">
            <a:alphaModFix/>
          </a:blip>
          <a:stretch>
            <a:fillRect/>
          </a:stretch>
        </p:blipFill>
        <p:spPr>
          <a:xfrm>
            <a:off x="7318451" y="45563"/>
            <a:ext cx="1764899" cy="513500"/>
          </a:xfrm>
          <a:prstGeom prst="rect">
            <a:avLst/>
          </a:prstGeom>
          <a:noFill/>
          <a:ln>
            <a:noFill/>
          </a:ln>
        </p:spPr>
      </p:pic>
      <p:pic>
        <p:nvPicPr>
          <p:cNvPr id="107" name="Shape 107"/>
          <p:cNvPicPr preferRelativeResize="0"/>
          <p:nvPr/>
        </p:nvPicPr>
        <p:blipFill>
          <a:blip r:embed="rId4">
            <a:alphaModFix/>
          </a:blip>
          <a:stretch>
            <a:fillRect/>
          </a:stretch>
        </p:blipFill>
        <p:spPr>
          <a:xfrm>
            <a:off x="3988775" y="1479228"/>
            <a:ext cx="4866400" cy="323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p:spPr>
          <a:xfrm>
            <a:off x="7514491" y="45563"/>
            <a:ext cx="718200" cy="718200"/>
          </a:xfrm>
          <a:prstGeom prst="rect">
            <a:avLst/>
          </a:prstGeom>
          <a:solidFill>
            <a:srgbClr val="FFFFFF"/>
          </a:solidFill>
          <a:ln>
            <a:noFill/>
          </a:ln>
        </p:spPr>
      </p:pic>
      <p:sp>
        <p:nvSpPr>
          <p:cNvPr id="113" name="Shape 113"/>
          <p:cNvSpPr txBox="1"/>
          <p:nvPr/>
        </p:nvSpPr>
        <p:spPr>
          <a:xfrm>
            <a:off x="0" y="1323075"/>
            <a:ext cx="4776000" cy="1368000"/>
          </a:xfrm>
          <a:prstGeom prst="rect">
            <a:avLst/>
          </a:prstGeom>
          <a:noFill/>
          <a:ln>
            <a:noFill/>
          </a:ln>
        </p:spPr>
        <p:txBody>
          <a:bodyPr anchorCtr="0" anchor="t" bIns="45700" lIns="91425" rIns="91425" wrap="square" tIns="45700">
            <a:noAutofit/>
          </a:bodyPr>
          <a:lstStyle/>
          <a:p>
            <a:pPr indent="-342900" lvl="0" marL="457200" marR="0" rtl="0" algn="l">
              <a:lnSpc>
                <a:spcPct val="115000"/>
              </a:lnSpc>
              <a:spcBef>
                <a:spcPts val="0"/>
              </a:spcBef>
              <a:spcAft>
                <a:spcPts val="0"/>
              </a:spcAft>
              <a:buClr>
                <a:srgbClr val="595959"/>
              </a:buClr>
              <a:buSzPts val="1800"/>
              <a:buFont typeface="Calibri"/>
              <a:buChar char="●"/>
            </a:pPr>
            <a:r>
              <a:rPr lang="en-US" sz="1800">
                <a:solidFill>
                  <a:srgbClr val="595959"/>
                </a:solidFill>
                <a:latin typeface="Calibri"/>
                <a:ea typeface="Calibri"/>
                <a:cs typeface="Calibri"/>
                <a:sym typeface="Calibri"/>
              </a:rPr>
              <a:t>Use of  simple, sustainable water disinfection technology- the Hydrodoser</a:t>
            </a:r>
            <a:r>
              <a:rPr b="0" i="0" lang="en-US" sz="1800" u="none" cap="none" strike="noStrike">
                <a:solidFill>
                  <a:srgbClr val="595959"/>
                </a:solidFill>
                <a:latin typeface="Calibri"/>
                <a:ea typeface="Calibri"/>
                <a:cs typeface="Calibri"/>
                <a:sym typeface="Calibri"/>
              </a:rPr>
              <a:t> </a:t>
            </a:r>
          </a:p>
          <a:p>
            <a:pPr indent="-342900" lvl="0" marL="457200" marR="0" rtl="0" algn="l">
              <a:lnSpc>
                <a:spcPct val="115000"/>
              </a:lnSpc>
              <a:spcBef>
                <a:spcPts val="0"/>
              </a:spcBef>
              <a:spcAft>
                <a:spcPts val="0"/>
              </a:spcAft>
              <a:buClr>
                <a:srgbClr val="595959"/>
              </a:buClr>
              <a:buSzPts val="1800"/>
              <a:buFont typeface="Calibri"/>
              <a:buChar char="●"/>
            </a:pPr>
            <a:r>
              <a:rPr lang="en-US" sz="1800">
                <a:solidFill>
                  <a:srgbClr val="595959"/>
                </a:solidFill>
                <a:latin typeface="Calibri"/>
                <a:ea typeface="Calibri"/>
                <a:cs typeface="Calibri"/>
                <a:sym typeface="Calibri"/>
              </a:rPr>
              <a:t>Treats shallow well water - turbidity below 5 NTU</a:t>
            </a:r>
          </a:p>
          <a:p>
            <a:pPr indent="-342900" lvl="0" marL="457200" marR="0" rtl="0" algn="l">
              <a:lnSpc>
                <a:spcPct val="115000"/>
              </a:lnSpc>
              <a:spcBef>
                <a:spcPts val="0"/>
              </a:spcBef>
              <a:spcAft>
                <a:spcPts val="0"/>
              </a:spcAft>
              <a:buClr>
                <a:srgbClr val="595959"/>
              </a:buClr>
              <a:buSzPts val="1800"/>
              <a:buFont typeface="Calibri"/>
              <a:buChar char="●"/>
            </a:pPr>
            <a:r>
              <a:rPr lang="en-US" sz="1800">
                <a:solidFill>
                  <a:srgbClr val="595959"/>
                </a:solidFill>
                <a:latin typeface="Calibri"/>
                <a:ea typeface="Calibri"/>
                <a:cs typeface="Calibri"/>
                <a:sym typeface="Calibri"/>
              </a:rPr>
              <a:t>Solar powered</a:t>
            </a:r>
          </a:p>
          <a:p>
            <a:pPr indent="-342900" lvl="0" marL="457200" marR="0" rtl="0" algn="l">
              <a:lnSpc>
                <a:spcPct val="115000"/>
              </a:lnSpc>
              <a:spcBef>
                <a:spcPts val="0"/>
              </a:spcBef>
              <a:spcAft>
                <a:spcPts val="0"/>
              </a:spcAft>
              <a:buClr>
                <a:srgbClr val="595959"/>
              </a:buClr>
              <a:buSzPts val="1800"/>
              <a:buFont typeface="Calibri"/>
              <a:buChar char="●"/>
            </a:pPr>
            <a:r>
              <a:rPr lang="en-US" sz="1800">
                <a:solidFill>
                  <a:srgbClr val="595959"/>
                </a:solidFill>
                <a:latin typeface="Calibri"/>
                <a:ea typeface="Calibri"/>
                <a:cs typeface="Calibri"/>
                <a:sym typeface="Calibri"/>
              </a:rPr>
              <a:t>1 liters/ sec plants- able to provide 70 lpcd</a:t>
            </a:r>
          </a:p>
          <a:p>
            <a:pPr indent="-342900" lvl="0" marL="457200" marR="0" rtl="0" algn="l">
              <a:lnSpc>
                <a:spcPct val="115000"/>
              </a:lnSpc>
              <a:spcBef>
                <a:spcPts val="0"/>
              </a:spcBef>
              <a:spcAft>
                <a:spcPts val="0"/>
              </a:spcAft>
              <a:buClr>
                <a:srgbClr val="595959"/>
              </a:buClr>
              <a:buSzPts val="1800"/>
              <a:buFont typeface="Calibri"/>
              <a:buChar char="●"/>
            </a:pPr>
            <a:r>
              <a:rPr lang="en-US" sz="1800">
                <a:solidFill>
                  <a:srgbClr val="595959"/>
                </a:solidFill>
                <a:latin typeface="Calibri"/>
                <a:ea typeface="Calibri"/>
                <a:cs typeface="Calibri"/>
                <a:sym typeface="Calibri"/>
              </a:rPr>
              <a:t>Charges- USD 1 per household per month</a:t>
            </a:r>
          </a:p>
          <a:p>
            <a:pPr indent="-342900" lvl="0" marL="457200" marR="0" rtl="0" algn="l">
              <a:lnSpc>
                <a:spcPct val="115000"/>
              </a:lnSpc>
              <a:spcBef>
                <a:spcPts val="0"/>
              </a:spcBef>
              <a:buClr>
                <a:srgbClr val="595959"/>
              </a:buClr>
              <a:buSzPts val="1800"/>
              <a:buFont typeface="Calibri"/>
              <a:buChar char="●"/>
            </a:pPr>
            <a:r>
              <a:rPr lang="en-US" sz="1800">
                <a:solidFill>
                  <a:srgbClr val="595959"/>
                </a:solidFill>
                <a:latin typeface="Calibri"/>
                <a:ea typeface="Calibri"/>
                <a:cs typeface="Calibri"/>
                <a:sym typeface="Calibri"/>
              </a:rPr>
              <a:t>Community Managed</a:t>
            </a:r>
          </a:p>
        </p:txBody>
      </p:sp>
      <p:sp>
        <p:nvSpPr>
          <p:cNvPr id="114" name="Shape 114"/>
          <p:cNvSpPr txBox="1"/>
          <p:nvPr/>
        </p:nvSpPr>
        <p:spPr>
          <a:xfrm>
            <a:off x="96375" y="136600"/>
            <a:ext cx="7680600" cy="12606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3600">
                <a:solidFill>
                  <a:srgbClr val="0B68FF"/>
                </a:solidFill>
              </a:rPr>
              <a:t>Water towers for treating groundwater have been built in India</a:t>
            </a:r>
          </a:p>
        </p:txBody>
      </p:sp>
      <p:pic>
        <p:nvPicPr>
          <p:cNvPr descr="AClogotype (1).png" id="115" name="Shape 115"/>
          <p:cNvPicPr preferRelativeResize="0"/>
          <p:nvPr/>
        </p:nvPicPr>
        <p:blipFill>
          <a:blip r:embed="rId3">
            <a:alphaModFix/>
          </a:blip>
          <a:stretch>
            <a:fillRect/>
          </a:stretch>
        </p:blipFill>
        <p:spPr>
          <a:xfrm>
            <a:off x="7318451" y="45563"/>
            <a:ext cx="1764899" cy="513500"/>
          </a:xfrm>
          <a:prstGeom prst="rect">
            <a:avLst/>
          </a:prstGeom>
          <a:noFill/>
          <a:ln>
            <a:noFill/>
          </a:ln>
        </p:spPr>
      </p:pic>
      <p:pic>
        <p:nvPicPr>
          <p:cNvPr id="116" name="Shape 116"/>
          <p:cNvPicPr preferRelativeResize="0"/>
          <p:nvPr/>
        </p:nvPicPr>
        <p:blipFill rotWithShape="1">
          <a:blip r:embed="rId4">
            <a:alphaModFix/>
          </a:blip>
          <a:srcRect b="0" l="14306" r="4957" t="0"/>
          <a:stretch/>
        </p:blipFill>
        <p:spPr>
          <a:xfrm>
            <a:off x="5063250" y="1397200"/>
            <a:ext cx="1764900" cy="2914773"/>
          </a:xfrm>
          <a:prstGeom prst="rect">
            <a:avLst/>
          </a:prstGeom>
          <a:noFill/>
          <a:ln>
            <a:noFill/>
          </a:ln>
        </p:spPr>
      </p:pic>
      <p:pic>
        <p:nvPicPr>
          <p:cNvPr id="117" name="Shape 117"/>
          <p:cNvPicPr preferRelativeResize="0"/>
          <p:nvPr/>
        </p:nvPicPr>
        <p:blipFill>
          <a:blip r:embed="rId5">
            <a:alphaModFix/>
          </a:blip>
          <a:stretch>
            <a:fillRect/>
          </a:stretch>
        </p:blipFill>
        <p:spPr>
          <a:xfrm>
            <a:off x="7243050" y="1323075"/>
            <a:ext cx="1613400" cy="2853625"/>
          </a:xfrm>
          <a:prstGeom prst="rect">
            <a:avLst/>
          </a:prstGeom>
          <a:noFill/>
          <a:ln>
            <a:noFill/>
          </a:ln>
        </p:spPr>
      </p:pic>
      <p:sp>
        <p:nvSpPr>
          <p:cNvPr id="118" name="Shape 118"/>
          <p:cNvSpPr/>
          <p:nvPr/>
        </p:nvSpPr>
        <p:spPr>
          <a:xfrm>
            <a:off x="455525" y="4627250"/>
            <a:ext cx="1613400" cy="516300"/>
          </a:xfrm>
          <a:prstGeom prst="rect">
            <a:avLst/>
          </a:prstGeom>
          <a:solidFill>
            <a:srgbClr val="4285F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b="1" lang="en-US"/>
              <a:t>SIMPLE</a:t>
            </a:r>
          </a:p>
        </p:txBody>
      </p:sp>
      <p:sp>
        <p:nvSpPr>
          <p:cNvPr id="119" name="Shape 119"/>
          <p:cNvSpPr/>
          <p:nvPr/>
        </p:nvSpPr>
        <p:spPr>
          <a:xfrm>
            <a:off x="2658850" y="4627250"/>
            <a:ext cx="1613400" cy="516300"/>
          </a:xfrm>
          <a:prstGeom prst="rect">
            <a:avLst/>
          </a:prstGeom>
          <a:solidFill>
            <a:srgbClr val="4285F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a:t>LOCAL</a:t>
            </a:r>
          </a:p>
        </p:txBody>
      </p:sp>
      <p:sp>
        <p:nvSpPr>
          <p:cNvPr id="120" name="Shape 120"/>
          <p:cNvSpPr/>
          <p:nvPr/>
        </p:nvSpPr>
        <p:spPr>
          <a:xfrm>
            <a:off x="4804425" y="4627250"/>
            <a:ext cx="1613400" cy="516300"/>
          </a:xfrm>
          <a:prstGeom prst="rect">
            <a:avLst/>
          </a:prstGeom>
          <a:solidFill>
            <a:srgbClr val="4285F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a:t>AFFORDABLE</a:t>
            </a:r>
          </a:p>
        </p:txBody>
      </p:sp>
      <p:sp>
        <p:nvSpPr>
          <p:cNvPr id="121" name="Shape 121"/>
          <p:cNvSpPr/>
          <p:nvPr/>
        </p:nvSpPr>
        <p:spPr>
          <a:xfrm>
            <a:off x="7013200" y="4627250"/>
            <a:ext cx="1613400" cy="516300"/>
          </a:xfrm>
          <a:prstGeom prst="rect">
            <a:avLst/>
          </a:prstGeom>
          <a:solidFill>
            <a:srgbClr val="4285F4"/>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b="1" lang="en-US"/>
              <a:t>SUSTAINABLE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p:spPr>
          <a:xfrm>
            <a:off x="7514491" y="45563"/>
            <a:ext cx="718200" cy="718200"/>
          </a:xfrm>
          <a:prstGeom prst="rect">
            <a:avLst/>
          </a:prstGeom>
          <a:solidFill>
            <a:srgbClr val="FFFFFF"/>
          </a:solidFill>
          <a:ln>
            <a:noFill/>
          </a:ln>
        </p:spPr>
      </p:pic>
      <p:sp>
        <p:nvSpPr>
          <p:cNvPr id="127" name="Shape 127"/>
          <p:cNvSpPr txBox="1"/>
          <p:nvPr/>
        </p:nvSpPr>
        <p:spPr>
          <a:xfrm>
            <a:off x="96375" y="136600"/>
            <a:ext cx="8136300" cy="12606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3600">
                <a:solidFill>
                  <a:srgbClr val="0B68FF"/>
                </a:solidFill>
              </a:rPr>
              <a:t>AguaClara technology is a better option than current technology in India</a:t>
            </a:r>
          </a:p>
        </p:txBody>
      </p:sp>
      <p:pic>
        <p:nvPicPr>
          <p:cNvPr descr="AClogotype (1).png" id="128" name="Shape 128"/>
          <p:cNvPicPr preferRelativeResize="0"/>
          <p:nvPr/>
        </p:nvPicPr>
        <p:blipFill>
          <a:blip r:embed="rId3">
            <a:alphaModFix/>
          </a:blip>
          <a:stretch>
            <a:fillRect/>
          </a:stretch>
        </p:blipFill>
        <p:spPr>
          <a:xfrm>
            <a:off x="7318451" y="45563"/>
            <a:ext cx="1764899" cy="513500"/>
          </a:xfrm>
          <a:prstGeom prst="rect">
            <a:avLst/>
          </a:prstGeom>
          <a:noFill/>
          <a:ln>
            <a:noFill/>
          </a:ln>
        </p:spPr>
      </p:pic>
      <p:pic>
        <p:nvPicPr>
          <p:cNvPr id="129" name="Shape 129"/>
          <p:cNvPicPr preferRelativeResize="0"/>
          <p:nvPr/>
        </p:nvPicPr>
        <p:blipFill>
          <a:blip r:embed="rId4">
            <a:alphaModFix/>
          </a:blip>
          <a:stretch>
            <a:fillRect/>
          </a:stretch>
        </p:blipFill>
        <p:spPr>
          <a:xfrm>
            <a:off x="222176" y="1397200"/>
            <a:ext cx="8590075" cy="3452375"/>
          </a:xfrm>
          <a:prstGeom prst="rect">
            <a:avLst/>
          </a:prstGeom>
          <a:noFill/>
          <a:ln>
            <a:noFill/>
          </a:ln>
        </p:spPr>
      </p:pic>
      <p:sp>
        <p:nvSpPr>
          <p:cNvPr id="130" name="Shape 130"/>
          <p:cNvSpPr/>
          <p:nvPr/>
        </p:nvSpPr>
        <p:spPr>
          <a:xfrm>
            <a:off x="7170025" y="3035825"/>
            <a:ext cx="224700" cy="133800"/>
          </a:xfrm>
          <a:prstGeom prst="roundRect">
            <a:avLst>
              <a:gd fmla="val 16667" name="adj"/>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Shape 135"/>
          <p:cNvPicPr preferRelativeResize="0"/>
          <p:nvPr/>
        </p:nvPicPr>
        <p:blipFill/>
        <p:spPr>
          <a:xfrm>
            <a:off x="7514491" y="45563"/>
            <a:ext cx="718200" cy="718200"/>
          </a:xfrm>
          <a:prstGeom prst="rect">
            <a:avLst/>
          </a:prstGeom>
          <a:solidFill>
            <a:srgbClr val="FFFFFF"/>
          </a:solidFill>
          <a:ln>
            <a:noFill/>
          </a:ln>
        </p:spPr>
      </p:pic>
      <p:pic>
        <p:nvPicPr>
          <p:cNvPr descr="AClogotype (1).png" id="136" name="Shape 136"/>
          <p:cNvPicPr preferRelativeResize="0"/>
          <p:nvPr/>
        </p:nvPicPr>
        <p:blipFill>
          <a:blip r:embed="rId3">
            <a:alphaModFix/>
          </a:blip>
          <a:stretch>
            <a:fillRect/>
          </a:stretch>
        </p:blipFill>
        <p:spPr>
          <a:xfrm>
            <a:off x="7318451" y="45563"/>
            <a:ext cx="1764899" cy="513500"/>
          </a:xfrm>
          <a:prstGeom prst="rect">
            <a:avLst/>
          </a:prstGeom>
          <a:noFill/>
          <a:ln>
            <a:noFill/>
          </a:ln>
        </p:spPr>
      </p:pic>
      <p:sp>
        <p:nvSpPr>
          <p:cNvPr id="137" name="Shape 137"/>
          <p:cNvSpPr txBox="1"/>
          <p:nvPr/>
        </p:nvSpPr>
        <p:spPr>
          <a:xfrm>
            <a:off x="108725" y="261825"/>
            <a:ext cx="7050000" cy="15195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3600">
                <a:solidFill>
                  <a:srgbClr val="0B68FF"/>
                </a:solidFill>
              </a:rPr>
              <a:t>To meet the daily water, the village required two 1 L/s filters running 6 hr/day.</a:t>
            </a:r>
          </a:p>
        </p:txBody>
      </p:sp>
      <p:grpSp>
        <p:nvGrpSpPr>
          <p:cNvPr id="138" name="Shape 138"/>
          <p:cNvGrpSpPr/>
          <p:nvPr/>
        </p:nvGrpSpPr>
        <p:grpSpPr>
          <a:xfrm>
            <a:off x="445658" y="2067824"/>
            <a:ext cx="2928188" cy="1747122"/>
            <a:chOff x="1660800" y="1171213"/>
            <a:chExt cx="1942800" cy="1569600"/>
          </a:xfrm>
        </p:grpSpPr>
        <p:sp>
          <p:nvSpPr>
            <p:cNvPr id="139" name="Shape 139"/>
            <p:cNvSpPr/>
            <p:nvPr/>
          </p:nvSpPr>
          <p:spPr>
            <a:xfrm>
              <a:off x="1660800" y="1171213"/>
              <a:ext cx="1942800" cy="1569600"/>
            </a:xfrm>
            <a:prstGeom prst="round1Rect">
              <a:avLst>
                <a:gd fmla="val 17446" name="adj"/>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0" name="Shape 140"/>
            <p:cNvSpPr txBox="1"/>
            <p:nvPr/>
          </p:nvSpPr>
          <p:spPr>
            <a:xfrm>
              <a:off x="1693885" y="1250976"/>
              <a:ext cx="1637700" cy="622500"/>
            </a:xfrm>
            <a:prstGeom prst="rect">
              <a:avLst/>
            </a:prstGeom>
            <a:noFill/>
            <a:ln>
              <a:noFill/>
            </a:ln>
          </p:spPr>
          <p:txBody>
            <a:bodyPr anchorCtr="0" anchor="t" bIns="91425" lIns="91425" rIns="91425" wrap="square" tIns="91425">
              <a:noAutofit/>
            </a:bodyPr>
            <a:lstStyle/>
            <a:p>
              <a:pPr indent="0" lvl="0" marL="0">
                <a:spcBef>
                  <a:spcPts val="0"/>
                </a:spcBef>
                <a:buNone/>
              </a:pPr>
              <a:r>
                <a:rPr b="1" lang="en-US" sz="1600">
                  <a:solidFill>
                    <a:srgbClr val="383838"/>
                  </a:solidFill>
                  <a:latin typeface="Roboto"/>
                  <a:ea typeface="Roboto"/>
                  <a:cs typeface="Roboto"/>
                  <a:sym typeface="Roboto"/>
                </a:rPr>
                <a:t>Home Use</a:t>
              </a:r>
            </a:p>
          </p:txBody>
        </p:sp>
        <p:sp>
          <p:nvSpPr>
            <p:cNvPr id="141" name="Shape 141"/>
            <p:cNvSpPr txBox="1"/>
            <p:nvPr/>
          </p:nvSpPr>
          <p:spPr>
            <a:xfrm>
              <a:off x="1748673" y="1602734"/>
              <a:ext cx="1714200" cy="1017300"/>
            </a:xfrm>
            <a:prstGeom prst="rect">
              <a:avLst/>
            </a:prstGeom>
            <a:noFill/>
            <a:ln>
              <a:noFill/>
            </a:ln>
          </p:spPr>
          <p:txBody>
            <a:bodyPr anchorCtr="0" anchor="t" bIns="91425" lIns="91425" rIns="91425" wrap="square" tIns="91425">
              <a:noAutofit/>
            </a:bodyPr>
            <a:lstStyle/>
            <a:p>
              <a:pPr indent="0" lvl="0" marL="0" rtl="0">
                <a:lnSpc>
                  <a:spcPct val="100000"/>
                </a:lnSpc>
                <a:spcBef>
                  <a:spcPts val="0"/>
                </a:spcBef>
                <a:spcAft>
                  <a:spcPts val="1600"/>
                </a:spcAft>
                <a:buNone/>
              </a:pPr>
              <a:r>
                <a:rPr lang="en-US" sz="1200">
                  <a:solidFill>
                    <a:srgbClr val="383838"/>
                  </a:solidFill>
                  <a:latin typeface="Roboto"/>
                  <a:ea typeface="Roboto"/>
                  <a:cs typeface="Roboto"/>
                  <a:sym typeface="Roboto"/>
                </a:rPr>
                <a:t>70 Households</a:t>
              </a:r>
            </a:p>
            <a:p>
              <a:pPr indent="0" lvl="0" marL="0" rtl="0">
                <a:lnSpc>
                  <a:spcPct val="100000"/>
                </a:lnSpc>
                <a:spcBef>
                  <a:spcPts val="0"/>
                </a:spcBef>
                <a:spcAft>
                  <a:spcPts val="1600"/>
                </a:spcAft>
                <a:buNone/>
              </a:pPr>
              <a:r>
                <a:rPr lang="en-US" sz="1200">
                  <a:solidFill>
                    <a:srgbClr val="383838"/>
                  </a:solidFill>
                  <a:latin typeface="Roboto"/>
                  <a:ea typeface="Roboto"/>
                  <a:cs typeface="Roboto"/>
                  <a:sym typeface="Roboto"/>
                </a:rPr>
                <a:t>6 people per Household</a:t>
              </a:r>
            </a:p>
            <a:p>
              <a:pPr indent="0" lvl="0" marL="0">
                <a:lnSpc>
                  <a:spcPct val="100000"/>
                </a:lnSpc>
                <a:spcBef>
                  <a:spcPts val="0"/>
                </a:spcBef>
                <a:spcAft>
                  <a:spcPts val="1600"/>
                </a:spcAft>
                <a:buNone/>
              </a:pPr>
              <a:r>
                <a:rPr lang="en-US" sz="1200">
                  <a:solidFill>
                    <a:srgbClr val="383838"/>
                  </a:solidFill>
                  <a:latin typeface="Roboto"/>
                  <a:ea typeface="Roboto"/>
                  <a:cs typeface="Roboto"/>
                  <a:sym typeface="Roboto"/>
                </a:rPr>
                <a:t>Requirement = 100 L/person/day</a:t>
              </a:r>
            </a:p>
          </p:txBody>
        </p:sp>
      </p:grpSp>
      <p:grpSp>
        <p:nvGrpSpPr>
          <p:cNvPr id="142" name="Shape 142"/>
          <p:cNvGrpSpPr/>
          <p:nvPr/>
        </p:nvGrpSpPr>
        <p:grpSpPr>
          <a:xfrm>
            <a:off x="445750" y="3834098"/>
            <a:ext cx="5822400" cy="873021"/>
            <a:chOff x="1660800" y="2723938"/>
            <a:chExt cx="5822400" cy="1248600"/>
          </a:xfrm>
        </p:grpSpPr>
        <p:sp>
          <p:nvSpPr>
            <p:cNvPr id="143" name="Shape 143"/>
            <p:cNvSpPr/>
            <p:nvPr/>
          </p:nvSpPr>
          <p:spPr>
            <a:xfrm rot="10800000">
              <a:off x="1660800" y="2723938"/>
              <a:ext cx="5822400" cy="1248600"/>
            </a:xfrm>
            <a:prstGeom prst="round2SameRect">
              <a:avLst>
                <a:gd fmla="val 18098" name="adj1"/>
                <a:gd fmla="val 0" name="adj2"/>
              </a:avLst>
            </a:prstGeom>
            <a:solidFill>
              <a:srgbClr val="0B5394"/>
            </a:solidFill>
            <a:ln>
              <a:noFill/>
            </a:ln>
          </p:spPr>
          <p:txBody>
            <a:bodyPr anchorCtr="0" anchor="ctr" bIns="91425" lIns="91425" rIns="91425" wrap="square" tIns="91425">
              <a:noAutofit/>
            </a:bodyPr>
            <a:lstStyle/>
            <a:p>
              <a:pPr indent="0" lvl="0" marL="0">
                <a:spcBef>
                  <a:spcPts val="0"/>
                </a:spcBef>
                <a:buNone/>
              </a:pPr>
              <a:r>
                <a:t/>
              </a:r>
              <a:endParaRPr/>
            </a:p>
          </p:txBody>
        </p:sp>
        <p:sp>
          <p:nvSpPr>
            <p:cNvPr id="144" name="Shape 144"/>
            <p:cNvSpPr txBox="1"/>
            <p:nvPr/>
          </p:nvSpPr>
          <p:spPr>
            <a:xfrm>
              <a:off x="2453775" y="2801602"/>
              <a:ext cx="4176300" cy="871500"/>
            </a:xfrm>
            <a:prstGeom prst="rect">
              <a:avLst/>
            </a:prstGeom>
            <a:noFill/>
            <a:ln>
              <a:noFill/>
            </a:ln>
          </p:spPr>
          <p:txBody>
            <a:bodyPr anchorCtr="0" anchor="t" bIns="91425" lIns="91425" rIns="91425" wrap="square" tIns="91425">
              <a:noAutofit/>
            </a:bodyPr>
            <a:lstStyle/>
            <a:p>
              <a:pPr indent="0" lvl="0" marL="0" algn="ctr">
                <a:spcBef>
                  <a:spcPts val="0"/>
                </a:spcBef>
                <a:buNone/>
              </a:pPr>
              <a:r>
                <a:rPr b="1" lang="en-US" sz="3600">
                  <a:solidFill>
                    <a:srgbClr val="FFFFFF"/>
                  </a:solidFill>
                  <a:latin typeface="Roboto"/>
                  <a:ea typeface="Roboto"/>
                  <a:cs typeface="Roboto"/>
                  <a:sym typeface="Roboto"/>
                </a:rPr>
                <a:t>43000 L/day</a:t>
              </a:r>
            </a:p>
          </p:txBody>
        </p:sp>
      </p:grpSp>
      <p:grpSp>
        <p:nvGrpSpPr>
          <p:cNvPr id="145" name="Shape 145"/>
          <p:cNvGrpSpPr/>
          <p:nvPr/>
        </p:nvGrpSpPr>
        <p:grpSpPr>
          <a:xfrm>
            <a:off x="3350406" y="2067804"/>
            <a:ext cx="2917308" cy="1747122"/>
            <a:chOff x="5539816" y="1171213"/>
            <a:chExt cx="1942800" cy="1569600"/>
          </a:xfrm>
        </p:grpSpPr>
        <p:sp>
          <p:nvSpPr>
            <p:cNvPr id="146" name="Shape 146"/>
            <p:cNvSpPr/>
            <p:nvPr/>
          </p:nvSpPr>
          <p:spPr>
            <a:xfrm flipH="1">
              <a:off x="5539816" y="1171213"/>
              <a:ext cx="1942800" cy="1569600"/>
            </a:xfrm>
            <a:prstGeom prst="round1Rect">
              <a:avLst>
                <a:gd fmla="val 17446" name="adj"/>
              </a:avLst>
            </a:prstGeom>
            <a:solidFill>
              <a:schemeClr val="accent5"/>
            </a:solidFill>
            <a:ln>
              <a:noFill/>
            </a:ln>
          </p:spPr>
          <p:txBody>
            <a:bodyPr anchorCtr="0" anchor="ctr" bIns="91425" lIns="91425" rIns="91425" wrap="square" tIns="91425">
              <a:noAutofit/>
            </a:bodyPr>
            <a:lstStyle/>
            <a:p>
              <a:pPr indent="0" lvl="0" marL="0">
                <a:spcBef>
                  <a:spcPts val="0"/>
                </a:spcBef>
                <a:buNone/>
              </a:pPr>
              <a:r>
                <a:t/>
              </a:r>
              <a:endParaRPr/>
            </a:p>
          </p:txBody>
        </p:sp>
        <p:sp>
          <p:nvSpPr>
            <p:cNvPr id="147" name="Shape 147"/>
            <p:cNvSpPr txBox="1"/>
            <p:nvPr/>
          </p:nvSpPr>
          <p:spPr>
            <a:xfrm>
              <a:off x="5712651" y="1244183"/>
              <a:ext cx="1660500" cy="629400"/>
            </a:xfrm>
            <a:prstGeom prst="rect">
              <a:avLst/>
            </a:prstGeom>
            <a:noFill/>
            <a:ln>
              <a:noFill/>
            </a:ln>
          </p:spPr>
          <p:txBody>
            <a:bodyPr anchorCtr="0" anchor="t" bIns="91425" lIns="91425" rIns="91425" wrap="square" tIns="91425">
              <a:noAutofit/>
            </a:bodyPr>
            <a:lstStyle/>
            <a:p>
              <a:pPr indent="0" lvl="0" marL="0">
                <a:spcBef>
                  <a:spcPts val="0"/>
                </a:spcBef>
                <a:buNone/>
              </a:pPr>
              <a:r>
                <a:rPr b="1" lang="en-US" sz="1600">
                  <a:solidFill>
                    <a:srgbClr val="383838"/>
                  </a:solidFill>
                  <a:latin typeface="Roboto"/>
                  <a:ea typeface="Roboto"/>
                  <a:cs typeface="Roboto"/>
                  <a:sym typeface="Roboto"/>
                </a:rPr>
                <a:t>Community</a:t>
              </a:r>
            </a:p>
          </p:txBody>
        </p:sp>
        <p:sp>
          <p:nvSpPr>
            <p:cNvPr id="148" name="Shape 148"/>
            <p:cNvSpPr txBox="1"/>
            <p:nvPr/>
          </p:nvSpPr>
          <p:spPr>
            <a:xfrm>
              <a:off x="5762391" y="1613351"/>
              <a:ext cx="1451700" cy="772500"/>
            </a:xfrm>
            <a:prstGeom prst="rect">
              <a:avLst/>
            </a:prstGeom>
            <a:noFill/>
            <a:ln>
              <a:noFill/>
            </a:ln>
          </p:spPr>
          <p:txBody>
            <a:bodyPr anchorCtr="0" anchor="t" bIns="91425" lIns="91425" rIns="91425" wrap="square" tIns="91425">
              <a:noAutofit/>
            </a:bodyPr>
            <a:lstStyle/>
            <a:p>
              <a:pPr indent="0" lvl="0" marL="0">
                <a:lnSpc>
                  <a:spcPct val="115000"/>
                </a:lnSpc>
                <a:spcBef>
                  <a:spcPts val="0"/>
                </a:spcBef>
                <a:spcAft>
                  <a:spcPts val="1600"/>
                </a:spcAft>
                <a:buNone/>
              </a:pPr>
              <a:r>
                <a:rPr lang="en-US" sz="1200">
                  <a:solidFill>
                    <a:srgbClr val="383838"/>
                  </a:solidFill>
                  <a:latin typeface="Roboto"/>
                  <a:ea typeface="Roboto"/>
                  <a:cs typeface="Roboto"/>
                  <a:sym typeface="Roboto"/>
                </a:rPr>
                <a:t>1000  L/day</a:t>
              </a:r>
            </a:p>
          </p:txBody>
        </p:sp>
      </p:grpSp>
      <p:grpSp>
        <p:nvGrpSpPr>
          <p:cNvPr id="149" name="Shape 149"/>
          <p:cNvGrpSpPr/>
          <p:nvPr/>
        </p:nvGrpSpPr>
        <p:grpSpPr>
          <a:xfrm>
            <a:off x="3226765" y="2722421"/>
            <a:ext cx="260366" cy="260366"/>
            <a:chOff x="3157188" y="909150"/>
            <a:chExt cx="470400" cy="470400"/>
          </a:xfrm>
        </p:grpSpPr>
        <p:sp>
          <p:nvSpPr>
            <p:cNvPr id="150" name="Shape 150"/>
            <p:cNvSpPr/>
            <p:nvPr/>
          </p:nvSpPr>
          <p:spPr>
            <a:xfrm>
              <a:off x="3157188" y="909150"/>
              <a:ext cx="470400" cy="470400"/>
            </a:xfrm>
            <a:prstGeom prst="ellipse">
              <a:avLst/>
            </a:prstGeom>
            <a:solidFill>
              <a:srgbClr val="37474F"/>
            </a:solidFill>
            <a:ln>
              <a:noFill/>
            </a:ln>
          </p:spPr>
          <p:txBody>
            <a:bodyPr anchorCtr="0" anchor="ctr" bIns="91425" lIns="91425" rIns="91425" wrap="square" tIns="91425">
              <a:noAutofit/>
            </a:bodyPr>
            <a:lstStyle/>
            <a:p>
              <a:pPr indent="0" lvl="0" marL="0">
                <a:spcBef>
                  <a:spcPts val="0"/>
                </a:spcBef>
                <a:buNone/>
              </a:pPr>
              <a:r>
                <a:t/>
              </a:r>
              <a:endParaRPr/>
            </a:p>
          </p:txBody>
        </p:sp>
        <p:sp>
          <p:nvSpPr>
            <p:cNvPr id="151" name="Shape 151"/>
            <p:cNvSpPr/>
            <p:nvPr/>
          </p:nvSpPr>
          <p:spPr>
            <a:xfrm>
              <a:off x="3243138" y="995100"/>
              <a:ext cx="298500" cy="298500"/>
            </a:xfrm>
            <a:prstGeom prst="mathPlus">
              <a:avLst>
                <a:gd fmla="val 9900" name="adj1"/>
              </a:avLst>
            </a:prstGeom>
            <a:solidFill>
              <a:srgbClr val="FFFFFF"/>
            </a:solidFill>
            <a:ln>
              <a:noFill/>
            </a:ln>
          </p:spPr>
          <p:txBody>
            <a:bodyPr anchorCtr="0" anchor="ctr" bIns="91425" lIns="91425" rIns="91425" wrap="square" tIns="91425">
              <a:noAutofit/>
            </a:bodyPr>
            <a:lstStyle/>
            <a:p>
              <a:pPr indent="0" lvl="0" marL="0">
                <a:spcBef>
                  <a:spcPts val="0"/>
                </a:spcBef>
                <a:buNone/>
              </a:pPr>
              <a:r>
                <a:t/>
              </a:r>
              <a:endParaRPr/>
            </a:p>
          </p:txBody>
        </p:sp>
      </p:grpSp>
      <p:sp>
        <p:nvSpPr>
          <p:cNvPr id="152" name="Shape 152"/>
          <p:cNvSpPr txBox="1"/>
          <p:nvPr/>
        </p:nvSpPr>
        <p:spPr>
          <a:xfrm>
            <a:off x="6417575" y="2067825"/>
            <a:ext cx="2447400" cy="2639400"/>
          </a:xfrm>
          <a:prstGeom prst="rect">
            <a:avLst/>
          </a:prstGeom>
          <a:noFill/>
          <a:ln>
            <a:noFill/>
          </a:ln>
        </p:spPr>
        <p:txBody>
          <a:bodyPr anchorCtr="0" anchor="t" bIns="45700" lIns="91425" rIns="91425" wrap="square" tIns="45700">
            <a:noAutofit/>
          </a:bodyPr>
          <a:lstStyle/>
          <a:p>
            <a:pPr indent="0" lvl="0" marL="0" marR="0" rtl="0" algn="ctr">
              <a:spcBef>
                <a:spcPts val="0"/>
              </a:spcBef>
              <a:buNone/>
            </a:pPr>
            <a:r>
              <a:rPr lang="en-US" sz="1800"/>
              <a:t>43000L/day</a:t>
            </a:r>
          </a:p>
          <a:p>
            <a:pPr indent="0" lvl="0" marL="0" marR="0" rtl="0" algn="ctr">
              <a:spcBef>
                <a:spcPts val="0"/>
              </a:spcBef>
              <a:buNone/>
            </a:pPr>
            <a:r>
              <a:t/>
            </a:r>
            <a:endParaRPr sz="1800"/>
          </a:p>
          <a:p>
            <a:pPr indent="0" lvl="0" marL="0" marR="0" rtl="0" algn="ctr">
              <a:spcBef>
                <a:spcPts val="0"/>
              </a:spcBef>
              <a:buNone/>
            </a:pPr>
            <a:r>
              <a:t/>
            </a:r>
            <a:endParaRPr sz="1800"/>
          </a:p>
          <a:p>
            <a:pPr indent="0" lvl="0" marL="0" marR="0" rtl="0" algn="ctr">
              <a:spcBef>
                <a:spcPts val="0"/>
              </a:spcBef>
              <a:buNone/>
            </a:pPr>
            <a:r>
              <a:rPr lang="en-US" sz="1800"/>
              <a:t>.5 L/s</a:t>
            </a:r>
          </a:p>
          <a:p>
            <a:pPr indent="0" lvl="0" marL="0" marR="0" rtl="0" algn="ctr">
              <a:spcBef>
                <a:spcPts val="0"/>
              </a:spcBef>
              <a:buNone/>
            </a:pPr>
            <a:r>
              <a:t/>
            </a:r>
            <a:endParaRPr sz="1800"/>
          </a:p>
          <a:p>
            <a:pPr indent="0" lvl="0" marL="0" marR="0" rtl="0" algn="ctr">
              <a:spcBef>
                <a:spcPts val="0"/>
              </a:spcBef>
              <a:buNone/>
            </a:pPr>
            <a:r>
              <a:t/>
            </a:r>
            <a:endParaRPr sz="1800"/>
          </a:p>
          <a:p>
            <a:pPr indent="0" lvl="0" marL="0" marR="0" rtl="0" algn="ctr">
              <a:spcBef>
                <a:spcPts val="0"/>
              </a:spcBef>
              <a:buNone/>
            </a:pPr>
            <a:r>
              <a:rPr lang="en-US" sz="1800"/>
              <a:t>2 L/s for 6 hrs</a:t>
            </a:r>
          </a:p>
        </p:txBody>
      </p:sp>
      <p:sp>
        <p:nvSpPr>
          <p:cNvPr id="153" name="Shape 153"/>
          <p:cNvSpPr/>
          <p:nvPr/>
        </p:nvSpPr>
        <p:spPr>
          <a:xfrm>
            <a:off x="7476125" y="2418400"/>
            <a:ext cx="330300" cy="513600"/>
          </a:xfrm>
          <a:prstGeom prst="downArrow">
            <a:avLst>
              <a:gd fmla="val 50000" name="adj1"/>
              <a:gd fmla="val 50000" name="adj2"/>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spcBef>
                <a:spcPts val="0"/>
              </a:spcBef>
              <a:buNone/>
            </a:pPr>
            <a:r>
              <a:t/>
            </a:r>
            <a:endParaRPr/>
          </a:p>
        </p:txBody>
      </p:sp>
      <p:sp>
        <p:nvSpPr>
          <p:cNvPr id="154" name="Shape 154"/>
          <p:cNvSpPr/>
          <p:nvPr/>
        </p:nvSpPr>
        <p:spPr>
          <a:xfrm>
            <a:off x="7476125" y="3242350"/>
            <a:ext cx="330300" cy="513600"/>
          </a:xfrm>
          <a:prstGeom prst="downArrow">
            <a:avLst>
              <a:gd fmla="val 50000" name="adj1"/>
              <a:gd fmla="val 50000" name="adj2"/>
            </a:avLst>
          </a:prstGeom>
          <a:solidFill>
            <a:schemeClr val="accent5"/>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p:spPr>
          <a:xfrm>
            <a:off x="7514491" y="45563"/>
            <a:ext cx="718200" cy="718200"/>
          </a:xfrm>
          <a:prstGeom prst="rect">
            <a:avLst/>
          </a:prstGeom>
          <a:solidFill>
            <a:srgbClr val="FFFFFF"/>
          </a:solidFill>
          <a:ln>
            <a:noFill/>
          </a:ln>
        </p:spPr>
      </p:pic>
      <p:pic>
        <p:nvPicPr>
          <p:cNvPr descr="AClogotype (1).png" id="160" name="Shape 160"/>
          <p:cNvPicPr preferRelativeResize="0"/>
          <p:nvPr/>
        </p:nvPicPr>
        <p:blipFill>
          <a:blip r:embed="rId3">
            <a:alphaModFix/>
          </a:blip>
          <a:stretch>
            <a:fillRect/>
          </a:stretch>
        </p:blipFill>
        <p:spPr>
          <a:xfrm>
            <a:off x="7318451" y="45563"/>
            <a:ext cx="1764899" cy="513500"/>
          </a:xfrm>
          <a:prstGeom prst="rect">
            <a:avLst/>
          </a:prstGeom>
          <a:noFill/>
          <a:ln>
            <a:noFill/>
          </a:ln>
        </p:spPr>
      </p:pic>
      <p:sp>
        <p:nvSpPr>
          <p:cNvPr id="161" name="Shape 161"/>
          <p:cNvSpPr txBox="1"/>
          <p:nvPr/>
        </p:nvSpPr>
        <p:spPr>
          <a:xfrm>
            <a:off x="32523" y="719025"/>
            <a:ext cx="7326900" cy="6225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4000">
                <a:solidFill>
                  <a:srgbClr val="0B68FF"/>
                </a:solidFill>
              </a:rPr>
              <a:t>The stages of designing for Gadhyampurva </a:t>
            </a:r>
          </a:p>
        </p:txBody>
      </p:sp>
      <p:grpSp>
        <p:nvGrpSpPr>
          <p:cNvPr id="162" name="Shape 162"/>
          <p:cNvGrpSpPr/>
          <p:nvPr/>
        </p:nvGrpSpPr>
        <p:grpSpPr>
          <a:xfrm>
            <a:off x="768367" y="1832889"/>
            <a:ext cx="6517543" cy="731700"/>
            <a:chOff x="1494042" y="1323164"/>
            <a:chExt cx="6517543" cy="731700"/>
          </a:xfrm>
        </p:grpSpPr>
        <p:sp>
          <p:nvSpPr>
            <p:cNvPr id="163" name="Shape 163"/>
            <p:cNvSpPr txBox="1"/>
            <p:nvPr/>
          </p:nvSpPr>
          <p:spPr>
            <a:xfrm>
              <a:off x="1494042" y="1373358"/>
              <a:ext cx="1221000" cy="629700"/>
            </a:xfrm>
            <a:prstGeom prst="rect">
              <a:avLst/>
            </a:prstGeom>
            <a:noFill/>
            <a:ln>
              <a:noFill/>
            </a:ln>
          </p:spPr>
          <p:txBody>
            <a:bodyPr anchorCtr="0" anchor="ctr" bIns="45700" lIns="91425" rIns="91425" wrap="square" tIns="45700">
              <a:noAutofit/>
            </a:bodyPr>
            <a:lstStyle/>
            <a:p>
              <a:pPr indent="0" lvl="0" marL="0" algn="r">
                <a:lnSpc>
                  <a:spcPct val="90000"/>
                </a:lnSpc>
                <a:spcBef>
                  <a:spcPts val="0"/>
                </a:spcBef>
                <a:buClr>
                  <a:srgbClr val="4285F4"/>
                </a:buClr>
                <a:buFont typeface="Roboto Condensed"/>
                <a:buNone/>
              </a:pPr>
              <a:r>
                <a:t/>
              </a:r>
              <a:endParaRPr sz="4400">
                <a:latin typeface="Roboto Medium"/>
                <a:ea typeface="Roboto Medium"/>
                <a:cs typeface="Roboto Medium"/>
                <a:sym typeface="Roboto Medium"/>
              </a:endParaRPr>
            </a:p>
          </p:txBody>
        </p:sp>
        <p:sp>
          <p:nvSpPr>
            <p:cNvPr id="164" name="Shape 164"/>
            <p:cNvSpPr/>
            <p:nvPr/>
          </p:nvSpPr>
          <p:spPr>
            <a:xfrm>
              <a:off x="2789785" y="1323164"/>
              <a:ext cx="5221800" cy="731700"/>
            </a:xfrm>
            <a:prstGeom prst="rect">
              <a:avLst/>
            </a:prstGeom>
            <a:solidFill>
              <a:srgbClr val="1C3AA9"/>
            </a:solidFill>
            <a:ln>
              <a:noFill/>
            </a:ln>
          </p:spPr>
          <p:txBody>
            <a:bodyPr anchorCtr="0" anchor="ctr" bIns="45700" lIns="91425" rIns="91425" wrap="square" tIns="45700">
              <a:noAutofit/>
            </a:bodyPr>
            <a:lstStyle/>
            <a:p>
              <a:pPr indent="0" lvl="0" marL="0" algn="ctr">
                <a:spcBef>
                  <a:spcPts val="0"/>
                </a:spcBef>
                <a:buNone/>
              </a:pPr>
              <a:r>
                <a:t/>
              </a:r>
              <a:endParaRPr>
                <a:solidFill>
                  <a:srgbClr val="FFFFFF"/>
                </a:solidFill>
              </a:endParaRPr>
            </a:p>
          </p:txBody>
        </p:sp>
        <p:sp>
          <p:nvSpPr>
            <p:cNvPr id="165" name="Shape 165"/>
            <p:cNvSpPr txBox="1"/>
            <p:nvPr/>
          </p:nvSpPr>
          <p:spPr>
            <a:xfrm>
              <a:off x="2914389" y="1407440"/>
              <a:ext cx="4765800" cy="575400"/>
            </a:xfrm>
            <a:prstGeom prst="rect">
              <a:avLst/>
            </a:prstGeom>
            <a:noFill/>
            <a:ln>
              <a:noFill/>
            </a:ln>
          </p:spPr>
          <p:txBody>
            <a:bodyPr anchorCtr="0" anchor="ctr" bIns="45700" lIns="91425" rIns="91425" wrap="square" tIns="45700">
              <a:noAutofit/>
            </a:bodyPr>
            <a:lstStyle/>
            <a:p>
              <a:pPr indent="-69850" lvl="0" marL="0">
                <a:lnSpc>
                  <a:spcPct val="115000"/>
                </a:lnSpc>
                <a:spcBef>
                  <a:spcPts val="0"/>
                </a:spcBef>
                <a:buSzPts val="1100"/>
                <a:buNone/>
              </a:pPr>
              <a:r>
                <a:rPr lang="en-US" sz="2400">
                  <a:solidFill>
                    <a:srgbClr val="FFFFFF"/>
                  </a:solidFill>
                  <a:latin typeface="Roboto"/>
                  <a:ea typeface="Roboto"/>
                  <a:cs typeface="Roboto"/>
                  <a:sym typeface="Roboto"/>
                </a:rPr>
                <a:t>Evaluate Need</a:t>
              </a:r>
            </a:p>
          </p:txBody>
        </p:sp>
      </p:grpSp>
      <p:grpSp>
        <p:nvGrpSpPr>
          <p:cNvPr id="166" name="Shape 166"/>
          <p:cNvGrpSpPr/>
          <p:nvPr/>
        </p:nvGrpSpPr>
        <p:grpSpPr>
          <a:xfrm>
            <a:off x="406739" y="2717250"/>
            <a:ext cx="6517673" cy="731700"/>
            <a:chOff x="1132414" y="2207525"/>
            <a:chExt cx="6517673" cy="731700"/>
          </a:xfrm>
        </p:grpSpPr>
        <p:sp>
          <p:nvSpPr>
            <p:cNvPr id="167" name="Shape 167"/>
            <p:cNvSpPr txBox="1"/>
            <p:nvPr/>
          </p:nvSpPr>
          <p:spPr>
            <a:xfrm>
              <a:off x="1132414" y="2257733"/>
              <a:ext cx="1582800" cy="629700"/>
            </a:xfrm>
            <a:prstGeom prst="rect">
              <a:avLst/>
            </a:prstGeom>
            <a:noFill/>
            <a:ln>
              <a:noFill/>
            </a:ln>
          </p:spPr>
          <p:txBody>
            <a:bodyPr anchorCtr="0" anchor="ctr" bIns="45700" lIns="91425" rIns="91425" wrap="square" tIns="45700">
              <a:noAutofit/>
            </a:bodyPr>
            <a:lstStyle/>
            <a:p>
              <a:pPr indent="0" lvl="0" marL="0" algn="r">
                <a:lnSpc>
                  <a:spcPct val="90000"/>
                </a:lnSpc>
                <a:spcBef>
                  <a:spcPts val="0"/>
                </a:spcBef>
                <a:buClr>
                  <a:srgbClr val="009688"/>
                </a:buClr>
                <a:buFont typeface="Roboto Condensed"/>
                <a:buNone/>
              </a:pPr>
              <a:r>
                <a:t/>
              </a:r>
              <a:endParaRPr sz="4400">
                <a:solidFill>
                  <a:srgbClr val="383838"/>
                </a:solidFill>
                <a:latin typeface="Roboto Medium"/>
                <a:ea typeface="Roboto Medium"/>
                <a:cs typeface="Roboto Medium"/>
                <a:sym typeface="Roboto Medium"/>
              </a:endParaRPr>
            </a:p>
          </p:txBody>
        </p:sp>
        <p:sp>
          <p:nvSpPr>
            <p:cNvPr id="168" name="Shape 168"/>
            <p:cNvSpPr/>
            <p:nvPr/>
          </p:nvSpPr>
          <p:spPr>
            <a:xfrm>
              <a:off x="2789787" y="2207525"/>
              <a:ext cx="4860300" cy="731700"/>
            </a:xfrm>
            <a:prstGeom prst="rect">
              <a:avLst/>
            </a:prstGeom>
            <a:solidFill>
              <a:srgbClr val="2A56C6"/>
            </a:solidFill>
            <a:ln>
              <a:noFill/>
            </a:ln>
          </p:spPr>
          <p:txBody>
            <a:bodyPr anchorCtr="0" anchor="ctr" bIns="45700" lIns="91425" rIns="91425" wrap="square" tIns="45700">
              <a:noAutofit/>
            </a:bodyPr>
            <a:lstStyle/>
            <a:p>
              <a:pPr indent="0" lvl="0" marL="0" algn="ctr">
                <a:spcBef>
                  <a:spcPts val="0"/>
                </a:spcBef>
                <a:buNone/>
              </a:pPr>
              <a:r>
                <a:t/>
              </a:r>
              <a:endParaRPr>
                <a:solidFill>
                  <a:srgbClr val="FFFFFF"/>
                </a:solidFill>
              </a:endParaRPr>
            </a:p>
          </p:txBody>
        </p:sp>
        <p:sp>
          <p:nvSpPr>
            <p:cNvPr id="169" name="Shape 169"/>
            <p:cNvSpPr txBox="1"/>
            <p:nvPr/>
          </p:nvSpPr>
          <p:spPr>
            <a:xfrm>
              <a:off x="2914387" y="2414096"/>
              <a:ext cx="4373100" cy="330600"/>
            </a:xfrm>
            <a:prstGeom prst="rect">
              <a:avLst/>
            </a:prstGeom>
            <a:noFill/>
            <a:ln>
              <a:noFill/>
            </a:ln>
          </p:spPr>
          <p:txBody>
            <a:bodyPr anchorCtr="0" anchor="ctr" bIns="45700" lIns="91425" rIns="91425" wrap="square" tIns="45700">
              <a:noAutofit/>
            </a:bodyPr>
            <a:lstStyle/>
            <a:p>
              <a:pPr indent="-69850" lvl="0" marL="0">
                <a:lnSpc>
                  <a:spcPct val="115000"/>
                </a:lnSpc>
                <a:spcBef>
                  <a:spcPts val="0"/>
                </a:spcBef>
                <a:buSzPts val="1100"/>
                <a:buNone/>
              </a:pPr>
              <a:r>
                <a:rPr lang="en-US" sz="2400">
                  <a:solidFill>
                    <a:srgbClr val="FFFFFF"/>
                  </a:solidFill>
                  <a:latin typeface="Roboto"/>
                  <a:ea typeface="Roboto"/>
                  <a:cs typeface="Roboto"/>
                  <a:sym typeface="Roboto"/>
                </a:rPr>
                <a:t>Consult Existing Projects</a:t>
              </a:r>
            </a:p>
          </p:txBody>
        </p:sp>
      </p:grpSp>
      <p:grpSp>
        <p:nvGrpSpPr>
          <p:cNvPr id="170" name="Shape 170"/>
          <p:cNvGrpSpPr/>
          <p:nvPr/>
        </p:nvGrpSpPr>
        <p:grpSpPr>
          <a:xfrm>
            <a:off x="768367" y="3598350"/>
            <a:ext cx="5793345" cy="731700"/>
            <a:chOff x="1494042" y="3088625"/>
            <a:chExt cx="5793345" cy="731700"/>
          </a:xfrm>
        </p:grpSpPr>
        <p:sp>
          <p:nvSpPr>
            <p:cNvPr id="171" name="Shape 171"/>
            <p:cNvSpPr txBox="1"/>
            <p:nvPr/>
          </p:nvSpPr>
          <p:spPr>
            <a:xfrm>
              <a:off x="1494042" y="3138817"/>
              <a:ext cx="1221000" cy="629700"/>
            </a:xfrm>
            <a:prstGeom prst="rect">
              <a:avLst/>
            </a:prstGeom>
            <a:noFill/>
            <a:ln>
              <a:noFill/>
            </a:ln>
          </p:spPr>
          <p:txBody>
            <a:bodyPr anchorCtr="0" anchor="ctr" bIns="45700" lIns="91425" rIns="91425" wrap="square" tIns="45700">
              <a:noAutofit/>
            </a:bodyPr>
            <a:lstStyle/>
            <a:p>
              <a:pPr indent="0" lvl="0" marL="0" algn="r">
                <a:lnSpc>
                  <a:spcPct val="90000"/>
                </a:lnSpc>
                <a:spcBef>
                  <a:spcPts val="0"/>
                </a:spcBef>
                <a:buClr>
                  <a:srgbClr val="F4B400"/>
                </a:buClr>
                <a:buFont typeface="Roboto Condensed"/>
                <a:buNone/>
              </a:pPr>
              <a:r>
                <a:t/>
              </a:r>
              <a:endParaRPr sz="4400">
                <a:solidFill>
                  <a:srgbClr val="878787"/>
                </a:solidFill>
                <a:latin typeface="Roboto Medium"/>
                <a:ea typeface="Roboto Medium"/>
                <a:cs typeface="Roboto Medium"/>
                <a:sym typeface="Roboto Medium"/>
              </a:endParaRPr>
            </a:p>
          </p:txBody>
        </p:sp>
        <p:sp>
          <p:nvSpPr>
            <p:cNvPr id="172" name="Shape 172"/>
            <p:cNvSpPr/>
            <p:nvPr/>
          </p:nvSpPr>
          <p:spPr>
            <a:xfrm>
              <a:off x="2789787" y="3088625"/>
              <a:ext cx="4497600" cy="731700"/>
            </a:xfrm>
            <a:prstGeom prst="rect">
              <a:avLst/>
            </a:prstGeom>
            <a:solidFill>
              <a:srgbClr val="4285F4"/>
            </a:solidFill>
            <a:ln>
              <a:noFill/>
            </a:ln>
          </p:spPr>
          <p:txBody>
            <a:bodyPr anchorCtr="0" anchor="ctr" bIns="45700" lIns="91425" rIns="91425" wrap="square" tIns="45700">
              <a:noAutofit/>
            </a:bodyPr>
            <a:lstStyle/>
            <a:p>
              <a:pPr indent="0" lvl="0" marL="0" algn="ctr">
                <a:spcBef>
                  <a:spcPts val="0"/>
                </a:spcBef>
                <a:buNone/>
              </a:pPr>
              <a:r>
                <a:t/>
              </a:r>
              <a:endParaRPr>
                <a:solidFill>
                  <a:srgbClr val="FFFFFF"/>
                </a:solidFill>
              </a:endParaRPr>
            </a:p>
          </p:txBody>
        </p:sp>
        <p:sp>
          <p:nvSpPr>
            <p:cNvPr id="173" name="Shape 173"/>
            <p:cNvSpPr txBox="1"/>
            <p:nvPr/>
          </p:nvSpPr>
          <p:spPr>
            <a:xfrm>
              <a:off x="2914401" y="3295175"/>
              <a:ext cx="4294200" cy="330600"/>
            </a:xfrm>
            <a:prstGeom prst="rect">
              <a:avLst/>
            </a:prstGeom>
            <a:noFill/>
            <a:ln>
              <a:noFill/>
            </a:ln>
          </p:spPr>
          <p:txBody>
            <a:bodyPr anchorCtr="0" anchor="ctr" bIns="45700" lIns="91425" rIns="91425" wrap="square" tIns="45700">
              <a:noAutofit/>
            </a:bodyPr>
            <a:lstStyle/>
            <a:p>
              <a:pPr indent="-69850" lvl="0" marL="0">
                <a:lnSpc>
                  <a:spcPct val="115000"/>
                </a:lnSpc>
                <a:spcBef>
                  <a:spcPts val="0"/>
                </a:spcBef>
                <a:buSzPts val="1100"/>
                <a:buNone/>
              </a:pPr>
              <a:r>
                <a:rPr lang="en-US" sz="2400">
                  <a:solidFill>
                    <a:srgbClr val="FFFFFF"/>
                  </a:solidFill>
                  <a:latin typeface="Roboto"/>
                  <a:ea typeface="Roboto"/>
                  <a:cs typeface="Roboto"/>
                  <a:sym typeface="Roboto"/>
                </a:rPr>
                <a:t>Customize for Gahyampurva</a:t>
              </a: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p:spPr>
          <a:xfrm>
            <a:off x="7514491" y="45563"/>
            <a:ext cx="718200" cy="718200"/>
          </a:xfrm>
          <a:prstGeom prst="rect">
            <a:avLst/>
          </a:prstGeom>
          <a:solidFill>
            <a:srgbClr val="FFFFFF"/>
          </a:solidFill>
          <a:ln>
            <a:noFill/>
          </a:ln>
        </p:spPr>
      </p:pic>
      <p:pic>
        <p:nvPicPr>
          <p:cNvPr descr="AClogotype (1).png" id="179" name="Shape 179"/>
          <p:cNvPicPr preferRelativeResize="0"/>
          <p:nvPr/>
        </p:nvPicPr>
        <p:blipFill>
          <a:blip r:embed="rId3">
            <a:alphaModFix/>
          </a:blip>
          <a:stretch>
            <a:fillRect/>
          </a:stretch>
        </p:blipFill>
        <p:spPr>
          <a:xfrm>
            <a:off x="7318451" y="45563"/>
            <a:ext cx="1764899" cy="513500"/>
          </a:xfrm>
          <a:prstGeom prst="rect">
            <a:avLst/>
          </a:prstGeom>
          <a:noFill/>
          <a:ln>
            <a:noFill/>
          </a:ln>
        </p:spPr>
      </p:pic>
      <p:sp>
        <p:nvSpPr>
          <p:cNvPr id="180" name="Shape 180"/>
          <p:cNvSpPr txBox="1"/>
          <p:nvPr/>
        </p:nvSpPr>
        <p:spPr>
          <a:xfrm>
            <a:off x="108725" y="109425"/>
            <a:ext cx="7536600" cy="12585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4000">
                <a:solidFill>
                  <a:srgbClr val="0B68FF"/>
                </a:solidFill>
              </a:rPr>
              <a:t>Design development and customization</a:t>
            </a:r>
          </a:p>
        </p:txBody>
      </p:sp>
      <p:grpSp>
        <p:nvGrpSpPr>
          <p:cNvPr id="181" name="Shape 181"/>
          <p:cNvGrpSpPr/>
          <p:nvPr/>
        </p:nvGrpSpPr>
        <p:grpSpPr>
          <a:xfrm>
            <a:off x="2696996" y="961440"/>
            <a:ext cx="3750005" cy="3795359"/>
            <a:chOff x="2961500" y="961400"/>
            <a:chExt cx="3221100" cy="3220500"/>
          </a:xfrm>
        </p:grpSpPr>
        <p:sp>
          <p:nvSpPr>
            <p:cNvPr id="182" name="Shape 182"/>
            <p:cNvSpPr/>
            <p:nvPr/>
          </p:nvSpPr>
          <p:spPr>
            <a:xfrm>
              <a:off x="2961500" y="961400"/>
              <a:ext cx="3221100" cy="3220500"/>
            </a:xfrm>
            <a:prstGeom prst="ellipse">
              <a:avLst/>
            </a:prstGeom>
            <a:solidFill>
              <a:srgbClr val="1C3AA9"/>
            </a:solidFill>
            <a:ln>
              <a:noFill/>
            </a:ln>
          </p:spPr>
          <p:txBody>
            <a:bodyPr anchorCtr="0" anchor="ctr" bIns="91425" lIns="91425" rIns="91425" wrap="square" tIns="91425">
              <a:noAutofit/>
            </a:bodyPr>
            <a:lstStyle/>
            <a:p>
              <a:pPr indent="0" lvl="0" marL="0">
                <a:spcBef>
                  <a:spcPts val="0"/>
                </a:spcBef>
                <a:buNone/>
              </a:pPr>
              <a:r>
                <a:t/>
              </a:r>
              <a:endParaRPr/>
            </a:p>
          </p:txBody>
        </p:sp>
        <p:sp>
          <p:nvSpPr>
            <p:cNvPr id="183" name="Shape 183"/>
            <p:cNvSpPr txBox="1"/>
            <p:nvPr/>
          </p:nvSpPr>
          <p:spPr>
            <a:xfrm>
              <a:off x="3365900" y="1242200"/>
              <a:ext cx="2412000" cy="744000"/>
            </a:xfrm>
            <a:prstGeom prst="rect">
              <a:avLst/>
            </a:prstGeom>
            <a:noFill/>
            <a:ln>
              <a:noFill/>
            </a:ln>
          </p:spPr>
          <p:txBody>
            <a:bodyPr anchorCtr="0" anchor="ctr" bIns="91425" lIns="91425" rIns="91425" wrap="square" tIns="91425">
              <a:noAutofit/>
            </a:bodyPr>
            <a:lstStyle/>
            <a:p>
              <a:pPr indent="-69850" lvl="0" marL="0" algn="ctr">
                <a:spcBef>
                  <a:spcPts val="0"/>
                </a:spcBef>
                <a:buSzPts val="1100"/>
                <a:buNone/>
              </a:pPr>
              <a:r>
                <a:rPr lang="en-US" sz="2400">
                  <a:solidFill>
                    <a:srgbClr val="FFFFFF"/>
                  </a:solidFill>
                  <a:latin typeface="Roboto"/>
                  <a:ea typeface="Roboto"/>
                  <a:cs typeface="Roboto"/>
                  <a:sym typeface="Roboto"/>
                </a:rPr>
                <a:t>Going Beyond Standardization</a:t>
              </a:r>
            </a:p>
          </p:txBody>
        </p:sp>
      </p:grpSp>
      <p:grpSp>
        <p:nvGrpSpPr>
          <p:cNvPr id="184" name="Shape 184"/>
          <p:cNvGrpSpPr/>
          <p:nvPr/>
        </p:nvGrpSpPr>
        <p:grpSpPr>
          <a:xfrm>
            <a:off x="3092708" y="2168990"/>
            <a:ext cx="2933085" cy="2587809"/>
            <a:chOff x="3301400" y="1986050"/>
            <a:chExt cx="2519400" cy="2195850"/>
          </a:xfrm>
        </p:grpSpPr>
        <p:sp>
          <p:nvSpPr>
            <p:cNvPr id="185" name="Shape 185"/>
            <p:cNvSpPr/>
            <p:nvPr/>
          </p:nvSpPr>
          <p:spPr>
            <a:xfrm>
              <a:off x="3474050" y="1986200"/>
              <a:ext cx="2195700" cy="2195700"/>
            </a:xfrm>
            <a:prstGeom prst="ellipse">
              <a:avLst/>
            </a:prstGeom>
            <a:solidFill>
              <a:srgbClr val="2A56C6"/>
            </a:solidFill>
            <a:ln>
              <a:noFill/>
            </a:ln>
          </p:spPr>
          <p:txBody>
            <a:bodyPr anchorCtr="0" anchor="ctr" bIns="91425" lIns="91425" rIns="91425" wrap="square" tIns="91425">
              <a:noAutofit/>
            </a:bodyPr>
            <a:lstStyle/>
            <a:p>
              <a:pPr indent="0" lvl="0" marL="0">
                <a:spcBef>
                  <a:spcPts val="0"/>
                </a:spcBef>
                <a:buNone/>
              </a:pPr>
              <a:r>
                <a:t/>
              </a:r>
              <a:endParaRPr/>
            </a:p>
          </p:txBody>
        </p:sp>
        <p:sp>
          <p:nvSpPr>
            <p:cNvPr id="186" name="Shape 186"/>
            <p:cNvSpPr txBox="1"/>
            <p:nvPr/>
          </p:nvSpPr>
          <p:spPr>
            <a:xfrm>
              <a:off x="3301400" y="1986050"/>
              <a:ext cx="2519400" cy="2195700"/>
            </a:xfrm>
            <a:prstGeom prst="rect">
              <a:avLst/>
            </a:prstGeom>
            <a:noFill/>
            <a:ln>
              <a:noFill/>
            </a:ln>
          </p:spPr>
          <p:txBody>
            <a:bodyPr anchorCtr="0" anchor="ctr" bIns="91425" lIns="91425" rIns="91425" wrap="square" tIns="91425">
              <a:noAutofit/>
            </a:bodyPr>
            <a:lstStyle/>
            <a:p>
              <a:pPr indent="0" lvl="0" marL="0" rtl="0" algn="ctr">
                <a:spcBef>
                  <a:spcPts val="0"/>
                </a:spcBef>
                <a:buNone/>
              </a:pPr>
              <a:r>
                <a:rPr lang="en-US" sz="1800">
                  <a:solidFill>
                    <a:srgbClr val="FFFFFF"/>
                  </a:solidFill>
                  <a:latin typeface="Roboto"/>
                  <a:ea typeface="Roboto"/>
                  <a:cs typeface="Roboto"/>
                  <a:sym typeface="Roboto"/>
                </a:rPr>
                <a:t>-  Coagulant Dosing</a:t>
              </a:r>
            </a:p>
            <a:p>
              <a:pPr indent="0" lvl="0" marL="0" rtl="0" algn="ctr">
                <a:spcBef>
                  <a:spcPts val="0"/>
                </a:spcBef>
                <a:buNone/>
              </a:pPr>
              <a:r>
                <a:rPr lang="en-US" sz="1800">
                  <a:solidFill>
                    <a:srgbClr val="FFFFFF"/>
                  </a:solidFill>
                  <a:latin typeface="Roboto"/>
                  <a:ea typeface="Roboto"/>
                  <a:cs typeface="Roboto"/>
                  <a:sym typeface="Roboto"/>
                </a:rPr>
                <a:t>-  Tower Design </a:t>
              </a:r>
            </a:p>
            <a:p>
              <a:pPr indent="0" lvl="0" marL="0" algn="ctr">
                <a:spcBef>
                  <a:spcPts val="0"/>
                </a:spcBef>
                <a:buNone/>
              </a:pPr>
              <a:r>
                <a:rPr lang="en-US" sz="1800">
                  <a:solidFill>
                    <a:srgbClr val="FFFFFF"/>
                  </a:solidFill>
                  <a:latin typeface="Roboto"/>
                  <a:ea typeface="Roboto"/>
                  <a:cs typeface="Roboto"/>
                  <a:sym typeface="Roboto"/>
                </a:rPr>
                <a:t>-  Storage Options</a:t>
              </a: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Shape 191"/>
          <p:cNvPicPr preferRelativeResize="0"/>
          <p:nvPr/>
        </p:nvPicPr>
        <p:blipFill/>
        <p:spPr>
          <a:xfrm>
            <a:off x="7514491" y="45563"/>
            <a:ext cx="718200" cy="718200"/>
          </a:xfrm>
          <a:prstGeom prst="rect">
            <a:avLst/>
          </a:prstGeom>
          <a:solidFill>
            <a:srgbClr val="FFFFFF"/>
          </a:solidFill>
          <a:ln>
            <a:noFill/>
          </a:ln>
        </p:spPr>
      </p:pic>
      <p:pic>
        <p:nvPicPr>
          <p:cNvPr descr="AClogotype (1).png" id="192" name="Shape 192"/>
          <p:cNvPicPr preferRelativeResize="0"/>
          <p:nvPr/>
        </p:nvPicPr>
        <p:blipFill>
          <a:blip r:embed="rId3">
            <a:alphaModFix/>
          </a:blip>
          <a:stretch>
            <a:fillRect/>
          </a:stretch>
        </p:blipFill>
        <p:spPr>
          <a:xfrm>
            <a:off x="7318451" y="45563"/>
            <a:ext cx="1764899" cy="513500"/>
          </a:xfrm>
          <a:prstGeom prst="rect">
            <a:avLst/>
          </a:prstGeom>
          <a:noFill/>
          <a:ln>
            <a:noFill/>
          </a:ln>
        </p:spPr>
      </p:pic>
      <p:sp>
        <p:nvSpPr>
          <p:cNvPr id="193" name="Shape 193"/>
          <p:cNvSpPr txBox="1"/>
          <p:nvPr/>
        </p:nvSpPr>
        <p:spPr>
          <a:xfrm>
            <a:off x="108725" y="261825"/>
            <a:ext cx="7050000" cy="925200"/>
          </a:xfrm>
          <a:prstGeom prst="rect">
            <a:avLst/>
          </a:prstGeom>
          <a:noFill/>
          <a:ln>
            <a:noFill/>
          </a:ln>
        </p:spPr>
        <p:txBody>
          <a:bodyPr anchorCtr="0" anchor="b" bIns="121875" lIns="121875" rIns="121875" wrap="square" tIns="121875">
            <a:noAutofit/>
          </a:bodyPr>
          <a:lstStyle/>
          <a:p>
            <a:pPr indent="0" lvl="0" marL="0" marR="0" rtl="0" algn="l">
              <a:lnSpc>
                <a:spcPct val="90000"/>
              </a:lnSpc>
              <a:spcBef>
                <a:spcPts val="0"/>
              </a:spcBef>
              <a:buNone/>
            </a:pPr>
            <a:r>
              <a:rPr lang="en-US" sz="3200">
                <a:solidFill>
                  <a:srgbClr val="0B68FF"/>
                </a:solidFill>
              </a:rPr>
              <a:t>Treatment train uses coagulant dosing, filtration, and disinfection.</a:t>
            </a:r>
          </a:p>
        </p:txBody>
      </p:sp>
      <p:grpSp>
        <p:nvGrpSpPr>
          <p:cNvPr id="194" name="Shape 194"/>
          <p:cNvGrpSpPr/>
          <p:nvPr/>
        </p:nvGrpSpPr>
        <p:grpSpPr>
          <a:xfrm>
            <a:off x="5632317" y="1189775"/>
            <a:ext cx="3305700" cy="3873450"/>
            <a:chOff x="5632317" y="1189775"/>
            <a:chExt cx="3305700" cy="3873450"/>
          </a:xfrm>
        </p:grpSpPr>
        <p:sp>
          <p:nvSpPr>
            <p:cNvPr id="195" name="Shape 195"/>
            <p:cNvSpPr/>
            <p:nvPr/>
          </p:nvSpPr>
          <p:spPr>
            <a:xfrm>
              <a:off x="5632317" y="1189775"/>
              <a:ext cx="3305700" cy="669000"/>
            </a:xfrm>
            <a:prstGeom prst="chevron">
              <a:avLst>
                <a:gd fmla="val 50000" name="adj"/>
              </a:avLst>
            </a:prstGeom>
            <a:solidFill>
              <a:srgbClr val="4285F4"/>
            </a:solidFill>
            <a:ln>
              <a:noFill/>
            </a:ln>
          </p:spPr>
          <p:txBody>
            <a:bodyPr anchorCtr="0" anchor="ctr" bIns="91425" lIns="91425" rIns="91425" wrap="square" tIns="91425">
              <a:noAutofit/>
            </a:bodyPr>
            <a:lstStyle/>
            <a:p>
              <a:pPr indent="-69850" lvl="0" marL="0" algn="ctr">
                <a:spcBef>
                  <a:spcPts val="0"/>
                </a:spcBef>
                <a:buSzPts val="1100"/>
                <a:buNone/>
              </a:pPr>
              <a:r>
                <a:rPr lang="en-US">
                  <a:solidFill>
                    <a:srgbClr val="FFFFFF"/>
                  </a:solidFill>
                  <a:latin typeface="Roboto"/>
                  <a:ea typeface="Roboto"/>
                  <a:cs typeface="Roboto"/>
                  <a:sym typeface="Roboto"/>
                </a:rPr>
                <a:t>Disinfection</a:t>
              </a:r>
            </a:p>
          </p:txBody>
        </p:sp>
        <p:sp>
          <p:nvSpPr>
            <p:cNvPr id="196" name="Shape 196"/>
            <p:cNvSpPr txBox="1"/>
            <p:nvPr/>
          </p:nvSpPr>
          <p:spPr>
            <a:xfrm>
              <a:off x="5947175" y="1928825"/>
              <a:ext cx="2990700" cy="3134400"/>
            </a:xfrm>
            <a:prstGeom prst="rect">
              <a:avLst/>
            </a:prstGeom>
            <a:noFill/>
            <a:ln>
              <a:noFill/>
            </a:ln>
          </p:spPr>
          <p:txBody>
            <a:bodyPr anchorCtr="0" anchor="t" bIns="91425" lIns="91425" rIns="91425" wrap="square" tIns="91425">
              <a:noAutofit/>
            </a:bodyPr>
            <a:lstStyle/>
            <a:p>
              <a:pPr indent="-317500" lvl="0" marL="4572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Chlorine bleach will be used </a:t>
              </a:r>
            </a:p>
            <a:p>
              <a:pPr indent="-317500" lvl="1" marL="914400" rtl="0">
                <a:lnSpc>
                  <a:spcPct val="115000"/>
                </a:lnSpc>
                <a:spcBef>
                  <a:spcPts val="0"/>
                </a:spcBef>
                <a:buClr>
                  <a:srgbClr val="434343"/>
                </a:buClr>
                <a:buSzPts val="1400"/>
                <a:buFont typeface="Roboto"/>
                <a:buChar char="◆"/>
              </a:pPr>
              <a:r>
                <a:rPr lang="en-US">
                  <a:solidFill>
                    <a:srgbClr val="434343"/>
                  </a:solidFill>
                  <a:latin typeface="Roboto"/>
                  <a:ea typeface="Roboto"/>
                  <a:cs typeface="Roboto"/>
                  <a:sym typeface="Roboto"/>
                </a:rPr>
                <a:t>Stock = 51.4 g/L</a:t>
              </a:r>
            </a:p>
            <a:p>
              <a:pPr indent="0" lvl="0" marL="457200" rtl="0">
                <a:lnSpc>
                  <a:spcPct val="115000"/>
                </a:lnSpc>
                <a:spcBef>
                  <a:spcPts val="0"/>
                </a:spcBef>
                <a:buNone/>
              </a:pPr>
              <a:r>
                <a:t/>
              </a:r>
              <a:endParaRPr>
                <a:solidFill>
                  <a:srgbClr val="434343"/>
                </a:solidFill>
                <a:latin typeface="Roboto"/>
                <a:ea typeface="Roboto"/>
                <a:cs typeface="Roboto"/>
                <a:sym typeface="Roboto"/>
              </a:endParaRPr>
            </a:p>
            <a:p>
              <a:pPr indent="-317500" lvl="0" marL="4572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Standard dosing </a:t>
              </a:r>
            </a:p>
            <a:p>
              <a:pPr indent="-317500" lvl="1" marL="9144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2 - 4 mg/L</a:t>
              </a:r>
            </a:p>
            <a:p>
              <a:pPr indent="-317500" lvl="1" marL="914400" rtl="0">
                <a:lnSpc>
                  <a:spcPct val="115000"/>
                </a:lnSpc>
                <a:spcBef>
                  <a:spcPts val="0"/>
                </a:spcBef>
                <a:buClr>
                  <a:srgbClr val="434343"/>
                </a:buClr>
                <a:buSzPts val="1400"/>
                <a:buFont typeface="Roboto"/>
                <a:buChar char="◆"/>
              </a:pPr>
              <a:r>
                <a:rPr lang="en-US">
                  <a:solidFill>
                    <a:srgbClr val="434343"/>
                  </a:solidFill>
                  <a:latin typeface="Roboto"/>
                  <a:ea typeface="Roboto"/>
                  <a:cs typeface="Roboto"/>
                  <a:sym typeface="Roboto"/>
                </a:rPr>
                <a:t>1 dosing tube </a:t>
              </a:r>
            </a:p>
          </p:txBody>
        </p:sp>
      </p:grpSp>
      <p:grpSp>
        <p:nvGrpSpPr>
          <p:cNvPr id="197" name="Shape 197"/>
          <p:cNvGrpSpPr/>
          <p:nvPr/>
        </p:nvGrpSpPr>
        <p:grpSpPr>
          <a:xfrm>
            <a:off x="0" y="1189989"/>
            <a:ext cx="3546900" cy="3873136"/>
            <a:chOff x="0" y="1189989"/>
            <a:chExt cx="3546900" cy="3873136"/>
          </a:xfrm>
        </p:grpSpPr>
        <p:sp>
          <p:nvSpPr>
            <p:cNvPr id="198" name="Shape 198"/>
            <p:cNvSpPr/>
            <p:nvPr/>
          </p:nvSpPr>
          <p:spPr>
            <a:xfrm>
              <a:off x="0" y="1189989"/>
              <a:ext cx="3546900" cy="669000"/>
            </a:xfrm>
            <a:prstGeom prst="homePlate">
              <a:avLst>
                <a:gd fmla="val 50000" name="adj"/>
              </a:avLst>
            </a:prstGeom>
            <a:solidFill>
              <a:srgbClr val="1C3AA9"/>
            </a:solidFill>
            <a:ln>
              <a:noFill/>
            </a:ln>
          </p:spPr>
          <p:txBody>
            <a:bodyPr anchorCtr="0" anchor="ctr" bIns="91425" lIns="91425" rIns="91425" wrap="square" tIns="91425">
              <a:noAutofit/>
            </a:bodyPr>
            <a:lstStyle/>
            <a:p>
              <a:pPr indent="-69850" lvl="0" marL="0" algn="ctr">
                <a:spcBef>
                  <a:spcPts val="0"/>
                </a:spcBef>
                <a:buSzPts val="1100"/>
                <a:buNone/>
              </a:pPr>
              <a:r>
                <a:rPr lang="en-US">
                  <a:solidFill>
                    <a:srgbClr val="FFFFFF"/>
                  </a:solidFill>
                  <a:latin typeface="Roboto"/>
                  <a:ea typeface="Roboto"/>
                  <a:cs typeface="Roboto"/>
                  <a:sym typeface="Roboto"/>
                </a:rPr>
                <a:t>Coagulant Dosing</a:t>
              </a:r>
            </a:p>
          </p:txBody>
        </p:sp>
        <p:sp>
          <p:nvSpPr>
            <p:cNvPr id="199" name="Shape 199"/>
            <p:cNvSpPr txBox="1"/>
            <p:nvPr/>
          </p:nvSpPr>
          <p:spPr>
            <a:xfrm>
              <a:off x="108725" y="1977025"/>
              <a:ext cx="2782800" cy="3086100"/>
            </a:xfrm>
            <a:prstGeom prst="rect">
              <a:avLst/>
            </a:prstGeom>
            <a:noFill/>
            <a:ln>
              <a:noFill/>
            </a:ln>
          </p:spPr>
          <p:txBody>
            <a:bodyPr anchorCtr="0" anchor="t" bIns="91425" lIns="91425" rIns="91425" wrap="square" tIns="91425">
              <a:noAutofit/>
            </a:bodyPr>
            <a:lstStyle/>
            <a:p>
              <a:pPr indent="-317500" lvl="0" marL="4572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Granular PACl will be used</a:t>
              </a:r>
            </a:p>
            <a:p>
              <a:pPr indent="-317500" lvl="1" marL="9144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Stock = 100 mg/L</a:t>
              </a:r>
            </a:p>
            <a:p>
              <a:pPr indent="-317500" lvl="0" marL="4572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Turbidity in Gadhyampurva</a:t>
              </a:r>
            </a:p>
            <a:p>
              <a:pPr indent="-317500" lvl="1" marL="9144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&lt; 10 NTU</a:t>
              </a:r>
            </a:p>
            <a:p>
              <a:pPr indent="-317500" lvl="0" marL="457200" rtl="0">
                <a:lnSpc>
                  <a:spcPct val="115000"/>
                </a:lnSpc>
                <a:spcBef>
                  <a:spcPts val="0"/>
                </a:spcBef>
                <a:buClr>
                  <a:srgbClr val="434343"/>
                </a:buClr>
                <a:buSzPts val="1400"/>
                <a:buFont typeface="Roboto"/>
                <a:buChar char="➔"/>
              </a:pPr>
              <a:r>
                <a:rPr lang="en-US">
                  <a:solidFill>
                    <a:srgbClr val="434343"/>
                  </a:solidFill>
                  <a:latin typeface="Roboto"/>
                  <a:ea typeface="Roboto"/>
                  <a:cs typeface="Roboto"/>
                  <a:sym typeface="Roboto"/>
                </a:rPr>
                <a:t>Coagulant dosing in Honduras</a:t>
              </a:r>
            </a:p>
            <a:p>
              <a:pPr indent="0" lvl="0" marL="0" rtl="0">
                <a:lnSpc>
                  <a:spcPct val="115000"/>
                </a:lnSpc>
                <a:spcBef>
                  <a:spcPts val="0"/>
                </a:spcBef>
                <a:buNone/>
              </a:pPr>
              <a:r>
                <a:rPr lang="en-US">
                  <a:solidFill>
                    <a:srgbClr val="434343"/>
                  </a:solidFill>
                  <a:latin typeface="Roboto"/>
                  <a:ea typeface="Roboto"/>
                  <a:cs typeface="Roboto"/>
                  <a:sym typeface="Roboto"/>
                </a:rPr>
                <a:t>          </a:t>
              </a:r>
              <a:r>
                <a:rPr lang="en-US" sz="1300">
                  <a:solidFill>
                    <a:srgbClr val="434343"/>
                  </a:solidFill>
                  <a:latin typeface="Roboto"/>
                  <a:ea typeface="Roboto"/>
                  <a:cs typeface="Roboto"/>
                  <a:sym typeface="Roboto"/>
                </a:rPr>
                <a:t>5 NTU &lt; Turbidity &lt; 10 NTU</a:t>
              </a:r>
            </a:p>
            <a:p>
              <a:pPr indent="0" lvl="0" marL="0" rtl="0">
                <a:lnSpc>
                  <a:spcPct val="115000"/>
                </a:lnSpc>
                <a:spcBef>
                  <a:spcPts val="0"/>
                </a:spcBef>
                <a:buNone/>
              </a:pPr>
              <a:r>
                <a:rPr lang="en-US" sz="1300">
                  <a:solidFill>
                    <a:srgbClr val="434343"/>
                  </a:solidFill>
                  <a:latin typeface="Roboto"/>
                  <a:ea typeface="Roboto"/>
                  <a:cs typeface="Roboto"/>
                  <a:sym typeface="Roboto"/>
                </a:rPr>
                <a:t>          3 mg/L &lt; Coagulant &lt; 6 mg/L</a:t>
              </a:r>
            </a:p>
            <a:p>
              <a:pPr indent="-317500" lvl="0" marL="4572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Dosing in Gadhyampurva </a:t>
              </a:r>
            </a:p>
            <a:p>
              <a:pPr indent="-317500" lvl="1" marL="9144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5 mg/L</a:t>
              </a:r>
            </a:p>
            <a:p>
              <a:pPr indent="-317500" lvl="1" marL="914400" rtl="0">
                <a:lnSpc>
                  <a:spcPct val="115000"/>
                </a:lnSpc>
                <a:spcBef>
                  <a:spcPts val="0"/>
                </a:spcBef>
                <a:buClr>
                  <a:srgbClr val="434343"/>
                </a:buClr>
                <a:buSzPts val="1400"/>
                <a:buFont typeface="Roboto"/>
                <a:buChar char="◆"/>
              </a:pPr>
              <a:r>
                <a:rPr lang="en-US">
                  <a:solidFill>
                    <a:srgbClr val="434343"/>
                  </a:solidFill>
                  <a:latin typeface="Roboto"/>
                  <a:ea typeface="Roboto"/>
                  <a:cs typeface="Roboto"/>
                  <a:sym typeface="Roboto"/>
                </a:rPr>
                <a:t>4 dosing tubes</a:t>
              </a:r>
            </a:p>
          </p:txBody>
        </p:sp>
      </p:grpSp>
      <p:grpSp>
        <p:nvGrpSpPr>
          <p:cNvPr id="200" name="Shape 200"/>
          <p:cNvGrpSpPr/>
          <p:nvPr/>
        </p:nvGrpSpPr>
        <p:grpSpPr>
          <a:xfrm>
            <a:off x="2944200" y="1189775"/>
            <a:ext cx="3305704" cy="3873450"/>
            <a:chOff x="2944200" y="1189775"/>
            <a:chExt cx="3305704" cy="3873450"/>
          </a:xfrm>
        </p:grpSpPr>
        <p:sp>
          <p:nvSpPr>
            <p:cNvPr id="201" name="Shape 201"/>
            <p:cNvSpPr/>
            <p:nvPr/>
          </p:nvSpPr>
          <p:spPr>
            <a:xfrm>
              <a:off x="2944204" y="1189775"/>
              <a:ext cx="3305700" cy="669000"/>
            </a:xfrm>
            <a:prstGeom prst="chevron">
              <a:avLst>
                <a:gd fmla="val 50000" name="adj"/>
              </a:avLst>
            </a:prstGeom>
            <a:solidFill>
              <a:srgbClr val="2A56C6"/>
            </a:solidFill>
            <a:ln>
              <a:noFill/>
            </a:ln>
          </p:spPr>
          <p:txBody>
            <a:bodyPr anchorCtr="0" anchor="ctr" bIns="91425" lIns="91425" rIns="91425" wrap="square" tIns="91425">
              <a:noAutofit/>
            </a:bodyPr>
            <a:lstStyle/>
            <a:p>
              <a:pPr indent="-69850" lvl="0" marL="0" algn="ctr">
                <a:spcBef>
                  <a:spcPts val="0"/>
                </a:spcBef>
                <a:buSzPts val="1100"/>
                <a:buNone/>
              </a:pPr>
              <a:r>
                <a:rPr lang="en-US">
                  <a:solidFill>
                    <a:srgbClr val="FFFFFF"/>
                  </a:solidFill>
                  <a:latin typeface="Roboto"/>
                  <a:ea typeface="Roboto"/>
                  <a:cs typeface="Roboto"/>
                  <a:sym typeface="Roboto"/>
                </a:rPr>
                <a:t>Filtration</a:t>
              </a:r>
            </a:p>
          </p:txBody>
        </p:sp>
        <p:sp>
          <p:nvSpPr>
            <p:cNvPr id="202" name="Shape 202"/>
            <p:cNvSpPr txBox="1"/>
            <p:nvPr/>
          </p:nvSpPr>
          <p:spPr>
            <a:xfrm>
              <a:off x="2944200" y="1928825"/>
              <a:ext cx="2770800" cy="3134400"/>
            </a:xfrm>
            <a:prstGeom prst="rect">
              <a:avLst/>
            </a:prstGeom>
            <a:noFill/>
            <a:ln>
              <a:noFill/>
            </a:ln>
          </p:spPr>
          <p:txBody>
            <a:bodyPr anchorCtr="0" anchor="t" bIns="91425" lIns="91425" rIns="91425" wrap="square" tIns="91425">
              <a:noAutofit/>
            </a:bodyPr>
            <a:lstStyle/>
            <a:p>
              <a:pPr indent="-317500" lvl="0" marL="4572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Two 1L/s EStARS Filters </a:t>
              </a:r>
            </a:p>
            <a:p>
              <a:pPr indent="-317500" lvl="1" marL="9144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Total flow = 2L/s</a:t>
              </a:r>
            </a:p>
            <a:p>
              <a:pPr indent="-317500" lvl="1" marL="914400" rtl="0">
                <a:lnSpc>
                  <a:spcPct val="115000"/>
                </a:lnSpc>
                <a:spcBef>
                  <a:spcPts val="0"/>
                </a:spcBef>
                <a:buClr>
                  <a:srgbClr val="434343"/>
                </a:buClr>
                <a:buSzPts val="1400"/>
                <a:buFont typeface="Roboto"/>
                <a:buChar char="◆"/>
              </a:pPr>
              <a:r>
                <a:rPr lang="en-US">
                  <a:solidFill>
                    <a:srgbClr val="434343"/>
                  </a:solidFill>
                  <a:latin typeface="Roboto"/>
                  <a:ea typeface="Roboto"/>
                  <a:cs typeface="Roboto"/>
                  <a:sym typeface="Roboto"/>
                </a:rPr>
                <a:t>Running 6 hr/day</a:t>
              </a:r>
            </a:p>
            <a:p>
              <a:pPr indent="0" lvl="0" marL="0" rtl="0">
                <a:lnSpc>
                  <a:spcPct val="115000"/>
                </a:lnSpc>
                <a:spcBef>
                  <a:spcPts val="0"/>
                </a:spcBef>
                <a:buNone/>
              </a:pPr>
              <a:r>
                <a:t/>
              </a:r>
              <a:endParaRPr>
                <a:solidFill>
                  <a:srgbClr val="434343"/>
                </a:solidFill>
                <a:latin typeface="Roboto"/>
                <a:ea typeface="Roboto"/>
                <a:cs typeface="Roboto"/>
                <a:sym typeface="Roboto"/>
              </a:endParaRPr>
            </a:p>
            <a:p>
              <a:pPr indent="-317500" lvl="0" marL="457200" rtl="0">
                <a:lnSpc>
                  <a:spcPct val="115000"/>
                </a:lnSpc>
                <a:spcBef>
                  <a:spcPts val="0"/>
                </a:spcBef>
                <a:buClr>
                  <a:srgbClr val="434343"/>
                </a:buClr>
                <a:buSzPts val="1400"/>
                <a:buFont typeface="Roboto"/>
                <a:buChar char="➔"/>
              </a:pPr>
              <a:r>
                <a:rPr lang="en-US">
                  <a:solidFill>
                    <a:srgbClr val="434343"/>
                  </a:solidFill>
                  <a:latin typeface="Roboto"/>
                  <a:ea typeface="Roboto"/>
                  <a:cs typeface="Roboto"/>
                  <a:sym typeface="Roboto"/>
                </a:rPr>
                <a:t>Standardized StaRS model</a:t>
              </a:r>
            </a:p>
            <a:p>
              <a:pPr indent="0" lvl="0" marL="0" rtl="0">
                <a:lnSpc>
                  <a:spcPct val="115000"/>
                </a:lnSpc>
                <a:spcBef>
                  <a:spcPts val="0"/>
                </a:spcBef>
                <a:buNone/>
              </a:pPr>
              <a:r>
                <a:t/>
              </a:r>
              <a:endParaRPr>
                <a:solidFill>
                  <a:srgbClr val="434343"/>
                </a:solidFill>
                <a:latin typeface="Roboto"/>
                <a:ea typeface="Roboto"/>
                <a:cs typeface="Roboto"/>
                <a:sym typeface="Roboto"/>
              </a:endParaRPr>
            </a:p>
            <a:p>
              <a:pPr indent="-317500" lvl="0" marL="457200" rtl="0">
                <a:lnSpc>
                  <a:spcPct val="115000"/>
                </a:lnSpc>
                <a:spcBef>
                  <a:spcPts val="0"/>
                </a:spcBef>
                <a:spcAft>
                  <a:spcPts val="0"/>
                </a:spcAft>
                <a:buClr>
                  <a:srgbClr val="434343"/>
                </a:buClr>
                <a:buSzPts val="1400"/>
                <a:buFont typeface="Roboto"/>
                <a:buChar char="➔"/>
              </a:pPr>
              <a:r>
                <a:rPr lang="en-US">
                  <a:solidFill>
                    <a:srgbClr val="434343"/>
                  </a:solidFill>
                  <a:latin typeface="Roboto"/>
                  <a:ea typeface="Roboto"/>
                  <a:cs typeface="Roboto"/>
                  <a:sym typeface="Roboto"/>
                </a:rPr>
                <a:t>Safety factor = 1.1</a:t>
              </a:r>
            </a:p>
            <a:p>
              <a:pPr indent="-317500" lvl="1" marL="914400">
                <a:lnSpc>
                  <a:spcPct val="115000"/>
                </a:lnSpc>
                <a:spcBef>
                  <a:spcPts val="0"/>
                </a:spcBef>
                <a:buClr>
                  <a:srgbClr val="434343"/>
                </a:buClr>
                <a:buSzPts val="1400"/>
                <a:buFont typeface="Roboto"/>
                <a:buChar char="◆"/>
              </a:pPr>
              <a:r>
                <a:rPr lang="en-US">
                  <a:solidFill>
                    <a:srgbClr val="434343"/>
                  </a:solidFill>
                  <a:latin typeface="Roboto"/>
                  <a:ea typeface="Roboto"/>
                  <a:cs typeface="Roboto"/>
                  <a:sym typeface="Roboto"/>
                </a:rPr>
                <a:t>Equivalent to a 15cm safety factor during backwash</a:t>
              </a: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