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5" r:id="rId4"/>
    <p:sldId id="262" r:id="rId5"/>
    <p:sldId id="272" r:id="rId6"/>
    <p:sldId id="268" r:id="rId7"/>
    <p:sldId id="261" r:id="rId8"/>
    <p:sldId id="266" r:id="rId9"/>
    <p:sldId id="260" r:id="rId10"/>
    <p:sldId id="257" r:id="rId11"/>
    <p:sldId id="269" r:id="rId12"/>
    <p:sldId id="256" r:id="rId13"/>
    <p:sldId id="271" r:id="rId14"/>
    <p:sldId id="258" r:id="rId15"/>
    <p:sldId id="270" r:id="rId16"/>
    <p:sldId id="276" r:id="rId17"/>
    <p:sldId id="279" r:id="rId18"/>
    <p:sldId id="274" r:id="rId19"/>
    <p:sldId id="275" r:id="rId20"/>
    <p:sldId id="278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432B-4C8E-493B-BF30-7B1F9D9B422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E6A7-E273-499F-AC7D-AA14CFBBC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08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432B-4C8E-493B-BF30-7B1F9D9B422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E6A7-E273-499F-AC7D-AA14CFBBC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6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432B-4C8E-493B-BF30-7B1F9D9B422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E6A7-E273-499F-AC7D-AA14CFBBC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8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432B-4C8E-493B-BF30-7B1F9D9B422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E6A7-E273-499F-AC7D-AA14CFBBC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4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432B-4C8E-493B-BF30-7B1F9D9B422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E6A7-E273-499F-AC7D-AA14CFBBC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3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432B-4C8E-493B-BF30-7B1F9D9B422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E6A7-E273-499F-AC7D-AA14CFBBC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0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432B-4C8E-493B-BF30-7B1F9D9B422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E6A7-E273-499F-AC7D-AA14CFBBC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6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432B-4C8E-493B-BF30-7B1F9D9B422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E6A7-E273-499F-AC7D-AA14CFBBC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1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432B-4C8E-493B-BF30-7B1F9D9B422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E6A7-E273-499F-AC7D-AA14CFBBC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8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432B-4C8E-493B-BF30-7B1F9D9B422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E6A7-E273-499F-AC7D-AA14CFBBC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9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432B-4C8E-493B-BF30-7B1F9D9B422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E6A7-E273-499F-AC7D-AA14CFBBC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8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B432B-4C8E-493B-BF30-7B1F9D9B422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2E6A7-E273-499F-AC7D-AA14CFBBC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5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are there so many snakes?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9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mage of a deskt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95" y="3468910"/>
            <a:ext cx="2510262" cy="198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63320" y="4042520"/>
            <a:ext cx="7289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your local computer, go to the following location in your files: </a:t>
            </a:r>
          </a:p>
          <a:p>
            <a:r>
              <a:rPr lang="en-US" dirty="0" smtClean="0"/>
              <a:t>Documents -&gt; GitHub -&gt; CEE4540_DC </a:t>
            </a:r>
          </a:p>
          <a:p>
            <a:r>
              <a:rPr lang="en-US" dirty="0"/>
              <a:t>a</a:t>
            </a:r>
            <a:r>
              <a:rPr lang="en-US" dirty="0" smtClean="0"/>
              <a:t>nd copy the DC you will be working on. </a:t>
            </a:r>
          </a:p>
          <a:p>
            <a:r>
              <a:rPr lang="en-US" dirty="0" smtClean="0"/>
              <a:t>Continuing through your local files, paste the DC into your private repository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54629" y="1167158"/>
            <a:ext cx="7289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 GitHub Desktop, fetch/pull all changes from the CEE4540_DC repository to ensure you are working from the correct file.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337726" y="271125"/>
            <a:ext cx="2438400" cy="2438400"/>
            <a:chOff x="1301795" y="271126"/>
            <a:chExt cx="2438400" cy="2438400"/>
          </a:xfrm>
        </p:grpSpPr>
        <p:pic>
          <p:nvPicPr>
            <p:cNvPr id="1028" name="Picture 4" descr="Image result for github deskto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1795" y="271126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990814" y="1305660"/>
              <a:ext cx="1060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Desktop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920746" y="674716"/>
            <a:ext cx="83388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 smtClean="0"/>
              <a:t>1</a:t>
            </a:r>
            <a:endParaRPr lang="en-US" sz="10000" dirty="0"/>
          </a:p>
        </p:txBody>
      </p:sp>
      <p:sp>
        <p:nvSpPr>
          <p:cNvPr id="13" name="TextBox 12"/>
          <p:cNvSpPr txBox="1"/>
          <p:nvPr/>
        </p:nvSpPr>
        <p:spPr>
          <a:xfrm>
            <a:off x="3920747" y="3827077"/>
            <a:ext cx="83388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8511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4699" y="-125826"/>
            <a:ext cx="7190904" cy="266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27249" y="3487810"/>
            <a:ext cx="2923504" cy="2923504"/>
            <a:chOff x="4391696" y="3676576"/>
            <a:chExt cx="2923504" cy="2923504"/>
          </a:xfrm>
        </p:grpSpPr>
        <p:pic>
          <p:nvPicPr>
            <p:cNvPr id="5124" name="Picture 4" descr="Image result for github deskto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1696" y="3676576"/>
              <a:ext cx="2923504" cy="2923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241702" y="4855334"/>
              <a:ext cx="139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Desktop</a:t>
              </a:r>
              <a:endPara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" name="Picture 2" descr="Image result for image of a deskt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843" y="4454359"/>
            <a:ext cx="2510262" cy="198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-Right Arrow 9"/>
          <p:cNvSpPr/>
          <p:nvPr/>
        </p:nvSpPr>
        <p:spPr>
          <a:xfrm rot="16200000">
            <a:off x="1374878" y="2504691"/>
            <a:ext cx="1622344" cy="594098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Image result for jupyt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980" y="175839"/>
            <a:ext cx="3049989" cy="304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Left-Right Arrow 15"/>
          <p:cNvSpPr/>
          <p:nvPr/>
        </p:nvSpPr>
        <p:spPr>
          <a:xfrm rot="16200000">
            <a:off x="8963802" y="3346138"/>
            <a:ext cx="1622344" cy="594098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>
            <a:off x="3389586" y="4891857"/>
            <a:ext cx="4860393" cy="594098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ent Arrow 1"/>
          <p:cNvSpPr/>
          <p:nvPr/>
        </p:nvSpPr>
        <p:spPr>
          <a:xfrm flipV="1">
            <a:off x="2668173" y="2050716"/>
            <a:ext cx="5581806" cy="4195537"/>
          </a:xfrm>
          <a:prstGeom prst="bentArrow">
            <a:avLst>
              <a:gd name="adj1" fmla="val 6257"/>
              <a:gd name="adj2" fmla="val 25354"/>
              <a:gd name="adj3" fmla="val 33134"/>
              <a:gd name="adj4" fmla="val 77952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57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754629" y="2728670"/>
            <a:ext cx="7289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GitHub Desktop, commit/push the ‘change’ you made by adding the DC file to your private repository. Make sure you are in your repository instead of CEE4540_DC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37726" y="1971136"/>
            <a:ext cx="2438400" cy="2438400"/>
            <a:chOff x="1301795" y="271126"/>
            <a:chExt cx="2438400" cy="2438400"/>
          </a:xfrm>
        </p:grpSpPr>
        <p:pic>
          <p:nvPicPr>
            <p:cNvPr id="1028" name="Picture 4" descr="Image result for github deskto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1795" y="271126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990814" y="1305660"/>
              <a:ext cx="1060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Desktop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920746" y="2374727"/>
            <a:ext cx="83388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2711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4699" y="-125826"/>
            <a:ext cx="7190904" cy="266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27249" y="3487810"/>
            <a:ext cx="2923504" cy="2923504"/>
            <a:chOff x="4391696" y="3676576"/>
            <a:chExt cx="2923504" cy="2923504"/>
          </a:xfrm>
        </p:grpSpPr>
        <p:pic>
          <p:nvPicPr>
            <p:cNvPr id="5124" name="Picture 4" descr="Image result for github deskto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1696" y="3676576"/>
              <a:ext cx="2923504" cy="2923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241702" y="4855334"/>
              <a:ext cx="139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Desktop</a:t>
              </a:r>
              <a:endPara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" name="Picture 2" descr="Image result for image of a deskt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843" y="4454359"/>
            <a:ext cx="2510262" cy="198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-Right Arrow 9"/>
          <p:cNvSpPr/>
          <p:nvPr/>
        </p:nvSpPr>
        <p:spPr>
          <a:xfrm rot="16200000">
            <a:off x="1374878" y="2504691"/>
            <a:ext cx="1622344" cy="594098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Image result for jupyt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980" y="175839"/>
            <a:ext cx="3049989" cy="304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Left-Right Arrow 15"/>
          <p:cNvSpPr/>
          <p:nvPr/>
        </p:nvSpPr>
        <p:spPr>
          <a:xfrm rot="16200000">
            <a:off x="8963802" y="3346138"/>
            <a:ext cx="1622344" cy="594098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>
            <a:off x="3389586" y="4891857"/>
            <a:ext cx="4860393" cy="594098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ent Arrow 1"/>
          <p:cNvSpPr/>
          <p:nvPr/>
        </p:nvSpPr>
        <p:spPr>
          <a:xfrm rot="5400000" flipH="1" flipV="1">
            <a:off x="3850499" y="808241"/>
            <a:ext cx="3300952" cy="5665604"/>
          </a:xfrm>
          <a:prstGeom prst="bentArrow">
            <a:avLst>
              <a:gd name="adj1" fmla="val 6257"/>
              <a:gd name="adj2" fmla="val 25354"/>
              <a:gd name="adj3" fmla="val 33134"/>
              <a:gd name="adj4" fmla="val 77952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13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754629" y="4286202"/>
            <a:ext cx="7289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Launch </a:t>
            </a:r>
            <a:r>
              <a:rPr lang="en-US" dirty="0" err="1" smtClean="0"/>
              <a:t>Jupyter</a:t>
            </a:r>
            <a:r>
              <a:rPr lang="en-US" dirty="0" smtClean="0"/>
              <a:t>, make your way to the DC you just copied, and begin the fun!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20746" y="3788274"/>
            <a:ext cx="83388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 smtClean="0"/>
              <a:t>5</a:t>
            </a:r>
            <a:endParaRPr lang="en-US" sz="10000" dirty="0"/>
          </a:p>
        </p:txBody>
      </p:sp>
      <p:pic>
        <p:nvPicPr>
          <p:cNvPr id="3074" name="Picture 2" descr="Image result for jupy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526" y="3524345"/>
            <a:ext cx="2170045" cy="217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902558" y="1459499"/>
            <a:ext cx="728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 Anaconda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20747" y="828557"/>
            <a:ext cx="83388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 smtClean="0"/>
              <a:t>4</a:t>
            </a:r>
            <a:endParaRPr lang="en-US" sz="10000" dirty="0"/>
          </a:p>
        </p:txBody>
      </p:sp>
      <p:pic>
        <p:nvPicPr>
          <p:cNvPr id="14" name="Picture 10" descr="Image result for anaconda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41" y="828557"/>
            <a:ext cx="2875705" cy="143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12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4699" y="-125826"/>
            <a:ext cx="7190904" cy="266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27249" y="3487810"/>
            <a:ext cx="2923504" cy="2923504"/>
            <a:chOff x="4391696" y="3676576"/>
            <a:chExt cx="2923504" cy="2923504"/>
          </a:xfrm>
        </p:grpSpPr>
        <p:pic>
          <p:nvPicPr>
            <p:cNvPr id="5124" name="Picture 4" descr="Image result for github deskto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1696" y="3676576"/>
              <a:ext cx="2923504" cy="2923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241702" y="4855334"/>
              <a:ext cx="139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Desktop</a:t>
              </a:r>
              <a:endPara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" name="Picture 2" descr="Image result for image of a deskt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843" y="4454359"/>
            <a:ext cx="2510262" cy="198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-Right Arrow 9"/>
          <p:cNvSpPr/>
          <p:nvPr/>
        </p:nvSpPr>
        <p:spPr>
          <a:xfrm rot="16200000">
            <a:off x="1374878" y="2504691"/>
            <a:ext cx="1622344" cy="594098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Image result for jupyt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980" y="175839"/>
            <a:ext cx="3049989" cy="304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Left-Right Arrow 15"/>
          <p:cNvSpPr/>
          <p:nvPr/>
        </p:nvSpPr>
        <p:spPr>
          <a:xfrm rot="16200000">
            <a:off x="9086616" y="3134099"/>
            <a:ext cx="1622344" cy="1018175"/>
          </a:xfrm>
          <a:prstGeom prst="left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>
            <a:off x="3389586" y="4891857"/>
            <a:ext cx="4860393" cy="594098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of now you should be able to access DC Python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7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that means you have all the tools to finish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3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Start early!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50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Like,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Image result for mathcad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85" y="1322320"/>
            <a:ext cx="52959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42434" y="2122420"/>
            <a:ext cx="96333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Good: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Created with math in mind, beautiful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</a:t>
            </a:r>
            <a:r>
              <a:rPr lang="en-US" sz="2400" dirty="0" smtClean="0"/>
              <a:t>ery easy to learn (compared to a CS language)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Seamlessly handled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Comfort, </a:t>
            </a:r>
            <a:r>
              <a:rPr lang="en-US" sz="2400" dirty="0" err="1" smtClean="0"/>
              <a:t>AguaClara</a:t>
            </a:r>
            <a:r>
              <a:rPr lang="en-US" sz="2400" dirty="0" smtClean="0"/>
              <a:t> has been using </a:t>
            </a:r>
            <a:r>
              <a:rPr lang="en-US" sz="2400" dirty="0" err="1" smtClean="0"/>
              <a:t>MathCAD</a:t>
            </a:r>
            <a:r>
              <a:rPr lang="en-US" sz="2400" dirty="0" smtClean="0"/>
              <a:t> from the beginning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442434" y="4159028"/>
            <a:ext cx="96333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Bad: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Errors were very difficult to troubleshoot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Not 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Becoming obsolete</a:t>
            </a:r>
            <a:endParaRPr lang="en-US" sz="2400" dirty="0"/>
          </a:p>
        </p:txBody>
      </p:sp>
      <p:sp>
        <p:nvSpPr>
          <p:cNvPr id="5" name="&quot;No&quot; Symbol 4"/>
          <p:cNvSpPr/>
          <p:nvPr/>
        </p:nvSpPr>
        <p:spPr>
          <a:xfrm>
            <a:off x="1489880" y="82549"/>
            <a:ext cx="8345510" cy="3116688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48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72369"/>
            <a:ext cx="9144000" cy="2387600"/>
          </a:xfrm>
        </p:spPr>
        <p:txBody>
          <a:bodyPr>
            <a:noAutofit/>
          </a:bodyPr>
          <a:lstStyle/>
          <a:p>
            <a:r>
              <a:rPr lang="en-US" dirty="0" smtClean="0"/>
              <a:t>It’s Friday at 1pm. So if you don’t do it now, you’re not </a:t>
            </a:r>
            <a:r>
              <a:rPr lang="en-US" dirty="0" err="1" smtClean="0"/>
              <a:t>gonna</a:t>
            </a:r>
            <a:r>
              <a:rPr lang="en-US" dirty="0" smtClean="0"/>
              <a:t> do it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4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get started, write some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6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028" y="12675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42434" y="2122420"/>
            <a:ext cx="96333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Good: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Huge community and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</a:t>
            </a:r>
            <a:r>
              <a:rPr lang="en-US" sz="2400" dirty="0" smtClean="0"/>
              <a:t>sed worldwide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Faster than </a:t>
            </a:r>
            <a:r>
              <a:rPr lang="en-US" sz="2400" dirty="0" err="1" smtClean="0"/>
              <a:t>MathCAD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442434" y="4159028"/>
            <a:ext cx="96333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Bad: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Ugly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OMG CS!?!?!?!?!?!!!!!!11!!!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Math and units don’t come naturally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Having to re-create the entire </a:t>
            </a:r>
            <a:r>
              <a:rPr lang="en-US" sz="2400" dirty="0" err="1" smtClean="0"/>
              <a:t>AguaClara</a:t>
            </a:r>
            <a:r>
              <a:rPr lang="en-US" sz="2400" dirty="0" smtClean="0"/>
              <a:t> design code in a new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4721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6034"/>
            <a:ext cx="10515600" cy="1325563"/>
          </a:xfrm>
        </p:spPr>
        <p:txBody>
          <a:bodyPr/>
          <a:lstStyle/>
          <a:p>
            <a:r>
              <a:rPr lang="en-US" dirty="0" smtClean="0"/>
              <a:t>Make Python beautiful (again?)</a:t>
            </a:r>
            <a:endParaRPr lang="en-US" dirty="0"/>
          </a:p>
        </p:txBody>
      </p:sp>
      <p:pic>
        <p:nvPicPr>
          <p:cNvPr id="4" name="Picture 10" descr="Image result for anaconda pyth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3" y="2650099"/>
            <a:ext cx="3689255" cy="184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jupy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219" y="1747063"/>
            <a:ext cx="3049989" cy="304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200555" y="2795540"/>
            <a:ext cx="1551749" cy="95303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Opens</a:t>
            </a:r>
            <a:endParaRPr lang="en-US" b="1" dirty="0"/>
          </a:p>
        </p:txBody>
      </p:sp>
      <p:pic>
        <p:nvPicPr>
          <p:cNvPr id="7170" name="Picture 2" descr="Image result for pyth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575" y="2081433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7835876" y="2795539"/>
            <a:ext cx="1551749" cy="95303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Interfaces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367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numpy sci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7061" y="1627613"/>
            <a:ext cx="5124956" cy="317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6034"/>
            <a:ext cx="10515600" cy="1325563"/>
          </a:xfrm>
        </p:spPr>
        <p:txBody>
          <a:bodyPr/>
          <a:lstStyle/>
          <a:p>
            <a:r>
              <a:rPr lang="en-US" dirty="0" smtClean="0"/>
              <a:t>Math and unit functionality</a:t>
            </a:r>
            <a:endParaRPr lang="en-US" dirty="0"/>
          </a:p>
        </p:txBody>
      </p:sp>
      <p:pic>
        <p:nvPicPr>
          <p:cNvPr id="4" name="Picture 10" descr="Image result for anaconda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895" y="2864283"/>
            <a:ext cx="3689255" cy="184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468" y="219472"/>
            <a:ext cx="1847850" cy="3524250"/>
          </a:xfrm>
          <a:prstGeom prst="rect">
            <a:avLst/>
          </a:prstGeom>
        </p:spPr>
      </p:pic>
      <p:pic>
        <p:nvPicPr>
          <p:cNvPr id="1026" name="Picture 2" descr="Image result for aguaclara corne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34" y="4973930"/>
            <a:ext cx="5137642" cy="152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64416" y="6148317"/>
            <a:ext cx="464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ospac821 BT" panose="020B0609020202020204" pitchFamily="49" charset="0"/>
              </a:rPr>
              <a:t>a</a:t>
            </a:r>
            <a:r>
              <a:rPr lang="en-US" dirty="0" smtClean="0">
                <a:latin typeface="Monospac821 BT" panose="020B0609020202020204" pitchFamily="49" charset="0"/>
              </a:rPr>
              <a:t>ide_design</a:t>
            </a:r>
            <a:endParaRPr lang="en-US" dirty="0">
              <a:latin typeface="Monospac821 BT" panose="020B060902020202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10027563">
            <a:off x="8132538" y="2816283"/>
            <a:ext cx="1551749" cy="95303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Right Arrow 11"/>
          <p:cNvSpPr/>
          <p:nvPr/>
        </p:nvSpPr>
        <p:spPr>
          <a:xfrm rot="20621637">
            <a:off x="2874171" y="4336351"/>
            <a:ext cx="1551749" cy="95303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Right Arrow 14"/>
          <p:cNvSpPr/>
          <p:nvPr/>
        </p:nvSpPr>
        <p:spPr>
          <a:xfrm rot="1081260">
            <a:off x="4217951" y="2815916"/>
            <a:ext cx="1551749" cy="95303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2512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jupy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236" y="1811456"/>
            <a:ext cx="3049989" cy="304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image of a desk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764" y="2548286"/>
            <a:ext cx="2510262" cy="198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-Right Arrow 9"/>
          <p:cNvSpPr/>
          <p:nvPr/>
        </p:nvSpPr>
        <p:spPr>
          <a:xfrm>
            <a:off x="4527768" y="2951206"/>
            <a:ext cx="2104028" cy="770489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656034"/>
            <a:ext cx="10515600" cy="1325563"/>
          </a:xfrm>
        </p:spPr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accesses files stored locally on your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26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Internet as storage</a:t>
            </a:r>
            <a:endParaRPr lang="en-US" dirty="0"/>
          </a:p>
        </p:txBody>
      </p:sp>
      <p:pic>
        <p:nvPicPr>
          <p:cNvPr id="5122" name="Picture 2" descr="Image result for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25" y="1417750"/>
            <a:ext cx="10594375" cy="392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4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4699" y="-125826"/>
            <a:ext cx="7190904" cy="266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27249" y="3487810"/>
            <a:ext cx="2923504" cy="2923504"/>
            <a:chOff x="4391696" y="3676576"/>
            <a:chExt cx="2923504" cy="2923504"/>
          </a:xfrm>
        </p:grpSpPr>
        <p:pic>
          <p:nvPicPr>
            <p:cNvPr id="5124" name="Picture 4" descr="Image result for github deskto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1696" y="3676576"/>
              <a:ext cx="2923504" cy="2923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241702" y="4855334"/>
              <a:ext cx="139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Desktop</a:t>
              </a:r>
              <a:endPara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" name="Picture 2" descr="Image result for image of a deskt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843" y="4454359"/>
            <a:ext cx="2510262" cy="198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-Right Arrow 9"/>
          <p:cNvSpPr/>
          <p:nvPr/>
        </p:nvSpPr>
        <p:spPr>
          <a:xfrm rot="16200000">
            <a:off x="1374878" y="2504691"/>
            <a:ext cx="1622344" cy="594098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Image result for jupyt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980" y="175839"/>
            <a:ext cx="3049989" cy="304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Left-Right Arrow 15"/>
          <p:cNvSpPr/>
          <p:nvPr/>
        </p:nvSpPr>
        <p:spPr>
          <a:xfrm rot="16200000">
            <a:off x="8963802" y="3346138"/>
            <a:ext cx="1622344" cy="594098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>
            <a:off x="3389586" y="4891857"/>
            <a:ext cx="4860393" cy="594098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2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this means for you:</a:t>
            </a:r>
            <a:br>
              <a:rPr lang="en-US" dirty="0" smtClean="0"/>
            </a:br>
            <a:r>
              <a:rPr lang="en-US" dirty="0" smtClean="0"/>
              <a:t>How to begin working on your design challenges</a:t>
            </a:r>
            <a:endParaRPr lang="en-US" dirty="0"/>
          </a:p>
        </p:txBody>
      </p:sp>
      <p:pic>
        <p:nvPicPr>
          <p:cNvPr id="4098" name="Picture 2" descr="Image result for beg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87" y="3796695"/>
            <a:ext cx="2638425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00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308</Words>
  <Application>Microsoft Office PowerPoint</Application>
  <PresentationFormat>Widescreen</PresentationFormat>
  <Paragraphs>53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Monospac821 BT</vt:lpstr>
      <vt:lpstr>Office Theme</vt:lpstr>
      <vt:lpstr>Why are there so many snakes?</vt:lpstr>
      <vt:lpstr>PowerPoint Presentation</vt:lpstr>
      <vt:lpstr>PowerPoint Presentation</vt:lpstr>
      <vt:lpstr>Make Python beautiful (again?)</vt:lpstr>
      <vt:lpstr>Math and unit functionality</vt:lpstr>
      <vt:lpstr>Jupyter accesses files stored locally on your computer</vt:lpstr>
      <vt:lpstr>The Internet as storage</vt:lpstr>
      <vt:lpstr>PowerPoint Presentation</vt:lpstr>
      <vt:lpstr>What this means for you: How to begin working on your design challenges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 of now you should be able to access DC Python Tutorial</vt:lpstr>
      <vt:lpstr>And that means you have all the tools to finish it</vt:lpstr>
      <vt:lpstr>Start early!</vt:lpstr>
      <vt:lpstr>Like, today</vt:lpstr>
      <vt:lpstr>It’s Friday at 1pm. So if you don’t do it now, you’re not gonna do it today</vt:lpstr>
      <vt:lpstr>So get started, write some code!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Guzman</dc:creator>
  <cp:lastModifiedBy>Juan Guzman</cp:lastModifiedBy>
  <cp:revision>14</cp:revision>
  <dcterms:created xsi:type="dcterms:W3CDTF">2017-08-24T01:17:34Z</dcterms:created>
  <dcterms:modified xsi:type="dcterms:W3CDTF">2017-08-25T01:55:45Z</dcterms:modified>
</cp:coreProperties>
</file>