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1" r:id="rId2"/>
    <p:sldId id="672" r:id="rId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Lori Diachin" initials="lad" lastIdx="1" clrIdx="0"/>
  <p:cmAuthor id="1" name="ST User" initials="SU" lastIdx="3" clrIdx="1"/>
  <p:cmAuthor id="2" name="mark adams" initials="m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999FF"/>
    <a:srgbClr val="3C938C"/>
    <a:srgbClr val="3C8C93"/>
    <a:srgbClr val="DFDFF5"/>
    <a:srgbClr val="124A91"/>
    <a:srgbClr val="55E604"/>
    <a:srgbClr val="242021"/>
    <a:srgbClr val="F3F5DB"/>
    <a:srgbClr val="DFA7FF"/>
    <a:srgbClr val="CFFFE5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Master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-11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EF080F96-2A2C-48EF-84C6-77EA9306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8250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C5850C95-EB3C-46D2-9C24-CAE7AEB54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717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 userDrawn="1"/>
        </p:nvGrpSpPr>
        <p:grpSpPr bwMode="auto">
          <a:xfrm>
            <a:off x="0" y="1828800"/>
            <a:ext cx="9144000" cy="1981200"/>
            <a:chOff x="0" y="0"/>
            <a:chExt cx="5760" cy="70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6" name="Rectangle 18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 userDrawn="1"/>
        </p:nvGrpSpPr>
        <p:grpSpPr bwMode="auto">
          <a:xfrm>
            <a:off x="0" y="3886200"/>
            <a:ext cx="9144000" cy="76200"/>
            <a:chOff x="0" y="0"/>
            <a:chExt cx="5760" cy="708"/>
          </a:xfrm>
        </p:grpSpPr>
        <p:sp>
          <p:nvSpPr>
            <p:cNvPr id="8" name="Rectangle 20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9" name="Rectangle 21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676400"/>
            <a:ext cx="9144000" cy="76200"/>
            <a:chOff x="0" y="0"/>
            <a:chExt cx="5760" cy="708"/>
          </a:xfrm>
        </p:grpSpPr>
        <p:sp>
          <p:nvSpPr>
            <p:cNvPr id="11" name="Rectangle 23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295400" y="60198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393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235475"/>
            <a:ext cx="6553200" cy="7969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b="1">
                <a:solidFill>
                  <a:srgbClr val="124A9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393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27063" y="1892300"/>
            <a:ext cx="7772400" cy="1828800"/>
          </a:xfrm>
        </p:spPr>
        <p:txBody>
          <a:bodyPr anchor="ctr"/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269174" y="5505986"/>
            <a:ext cx="8458200" cy="366713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27" name="Picture 26" descr="HPGMG-logo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22" y="58926"/>
            <a:ext cx="3504911" cy="9232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30600" y="152400"/>
            <a:ext cx="5374318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066" y="274638"/>
            <a:ext cx="5147733" cy="6482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0" y="152400"/>
            <a:ext cx="50038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466" y="152400"/>
            <a:ext cx="4995333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ChangeArrowheads="1"/>
          </p:cNvSpPr>
          <p:nvPr/>
        </p:nvSpPr>
        <p:spPr bwMode="auto">
          <a:xfrm>
            <a:off x="0" y="6241075"/>
            <a:ext cx="9144000" cy="695325"/>
          </a:xfrm>
          <a:prstGeom prst="rect">
            <a:avLst/>
          </a:prstGeom>
          <a:gradFill rotWithShape="1">
            <a:gsLst>
              <a:gs pos="0">
                <a:srgbClr val="E4EAFF">
                  <a:gamma/>
                  <a:tint val="41176"/>
                  <a:invGamma/>
                </a:srgbClr>
              </a:gs>
              <a:gs pos="100000">
                <a:srgbClr val="E4EA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438277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8677275" y="6664938"/>
            <a:ext cx="314325" cy="19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>
            <a:spAutoFit/>
          </a:bodyPr>
          <a:lstStyle/>
          <a:p>
            <a:pPr algn="r">
              <a:lnSpc>
                <a:spcPct val="75000"/>
              </a:lnSpc>
              <a:defRPr/>
            </a:pPr>
            <a:fld id="{16F3B910-3E35-4899-9C0F-B42AE53294D4}" type="slidenum">
              <a:rPr lang="en-US" sz="900">
                <a:latin typeface="Arial Narrow" pitchFamily="34" charset="0"/>
                <a:ea typeface="ＭＳ Ｐゴシック" pitchFamily="48" charset="-128"/>
              </a:rPr>
              <a:pPr algn="r">
                <a:lnSpc>
                  <a:spcPct val="75000"/>
                </a:lnSpc>
                <a:defRPr/>
              </a:pPr>
              <a:t>‹#›</a:t>
            </a:fld>
            <a:endParaRPr lang="en-US" sz="900">
              <a:latin typeface="Arial Narrow" pitchFamily="34" charset="0"/>
              <a:ea typeface="ＭＳ Ｐゴシック" pitchFamily="48" charset="-128"/>
            </a:endParaRPr>
          </a:p>
        </p:txBody>
      </p:sp>
      <p:sp>
        <p:nvSpPr>
          <p:cNvPr id="615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581400" y="152400"/>
            <a:ext cx="532351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533400" y="64030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" dir="2700000" algn="ctr" rotWithShape="0">
              <a:schemeClr val="bg2">
                <a:alpha val="50000"/>
              </a:schemeClr>
            </a:outerShdw>
          </a:effectLst>
        </p:spPr>
        <p:txBody>
          <a:bodyPr lIns="0" anchor="b"/>
          <a:lstStyle/>
          <a:p>
            <a:pPr eaLnBrk="1" hangingPunct="1">
              <a:defRPr/>
            </a:pPr>
            <a:endParaRPr lang="en-US" sz="2400" b="1">
              <a:solidFill>
                <a:srgbClr val="124A91"/>
              </a:solidFill>
              <a:latin typeface="Arial Narrow" pitchFamily="34" charset="0"/>
              <a:ea typeface="ＭＳ Ｐゴシック" pitchFamily="48" charset="-128"/>
            </a:endParaRPr>
          </a:p>
        </p:txBody>
      </p:sp>
      <p:sp>
        <p:nvSpPr>
          <p:cNvPr id="17" name="Rectangle 10"/>
          <p:cNvSpPr>
            <a:spLocks noChangeArrowheads="1"/>
          </p:cNvSpPr>
          <p:nvPr userDrawn="1"/>
        </p:nvSpPr>
        <p:spPr bwMode="auto">
          <a:xfrm>
            <a:off x="1295400" y="589436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pitchFamily="48" charset="-128"/>
            </a:endParaRPr>
          </a:p>
        </p:txBody>
      </p:sp>
      <p:pic>
        <p:nvPicPr>
          <p:cNvPr id="24" name="Picture 23" descr="HPGMG-logo2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9619" y="33869"/>
            <a:ext cx="3440181" cy="906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04" r:id="rId2"/>
    <p:sldLayoutId id="2147483906" r:id="rId3"/>
    <p:sldLayoutId id="2147483907" r:id="rId4"/>
    <p:sldLayoutId id="2147483908" r:id="rId5"/>
    <p:sldLayoutId id="2147483909" r:id="rId6"/>
    <p:sldLayoutId id="2147483912" r:id="rId7"/>
    <p:sldLayoutId id="2147483914" r:id="rId8"/>
    <p:sldLayoutId id="2147483915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8" charset="2"/>
        <a:buChar char="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8" charset="2"/>
        <a:buChar char="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Geneva CE" pitchFamily="-112" charset="-18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31913" y="4235475"/>
            <a:ext cx="6553200" cy="1575628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rectorate_template_vg">
  <a:themeElements>
    <a:clrScheme name="directorate_template_v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rectorate_template_vg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</a:defRPr>
        </a:defPPr>
      </a:lstStyle>
    </a:lnDef>
  </a:objectDefaults>
  <a:extraClrSchemeLst>
    <a:extraClrScheme>
      <a:clrScheme name="directorate_template_v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55768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directorate_template_vg</vt:lpstr>
      <vt:lpstr> </vt:lpstr>
      <vt:lpstr>Slide 2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Option: Date</dc:title>
  <dc:subject/>
  <dc:creator/>
  <cp:keywords/>
  <dc:description/>
  <cp:lastModifiedBy>mark adams</cp:lastModifiedBy>
  <cp:revision>534</cp:revision>
  <cp:lastPrinted>2007-09-19T00:12:24Z</cp:lastPrinted>
  <dcterms:created xsi:type="dcterms:W3CDTF">2014-04-11T22:49:24Z</dcterms:created>
  <dcterms:modified xsi:type="dcterms:W3CDTF">2014-04-11T22:57:27Z</dcterms:modified>
  <cp:category/>
</cp:coreProperties>
</file>