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" pitchFamily="34" charset="0"/>
        <a:ea typeface="ＭＳ Ｐゴシック" pitchFamily="6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ori Diachin" initials="lad" lastIdx="1" clrIdx="0"/>
  <p:cmAuthor id="1" name="ST User" initials="SU" lastIdx="3" clrIdx="1"/>
  <p:cmAuthor id="2" name="mark adams" initials="m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99FF"/>
    <a:srgbClr val="3C938C"/>
    <a:srgbClr val="3C8C93"/>
    <a:srgbClr val="DFDFF5"/>
    <a:srgbClr val="124A91"/>
    <a:srgbClr val="55E604"/>
    <a:srgbClr val="242021"/>
    <a:srgbClr val="F3F5DB"/>
    <a:srgbClr val="DFA7FF"/>
    <a:srgbClr val="CFFFE5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-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EF080F96-2A2C-48EF-84C6-77EA9306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8250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48" charset="-128"/>
              </a:defRPr>
            </a:lvl1pPr>
          </a:lstStyle>
          <a:p>
            <a:pPr>
              <a:defRPr/>
            </a:pPr>
            <a:fld id="{C5850C95-EB3C-46D2-9C24-CAE7AEB5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717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8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1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39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35475"/>
            <a:ext cx="6553200" cy="7969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b="1">
                <a:solidFill>
                  <a:srgbClr val="124A9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269174" y="5505986"/>
            <a:ext cx="8458200" cy="366713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7" name="Picture 16" descr="HPGMG-logo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664600" cy="13155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30600" y="152400"/>
            <a:ext cx="5374318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066" y="274638"/>
            <a:ext cx="5147733" cy="6482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152400"/>
            <a:ext cx="50038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6" y="152400"/>
            <a:ext cx="4995333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2601093" y="6333992"/>
            <a:ext cx="3551751" cy="2954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Copper Mountain Conferance on Iterative Methods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6241075"/>
            <a:ext cx="9144000" cy="6953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48" charset="0"/>
              <a:ea typeface="ＭＳ Ｐゴシック" pitchFamily="4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48" charset="0"/>
                <a:ea typeface="ＭＳ Ｐゴシック" pitchFamily="48" charset="-128"/>
              </a:endParaRPr>
            </a:p>
          </p:txBody>
        </p:sp>
      </p:grp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6649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16F3B910-3E35-4899-9C0F-B42AE53294D4}" type="slidenum">
              <a:rPr lang="en-US" sz="900">
                <a:latin typeface="Arial Narrow" pitchFamily="34" charset="0"/>
                <a:ea typeface="ＭＳ Ｐゴシック" pitchFamily="48" charset="-128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61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00485" y="152400"/>
            <a:ext cx="540443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4030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eaLnBrk="1" hangingPunct="1">
              <a:defRPr/>
            </a:pPr>
            <a:endParaRPr lang="en-US" sz="2400" b="1">
              <a:solidFill>
                <a:srgbClr val="124A91"/>
              </a:solidFill>
              <a:latin typeface="Arial Narrow" pitchFamily="34" charset="0"/>
              <a:ea typeface="ＭＳ Ｐゴシック" pitchFamily="48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>
            <a:off x="1295400" y="589436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>
              <a:defRPr/>
            </a:pPr>
            <a:endParaRPr lang="en-US" sz="2400">
              <a:latin typeface="Arial" charset="0"/>
              <a:ea typeface="ＭＳ Ｐゴシック" pitchFamily="48" charset="-128"/>
            </a:endParaRPr>
          </a:p>
        </p:txBody>
      </p:sp>
      <p:pic>
        <p:nvPicPr>
          <p:cNvPr id="12" name="Picture 11" descr="HPGMG-logo2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0341"/>
            <a:ext cx="3451641" cy="9734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4" r:id="rId8"/>
    <p:sldLayoutId id="2147483915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34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18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112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1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31913" y="4235475"/>
            <a:ext cx="6553200" cy="1575628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55769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directorate_template_vg</vt:lpstr>
      <vt:lpstr> </vt:lpstr>
      <vt:lpstr>Slide 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Option: Date</dc:title>
  <dc:subject/>
  <dc:creator/>
  <cp:keywords/>
  <dc:description/>
  <cp:lastModifiedBy>mark adams</cp:lastModifiedBy>
  <cp:revision>535</cp:revision>
  <cp:lastPrinted>2007-09-19T00:12:24Z</cp:lastPrinted>
  <dcterms:created xsi:type="dcterms:W3CDTF">2014-04-12T15:43:16Z</dcterms:created>
  <dcterms:modified xsi:type="dcterms:W3CDTF">2014-04-12T15:45:13Z</dcterms:modified>
  <cp:category/>
</cp:coreProperties>
</file>