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65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9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5587-9CE1-4D9F-A4E1-0117AF2667E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C5A3B-F2AE-4CE9-ABE7-A17CE92703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5A3B-F2AE-4CE9-ABE7-A17CE927039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320F-35B2-445D-A84A-66F4823D6B0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D670E-DEF5-4F19-8DE3-C372A5F16E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762000"/>
          <a:ext cx="3048000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2700000" sy="-23000" kx="-800400" algn="bl" rotWithShape="0">
                    <a:schemeClr val="accent6">
                      <a:lumMod val="40000"/>
                      <a:lumOff val="60000"/>
                      <a:alpha val="20000"/>
                    </a:schemeClr>
                  </a:outerShdw>
                </a:effectLst>
                <a:tableStyleId>{93296810-A885-4BE3-A3E7-6D5BEEA58F35}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FUNCTIONAL CLUSTERING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447800" y="2057400"/>
            <a:ext cx="5791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219200" y="2286000"/>
            <a:ext cx="4572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191000" y="1905000"/>
            <a:ext cx="3048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201194" y="2285206"/>
            <a:ext cx="4572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029994" y="2285206"/>
            <a:ext cx="4572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7011194" y="2285206"/>
            <a:ext cx="4572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2590800"/>
          <a:ext cx="1828800" cy="3276600"/>
        </p:xfrm>
        <a:graphic>
          <a:graphicData uri="http://schemas.openxmlformats.org/drawingml/2006/table">
            <a:tbl>
              <a:tblPr firstRow="1" bandRow="1">
                <a:effectLst>
                  <a:outerShdw blurRad="495300" dist="50800" sx="99000" sy="99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1828800"/>
              </a:tblGrid>
              <a:tr h="327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400800" y="2590800"/>
          <a:ext cx="1828800" cy="3276600"/>
        </p:xfrm>
        <a:graphic>
          <a:graphicData uri="http://schemas.openxmlformats.org/drawingml/2006/table">
            <a:tbl>
              <a:tblPr firstRow="1" bandRow="1">
                <a:effectLst>
                  <a:outerShdw blurRad="571500" dist="50800" sx="103000" sy="103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1828800"/>
              </a:tblGrid>
              <a:tr h="327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  <a:alpha val="2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38400" y="2590800"/>
          <a:ext cx="1828800" cy="3276600"/>
        </p:xfrm>
        <a:graphic>
          <a:graphicData uri="http://schemas.openxmlformats.org/drawingml/2006/table">
            <a:tbl>
              <a:tblPr firstRow="1" bandRow="1">
                <a:effectLst>
                  <a:outerShdw blurRad="317500" dist="50800" sx="99000" sy="99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1828800"/>
              </a:tblGrid>
              <a:tr h="327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>
                        <a:alpha val="31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4419600" y="2590800"/>
          <a:ext cx="1828800" cy="3276600"/>
        </p:xfrm>
        <a:graphic>
          <a:graphicData uri="http://schemas.openxmlformats.org/drawingml/2006/table">
            <a:tbl>
              <a:tblPr firstRow="1" bandRow="1">
                <a:effectLst>
                  <a:outerShdw blurRad="279400" dist="50800" sx="97000" sy="97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1828800"/>
              </a:tblGrid>
              <a:tr h="327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33400" y="2667000"/>
          <a:ext cx="1676400" cy="381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  SENSING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477000" y="2667000"/>
          <a:ext cx="1676400" cy="381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600" dirty="0" smtClean="0"/>
                        <a:t>BALL  HANDLING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495800" y="2667000"/>
          <a:ext cx="1676400" cy="3810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srgbClr val="92D050"/>
                  </a:innerShdw>
                </a:effectLst>
                <a:tableStyleId>{5C22544A-7EE6-4342-B048-85BDC9FD1C3A}</a:tableStyleId>
              </a:tblPr>
              <a:tblGrid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STORAGE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514600" y="2667000"/>
          <a:ext cx="1676400" cy="381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1600" dirty="0" smtClean="0"/>
                        <a:t>IDENTIFICATION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04800" y="6019800"/>
          <a:ext cx="1600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SENSING</a:t>
                      </a:r>
                      <a:r>
                        <a:rPr lang="en-US" baseline="0" dirty="0" smtClean="0"/>
                        <a:t> UNIT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133600" y="6019800"/>
          <a:ext cx="228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 UNIT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648200" y="601980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UNIT</a:t>
                      </a:r>
                      <a:endParaRPr lang="en-US" dirty="0"/>
                    </a:p>
                  </a:txBody>
                  <a:tcPr>
                    <a:solidFill>
                      <a:srgbClr val="32865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400800" y="60198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BALL HANDLING UNIT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533400" y="3200400"/>
            <a:ext cx="1676400" cy="6096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Sense the ball</a:t>
            </a:r>
            <a:endParaRPr lang="en-US" dirty="0" smtClean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400" y="3962400"/>
            <a:ext cx="1676400" cy="6096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2.  Collect</a:t>
            </a:r>
            <a:r>
              <a:rPr lang="en-US" dirty="0" smtClean="0">
                <a:latin typeface="Artifakt Element Heavy" pitchFamily="34" charset="0"/>
                <a:ea typeface="Artifakt Element Heavy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the ball</a:t>
            </a:r>
            <a:endParaRPr lang="en-US" dirty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4600" y="3200400"/>
            <a:ext cx="1676400" cy="6096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Identify</a:t>
            </a:r>
            <a:r>
              <a:rPr lang="en-US" dirty="0" smtClean="0">
                <a:latin typeface="Artifakt Element Heavy" pitchFamily="34" charset="0"/>
                <a:ea typeface="Artifakt Element Heavy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the ball</a:t>
            </a:r>
            <a:endParaRPr lang="en-US" dirty="0" smtClean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14600" y="4572000"/>
            <a:ext cx="1676400" cy="11430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3.   Display the number of ball</a:t>
            </a:r>
            <a:endParaRPr lang="en-US" dirty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14600" y="3886200"/>
            <a:ext cx="1676400" cy="6096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2.  Count the ball</a:t>
            </a:r>
            <a:endParaRPr lang="en-US" dirty="0" smtClean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95800" y="3200400"/>
            <a:ext cx="1676400" cy="533400"/>
          </a:xfrm>
          <a:prstGeom prst="rect">
            <a:avLst/>
          </a:prstGeom>
          <a:solidFill>
            <a:srgbClr val="32865A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Store the ball</a:t>
            </a:r>
            <a:endParaRPr lang="en-US" dirty="0" smtClean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95800" y="3810000"/>
            <a:ext cx="1676400" cy="533400"/>
          </a:xfrm>
          <a:prstGeom prst="rect">
            <a:avLst/>
          </a:prstGeom>
          <a:solidFill>
            <a:srgbClr val="32865A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2.  Container</a:t>
            </a:r>
            <a:endParaRPr lang="en-US" dirty="0" smtClean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95800" y="4419600"/>
            <a:ext cx="1676400" cy="609600"/>
          </a:xfrm>
          <a:prstGeom prst="rect">
            <a:avLst/>
          </a:prstGeom>
          <a:solidFill>
            <a:srgbClr val="32865A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3.   Ball counting</a:t>
            </a:r>
            <a:endParaRPr lang="en-US" dirty="0" smtClean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5800" y="5105400"/>
            <a:ext cx="1676400" cy="609600"/>
          </a:xfrm>
          <a:prstGeom prst="rect">
            <a:avLst/>
          </a:prstGeom>
          <a:solidFill>
            <a:srgbClr val="32865A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tifakt Element Heavy" pitchFamily="34" charset="0"/>
                <a:ea typeface="Artifakt Element Heavy" pitchFamily="34" charset="0"/>
              </a:rPr>
              <a:t>4.  Ball reception</a:t>
            </a:r>
            <a:endParaRPr lang="en-US" dirty="0">
              <a:solidFill>
                <a:schemeClr val="tx1"/>
              </a:solidFill>
              <a:latin typeface="Artifakt Element Heavy" pitchFamily="34" charset="0"/>
              <a:ea typeface="Artifakt Element Heavy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77000" y="3200400"/>
            <a:ext cx="1676400" cy="175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tifakt Element Black" pitchFamily="34" charset="0"/>
                <a:ea typeface="Artifakt Element Black" pitchFamily="34" charset="0"/>
              </a:rPr>
              <a:t>1.   It will handle in such a way that ball will be arranged in certain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76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S145</dc:creator>
  <cp:lastModifiedBy>S145</cp:lastModifiedBy>
  <cp:revision>3</cp:revision>
  <dcterms:created xsi:type="dcterms:W3CDTF">2023-05-16T14:04:54Z</dcterms:created>
  <dcterms:modified xsi:type="dcterms:W3CDTF">2023-05-16T17:18:32Z</dcterms:modified>
</cp:coreProperties>
</file>