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j9FAEK8A4nhXRFS+8kPlYYm1v2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s.wikipedia.org/wiki/Biblioteca_(inform%C3%A1tica)" TargetMode="External"/><Relationship Id="rId4" Type="http://schemas.openxmlformats.org/officeDocument/2006/relationships/hyperlink" Target="https://es.wikipedia.org/wiki/Interfaz_de_programaci%C3%B3n_de_aplicaciones" TargetMode="External"/><Relationship Id="rId5" Type="http://schemas.openxmlformats.org/officeDocument/2006/relationships/hyperlink" Target="https://diegolaballos.com/podcast/49-que-son-las-librerias-y-las-apis/#:~:text=Visto%20el%20concepto%20el%20concepto,una%20librer%C3%ADa%20o%20un%20servicio.&amp;text=Simple%2C%20la%20idea%20es%20utilizar,sin%20saber%20qu%C3%A9%20hay%20detr%C3%A1s." TargetMode="External"/><Relationship Id="rId6" Type="http://schemas.openxmlformats.org/officeDocument/2006/relationships/hyperlink" Target="https://es.stackoverflow.com/questions/23239/que-diferencia-existe-entre-api-biblioteca-y-framewor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efinicionabc.com/tecnologia/entorno.php" TargetMode="External"/><Relationship Id="rId4" Type="http://schemas.openxmlformats.org/officeDocument/2006/relationships/hyperlink" Target="https://es.wikipedia.org/wiki/Directorio#:~:text=En%20inform%C3%A1tica%2C%20un%20directorio%20es,criterio%20que%20decida%20el%20usuario." TargetMode="External"/><Relationship Id="rId5" Type="http://schemas.openxmlformats.org/officeDocument/2006/relationships/hyperlink" Target="https://www.paradigmadigital.com/dev/jupyter-data-science-aplicad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ctrTitle"/>
          </p:nvPr>
        </p:nvSpPr>
        <p:spPr>
          <a:xfrm>
            <a:off x="515150" y="476900"/>
            <a:ext cx="3896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40739"/>
              <a:buNone/>
            </a:pPr>
            <a:r>
              <a:rPr lang="es" sz="2400"/>
              <a:t>Glosario de términos útiles</a:t>
            </a:r>
            <a:endParaRPr sz="2400"/>
          </a:p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375950" y="1078125"/>
            <a:ext cx="8520600" cy="3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530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librería/biblioteca</a:t>
            </a:r>
            <a:r>
              <a:rPr lang="es"/>
              <a:t>: conjunto de código desarrollado con el objetivo de hacer más fácil/optimizar rutinas específicas. Por ejemplo, trabajar con tablas (sacar un promedio, obtener un valor máximo, etc etc.)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-3530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API</a:t>
            </a:r>
            <a:r>
              <a:rPr lang="es"/>
              <a:t>: del inglés Application Programming Interface (o Interfaz de programación de aplicaciones). Se llama así a un conjunto de subrutinas, funciones y procedimientos que ofrece una librería o biblioteca para ser utilizada por otro software.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s"/>
              <a:t>Para profundizar un poco más:</a:t>
            </a:r>
            <a:endParaRPr/>
          </a:p>
          <a:p>
            <a:pPr indent="-3530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u="sng">
                <a:solidFill>
                  <a:schemeClr val="hlink"/>
                </a:solidFill>
                <a:hlinkClick r:id="rId5"/>
              </a:rPr>
              <a:t>Librerías y APIs</a:t>
            </a:r>
            <a:endParaRPr/>
          </a:p>
          <a:p>
            <a:pPr indent="-3530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u="sng">
                <a:solidFill>
                  <a:schemeClr val="hlink"/>
                </a:solidFill>
                <a:hlinkClick r:id="rId6"/>
              </a:rPr>
              <a:t>Algunas discusiones al respecto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515150" y="476900"/>
            <a:ext cx="3896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40739"/>
              <a:buNone/>
            </a:pPr>
            <a:r>
              <a:rPr lang="es" sz="2400"/>
              <a:t>Glosario de términos útiles</a:t>
            </a:r>
            <a:endParaRPr sz="2400"/>
          </a:p>
        </p:txBody>
      </p:sp>
      <p:sp>
        <p:nvSpPr>
          <p:cNvPr id="61" name="Google Shape;61;p3"/>
          <p:cNvSpPr txBox="1"/>
          <p:nvPr>
            <p:ph idx="1" type="subTitle"/>
          </p:nvPr>
        </p:nvSpPr>
        <p:spPr>
          <a:xfrm>
            <a:off x="375950" y="1078125"/>
            <a:ext cx="8520600" cy="3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ambiente/entorno</a:t>
            </a:r>
            <a:r>
              <a:rPr lang="es"/>
              <a:t>: se le llama así a aquel espacio donde imperan ciertas normas. Algo así como un espacio que sabemos cómo va a reaccionar porque conocemos qué puede hacer y qué no. En nuestro caso, por ejemplo, sabemos que nuestro ambiente de colab contiene ciertas librerías que vienen instaladas por defecto y en determinada versión (por ejemplo, pandas).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/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directorio</a:t>
            </a:r>
            <a:r>
              <a:rPr lang="es"/>
              <a:t>: contenedor al que se accede a través de una ruta y donde se almacenan conjuntos de archivos.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/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Notebook: es una especie de ficha dispuesta en bloques que interpretan/ejecutan distintos tipo de códigos (en nuestro caso, python). La misma puede ser utilizada tanto local como remotamente.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s"/>
              <a:t>Para profundizar un poco más:</a:t>
            </a:r>
            <a:endParaRPr/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u="sng">
                <a:solidFill>
                  <a:schemeClr val="hlink"/>
                </a:solidFill>
                <a:hlinkClick r:id="rId5"/>
              </a:rPr>
              <a:t>Jupyter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