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+IiTdrxx2WSSf1/v82Zz+7Zju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Como instalar COLAB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300">
                <a:latin typeface="Calibri"/>
                <a:ea typeface="Calibri"/>
                <a:cs typeface="Calibri"/>
                <a:sym typeface="Calibri"/>
              </a:rPr>
              <a:t>Instalar Colab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311700" y="1152475"/>
            <a:ext cx="347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Buscamos Colaboratory en la tienda de aplicaciones de Google Suites.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lo instalamos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00" y="2647700"/>
            <a:ext cx="5038726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00" y="647450"/>
            <a:ext cx="5038726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300">
                <a:latin typeface="Calibri"/>
                <a:ea typeface="Calibri"/>
                <a:cs typeface="Calibri"/>
                <a:sym typeface="Calibri"/>
              </a:rPr>
              <a:t>Usar Colab para abrir un notebook por primera vez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311700" y="1545325"/>
            <a:ext cx="3816600" cy="3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instalado, nos aparecerá como opción para abrir el notebook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700" y="1170125"/>
            <a:ext cx="44277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